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2.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3.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781_AC578C51.xml" ContentType="application/vnd.ms-powerpoint.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6" r:id="rId4"/>
    <p:sldMasterId id="2147484094" r:id="rId5"/>
    <p:sldMasterId id="2147484161" r:id="rId6"/>
    <p:sldMasterId id="2147484179" r:id="rId7"/>
  </p:sldMasterIdLst>
  <p:notesMasterIdLst>
    <p:notesMasterId r:id="rId144"/>
  </p:notesMasterIdLst>
  <p:handoutMasterIdLst>
    <p:handoutMasterId r:id="rId145"/>
  </p:handoutMasterIdLst>
  <p:sldIdLst>
    <p:sldId id="2147483567" r:id="rId8"/>
    <p:sldId id="2147483586" r:id="rId9"/>
    <p:sldId id="3692" r:id="rId10"/>
    <p:sldId id="3694" r:id="rId11"/>
    <p:sldId id="565" r:id="rId12"/>
    <p:sldId id="566" r:id="rId13"/>
    <p:sldId id="676" r:id="rId14"/>
    <p:sldId id="652" r:id="rId15"/>
    <p:sldId id="3701" r:id="rId16"/>
    <p:sldId id="3673" r:id="rId17"/>
    <p:sldId id="3693" r:id="rId18"/>
    <p:sldId id="3676" r:id="rId19"/>
    <p:sldId id="486" r:id="rId20"/>
    <p:sldId id="487" r:id="rId21"/>
    <p:sldId id="488" r:id="rId22"/>
    <p:sldId id="3677" r:id="rId23"/>
    <p:sldId id="3678" r:id="rId24"/>
    <p:sldId id="1882" r:id="rId25"/>
    <p:sldId id="650" r:id="rId26"/>
    <p:sldId id="3674" r:id="rId27"/>
    <p:sldId id="654" r:id="rId28"/>
    <p:sldId id="674" r:id="rId29"/>
    <p:sldId id="3679" r:id="rId30"/>
    <p:sldId id="3695" r:id="rId31"/>
    <p:sldId id="655" r:id="rId32"/>
    <p:sldId id="3680" r:id="rId33"/>
    <p:sldId id="579" r:id="rId34"/>
    <p:sldId id="578" r:id="rId35"/>
    <p:sldId id="3681" r:id="rId36"/>
    <p:sldId id="1921" r:id="rId37"/>
    <p:sldId id="3682" r:id="rId38"/>
    <p:sldId id="580" r:id="rId39"/>
    <p:sldId id="590" r:id="rId40"/>
    <p:sldId id="551" r:id="rId41"/>
    <p:sldId id="588" r:id="rId42"/>
    <p:sldId id="552" r:id="rId43"/>
    <p:sldId id="2147483588" r:id="rId44"/>
    <p:sldId id="1628" r:id="rId45"/>
    <p:sldId id="592" r:id="rId46"/>
    <p:sldId id="263" r:id="rId47"/>
    <p:sldId id="553" r:id="rId48"/>
    <p:sldId id="593" r:id="rId49"/>
    <p:sldId id="523" r:id="rId50"/>
    <p:sldId id="524" r:id="rId51"/>
    <p:sldId id="525" r:id="rId52"/>
    <p:sldId id="3683" r:id="rId53"/>
    <p:sldId id="2114" r:id="rId54"/>
    <p:sldId id="421" r:id="rId55"/>
    <p:sldId id="348" r:id="rId56"/>
    <p:sldId id="2147483590" r:id="rId57"/>
    <p:sldId id="2147479581" r:id="rId58"/>
    <p:sldId id="556" r:id="rId59"/>
    <p:sldId id="3684" r:id="rId60"/>
    <p:sldId id="595" r:id="rId61"/>
    <p:sldId id="3685" r:id="rId62"/>
    <p:sldId id="617" r:id="rId63"/>
    <p:sldId id="598" r:id="rId64"/>
    <p:sldId id="599" r:id="rId65"/>
    <p:sldId id="618" r:id="rId66"/>
    <p:sldId id="619" r:id="rId67"/>
    <p:sldId id="1860" r:id="rId68"/>
    <p:sldId id="1862" r:id="rId69"/>
    <p:sldId id="1885" r:id="rId70"/>
    <p:sldId id="1868" r:id="rId71"/>
    <p:sldId id="1869" r:id="rId72"/>
    <p:sldId id="1876" r:id="rId73"/>
    <p:sldId id="1886" r:id="rId74"/>
    <p:sldId id="1887" r:id="rId75"/>
    <p:sldId id="1923" r:id="rId76"/>
    <p:sldId id="571" r:id="rId77"/>
    <p:sldId id="3690" r:id="rId78"/>
    <p:sldId id="632" r:id="rId79"/>
    <p:sldId id="626" r:id="rId80"/>
    <p:sldId id="628" r:id="rId81"/>
    <p:sldId id="630" r:id="rId82"/>
    <p:sldId id="633" r:id="rId83"/>
    <p:sldId id="634" r:id="rId84"/>
    <p:sldId id="1892" r:id="rId85"/>
    <p:sldId id="637" r:id="rId86"/>
    <p:sldId id="638" r:id="rId87"/>
    <p:sldId id="2147479582" r:id="rId88"/>
    <p:sldId id="3699" r:id="rId89"/>
    <p:sldId id="262" r:id="rId90"/>
    <p:sldId id="3696" r:id="rId91"/>
    <p:sldId id="1919" r:id="rId92"/>
    <p:sldId id="3697" r:id="rId93"/>
    <p:sldId id="639" r:id="rId94"/>
    <p:sldId id="3702" r:id="rId95"/>
    <p:sldId id="2147483575" r:id="rId96"/>
    <p:sldId id="2147480606" r:id="rId97"/>
    <p:sldId id="2147483576" r:id="rId98"/>
    <p:sldId id="2147483580" r:id="rId99"/>
    <p:sldId id="2147483581" r:id="rId100"/>
    <p:sldId id="2147483579" r:id="rId101"/>
    <p:sldId id="2147483578" r:id="rId102"/>
    <p:sldId id="2147483577" r:id="rId103"/>
    <p:sldId id="3686" r:id="rId104"/>
    <p:sldId id="1888" r:id="rId105"/>
    <p:sldId id="1889" r:id="rId106"/>
    <p:sldId id="557" r:id="rId107"/>
    <p:sldId id="3688" r:id="rId108"/>
    <p:sldId id="643" r:id="rId109"/>
    <p:sldId id="644" r:id="rId110"/>
    <p:sldId id="1902" r:id="rId111"/>
    <p:sldId id="1903" r:id="rId112"/>
    <p:sldId id="1904" r:id="rId113"/>
    <p:sldId id="1905" r:id="rId114"/>
    <p:sldId id="1906" r:id="rId115"/>
    <p:sldId id="1907" r:id="rId116"/>
    <p:sldId id="1908" r:id="rId117"/>
    <p:sldId id="1909" r:id="rId118"/>
    <p:sldId id="1914" r:id="rId119"/>
    <p:sldId id="1915" r:id="rId120"/>
    <p:sldId id="1916" r:id="rId121"/>
    <p:sldId id="1910" r:id="rId122"/>
    <p:sldId id="1911" r:id="rId123"/>
    <p:sldId id="1912" r:id="rId124"/>
    <p:sldId id="665" r:id="rId125"/>
    <p:sldId id="2147483582" r:id="rId126"/>
    <p:sldId id="2147479583" r:id="rId127"/>
    <p:sldId id="2147483583" r:id="rId128"/>
    <p:sldId id="2147483584" r:id="rId129"/>
    <p:sldId id="3687" r:id="rId130"/>
    <p:sldId id="256" r:id="rId131"/>
    <p:sldId id="2147483572" r:id="rId132"/>
    <p:sldId id="2147483569" r:id="rId133"/>
    <p:sldId id="2147483570" r:id="rId134"/>
    <p:sldId id="2147483573" r:id="rId135"/>
    <p:sldId id="2147483585" r:id="rId136"/>
    <p:sldId id="3691" r:id="rId137"/>
    <p:sldId id="576" r:id="rId138"/>
    <p:sldId id="468" r:id="rId139"/>
    <p:sldId id="469" r:id="rId140"/>
    <p:sldId id="2147483574" r:id="rId141"/>
    <p:sldId id="558" r:id="rId142"/>
    <p:sldId id="2147483587" r:id="rId1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3D2A92DE-149A-1E08-0B9A-1DD0E99E34BA}" name="Jessica Tibaldi" initials="JT" userId="S::jtibaldi@microsoft.com::ca30e40e-18d0-47b9-b4bd-3c9ac886991b" providerId="AD"/>
  <p188:author id="{E3B69DEA-1A7A-6216-2A6A-F69975C7A61D}" name="Fabrice Krebs" initials="FK" userId="S::fabricekrebs@microsoft.com::adc666a3-6a36-4d95-ab4b-4dd5259915a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61A97"/>
    <a:srgbClr val="79F1F6"/>
    <a:srgbClr val="6744C4"/>
    <a:srgbClr val="9966FF"/>
    <a:srgbClr val="9933FF"/>
    <a:srgbClr val="AB7CAA"/>
    <a:srgbClr val="FFD8FF"/>
    <a:srgbClr val="6666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9" d="100"/>
          <a:sy n="129" d="100"/>
        </p:scale>
        <p:origin x="1332"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tableStyles" Target="tableStyles.xml"/><Relationship Id="rId5" Type="http://schemas.openxmlformats.org/officeDocument/2006/relationships/slideMaster" Target="slideMasters/slideMaster2.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openxmlformats.org/officeDocument/2006/relationships/slide" Target="slides/slide127.xml"/><Relationship Id="rId139" Type="http://schemas.openxmlformats.org/officeDocument/2006/relationships/slide" Target="slides/slide132.xml"/><Relationship Id="rId80" Type="http://schemas.openxmlformats.org/officeDocument/2006/relationships/slide" Target="slides/slide73.xml"/><Relationship Id="rId85" Type="http://schemas.openxmlformats.org/officeDocument/2006/relationships/slide" Target="slides/slide78.xml"/><Relationship Id="rId150" Type="http://schemas.microsoft.com/office/2016/11/relationships/changesInfo" Target="changesInfos/changesInfo1.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slide" Target="slides/slide122.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40" Type="http://schemas.openxmlformats.org/officeDocument/2006/relationships/slide" Target="slides/slide133.xml"/><Relationship Id="rId14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slide" Target="slides/slide123.xml"/><Relationship Id="rId135" Type="http://schemas.openxmlformats.org/officeDocument/2006/relationships/slide" Target="slides/slide128.xml"/><Relationship Id="rId151" Type="http://schemas.microsoft.com/office/2018/10/relationships/authors" Target="authors.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141" Type="http://schemas.openxmlformats.org/officeDocument/2006/relationships/slide" Target="slides/slide134.xml"/><Relationship Id="rId14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slide" Target="slides/slide124.xml"/><Relationship Id="rId136" Type="http://schemas.openxmlformats.org/officeDocument/2006/relationships/slide" Target="slides/slide129.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notesMaster" Target="notesMasters/notesMaster1.xml"/><Relationship Id="rId90" Type="http://schemas.openxmlformats.org/officeDocument/2006/relationships/slide" Target="slides/slide8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rice Krebs" userId="adc666a3-6a36-4d95-ab4b-4dd5259915a4" providerId="ADAL" clId="{B835CC13-EDB4-44A9-A785-59EF52EFA412}"/>
    <pc:docChg chg="undo custSel addSld delSld modSld">
      <pc:chgData name="Fabrice Krebs" userId="adc666a3-6a36-4d95-ab4b-4dd5259915a4" providerId="ADAL" clId="{B835CC13-EDB4-44A9-A785-59EF52EFA412}" dt="2025-12-05T08:28:48.365" v="270" actId="14734"/>
      <pc:docMkLst>
        <pc:docMk/>
      </pc:docMkLst>
      <pc:sldChg chg="addSp delSp modSp mod">
        <pc:chgData name="Fabrice Krebs" userId="adc666a3-6a36-4d95-ab4b-4dd5259915a4" providerId="ADAL" clId="{B835CC13-EDB4-44A9-A785-59EF52EFA412}" dt="2025-12-04T09:59:32.559" v="186" actId="2711"/>
        <pc:sldMkLst>
          <pc:docMk/>
          <pc:sldMk cId="2671706003" sldId="262"/>
        </pc:sldMkLst>
        <pc:spChg chg="add mod">
          <ac:chgData name="Fabrice Krebs" userId="adc666a3-6a36-4d95-ab4b-4dd5259915a4" providerId="ADAL" clId="{B835CC13-EDB4-44A9-A785-59EF52EFA412}" dt="2025-12-04T09:59:02.811" v="180"/>
          <ac:spMkLst>
            <pc:docMk/>
            <pc:sldMk cId="2671706003" sldId="262"/>
            <ac:spMk id="6" creationId="{E0C245CD-9319-D809-4D9D-2016057AAF74}"/>
          </ac:spMkLst>
        </pc:spChg>
        <pc:spChg chg="mod">
          <ac:chgData name="Fabrice Krebs" userId="adc666a3-6a36-4d95-ab4b-4dd5259915a4" providerId="ADAL" clId="{B835CC13-EDB4-44A9-A785-59EF52EFA412}" dt="2025-12-04T09:59:32.559" v="186" actId="2711"/>
          <ac:spMkLst>
            <pc:docMk/>
            <pc:sldMk cId="2671706003" sldId="262"/>
            <ac:spMk id="19" creationId="{40BD8F0B-1BE7-1758-918A-BE17469101B1}"/>
          </ac:spMkLst>
        </pc:spChg>
      </pc:sldChg>
      <pc:sldChg chg="addSp delSp modSp mod">
        <pc:chgData name="Fabrice Krebs" userId="adc666a3-6a36-4d95-ab4b-4dd5259915a4" providerId="ADAL" clId="{B835CC13-EDB4-44A9-A785-59EF52EFA412}" dt="2025-12-04T09:57:06.465" v="163" actId="2711"/>
        <pc:sldMkLst>
          <pc:docMk/>
          <pc:sldMk cId="2259275686" sldId="263"/>
        </pc:sldMkLst>
        <pc:spChg chg="mod">
          <ac:chgData name="Fabrice Krebs" userId="adc666a3-6a36-4d95-ab4b-4dd5259915a4" providerId="ADAL" clId="{B835CC13-EDB4-44A9-A785-59EF52EFA412}" dt="2025-12-04T09:57:06.465" v="163" actId="2711"/>
          <ac:spMkLst>
            <pc:docMk/>
            <pc:sldMk cId="2259275686" sldId="263"/>
            <ac:spMk id="6" creationId="{E689442C-C2AB-6CD9-4144-413ECCDE96A1}"/>
          </ac:spMkLst>
        </pc:spChg>
        <pc:spChg chg="add mod">
          <ac:chgData name="Fabrice Krebs" userId="adc666a3-6a36-4d95-ab4b-4dd5259915a4" providerId="ADAL" clId="{B835CC13-EDB4-44A9-A785-59EF52EFA412}" dt="2025-12-04T09:56:47.267" v="162"/>
          <ac:spMkLst>
            <pc:docMk/>
            <pc:sldMk cId="2259275686" sldId="263"/>
            <ac:spMk id="10" creationId="{103EBF80-C835-8CE4-5D6E-A02B1D8F53AA}"/>
          </ac:spMkLst>
        </pc:spChg>
        <pc:spChg chg="mod">
          <ac:chgData name="Fabrice Krebs" userId="adc666a3-6a36-4d95-ab4b-4dd5259915a4" providerId="ADAL" clId="{B835CC13-EDB4-44A9-A785-59EF52EFA412}" dt="2025-12-04T09:57:06.465" v="163" actId="2711"/>
          <ac:spMkLst>
            <pc:docMk/>
            <pc:sldMk cId="2259275686" sldId="263"/>
            <ac:spMk id="32" creationId="{B3FCF0C1-F64A-AF9E-76BA-ECC7EE133913}"/>
          </ac:spMkLst>
        </pc:spChg>
        <pc:spChg chg="mod">
          <ac:chgData name="Fabrice Krebs" userId="adc666a3-6a36-4d95-ab4b-4dd5259915a4" providerId="ADAL" clId="{B835CC13-EDB4-44A9-A785-59EF52EFA412}" dt="2025-12-04T09:57:06.465" v="163" actId="2711"/>
          <ac:spMkLst>
            <pc:docMk/>
            <pc:sldMk cId="2259275686" sldId="263"/>
            <ac:spMk id="33" creationId="{6755C198-98AC-56F7-95A5-B1FC90297369}"/>
          </ac:spMkLst>
        </pc:spChg>
        <pc:spChg chg="mod">
          <ac:chgData name="Fabrice Krebs" userId="adc666a3-6a36-4d95-ab4b-4dd5259915a4" providerId="ADAL" clId="{B835CC13-EDB4-44A9-A785-59EF52EFA412}" dt="2025-12-04T09:57:06.465" v="163" actId="2711"/>
          <ac:spMkLst>
            <pc:docMk/>
            <pc:sldMk cId="2259275686" sldId="263"/>
            <ac:spMk id="34" creationId="{533B9683-F73D-6B68-98ED-C0203D60BE29}"/>
          </ac:spMkLst>
        </pc:spChg>
      </pc:sldChg>
      <pc:sldChg chg="addSp delSp modSp mod">
        <pc:chgData name="Fabrice Krebs" userId="adc666a3-6a36-4d95-ab4b-4dd5259915a4" providerId="ADAL" clId="{B835CC13-EDB4-44A9-A785-59EF52EFA412}" dt="2025-12-04T09:55:21.929" v="147"/>
        <pc:sldMkLst>
          <pc:docMk/>
          <pc:sldMk cId="638968379" sldId="552"/>
        </pc:sldMkLst>
        <pc:spChg chg="add mod">
          <ac:chgData name="Fabrice Krebs" userId="adc666a3-6a36-4d95-ab4b-4dd5259915a4" providerId="ADAL" clId="{B835CC13-EDB4-44A9-A785-59EF52EFA412}" dt="2025-12-04T09:55:21.929" v="147"/>
          <ac:spMkLst>
            <pc:docMk/>
            <pc:sldMk cId="638968379" sldId="552"/>
            <ac:spMk id="2" creationId="{F1676362-7152-0F3A-F524-7A8782989E80}"/>
          </ac:spMkLst>
        </pc:spChg>
      </pc:sldChg>
      <pc:sldChg chg="addSp delSp modSp mod">
        <pc:chgData name="Fabrice Krebs" userId="adc666a3-6a36-4d95-ab4b-4dd5259915a4" providerId="ADAL" clId="{B835CC13-EDB4-44A9-A785-59EF52EFA412}" dt="2025-12-04T09:57:25.408" v="167" actId="478"/>
        <pc:sldMkLst>
          <pc:docMk/>
          <pc:sldMk cId="3669502818" sldId="553"/>
        </pc:sldMkLst>
        <pc:spChg chg="add mod">
          <ac:chgData name="Fabrice Krebs" userId="adc666a3-6a36-4d95-ab4b-4dd5259915a4" providerId="ADAL" clId="{B835CC13-EDB4-44A9-A785-59EF52EFA412}" dt="2025-12-04T09:57:22.892" v="166"/>
          <ac:spMkLst>
            <pc:docMk/>
            <pc:sldMk cId="3669502818" sldId="553"/>
            <ac:spMk id="4" creationId="{07BA7F72-F8A8-E226-DCCC-8604D981A6DC}"/>
          </ac:spMkLst>
        </pc:spChg>
      </pc:sldChg>
      <pc:sldChg chg="modSp mod">
        <pc:chgData name="Fabrice Krebs" userId="adc666a3-6a36-4d95-ab4b-4dd5259915a4" providerId="ADAL" clId="{B835CC13-EDB4-44A9-A785-59EF52EFA412}" dt="2025-12-04T10:04:49.462" v="221" actId="20577"/>
        <pc:sldMkLst>
          <pc:docMk/>
          <pc:sldMk cId="3776219902" sldId="556"/>
        </pc:sldMkLst>
        <pc:spChg chg="mod">
          <ac:chgData name="Fabrice Krebs" userId="adc666a3-6a36-4d95-ab4b-4dd5259915a4" providerId="ADAL" clId="{B835CC13-EDB4-44A9-A785-59EF52EFA412}" dt="2025-12-04T10:04:49.462" v="221" actId="20577"/>
          <ac:spMkLst>
            <pc:docMk/>
            <pc:sldMk cId="3776219902" sldId="556"/>
            <ac:spMk id="4" creationId="{F4C24B55-7666-1565-1A32-90C2E713A81B}"/>
          </ac:spMkLst>
        </pc:spChg>
      </pc:sldChg>
      <pc:sldChg chg="modSp">
        <pc:chgData name="Fabrice Krebs" userId="adc666a3-6a36-4d95-ab4b-4dd5259915a4" providerId="ADAL" clId="{B835CC13-EDB4-44A9-A785-59EF52EFA412}" dt="2025-12-02T05:30:18.427" v="86" actId="313"/>
        <pc:sldMkLst>
          <pc:docMk/>
          <pc:sldMk cId="96773298" sldId="566"/>
        </pc:sldMkLst>
        <pc:spChg chg="mod">
          <ac:chgData name="Fabrice Krebs" userId="adc666a3-6a36-4d95-ab4b-4dd5259915a4" providerId="ADAL" clId="{B835CC13-EDB4-44A9-A785-59EF52EFA412}" dt="2025-12-02T05:30:18.427" v="86" actId="313"/>
          <ac:spMkLst>
            <pc:docMk/>
            <pc:sldMk cId="96773298" sldId="566"/>
            <ac:spMk id="2" creationId="{F5F9A0B9-16EA-674C-9F51-93BF10956EE7}"/>
          </ac:spMkLst>
        </pc:spChg>
      </pc:sldChg>
      <pc:sldChg chg="addSp delSp modSp mod modClrScheme chgLayout">
        <pc:chgData name="Fabrice Krebs" userId="adc666a3-6a36-4d95-ab4b-4dd5259915a4" providerId="ADAL" clId="{B835CC13-EDB4-44A9-A785-59EF52EFA412}" dt="2025-12-04T09:52:21.396" v="109" actId="700"/>
        <pc:sldMkLst>
          <pc:docMk/>
          <pc:sldMk cId="306799738" sldId="576"/>
        </pc:sldMkLst>
        <pc:spChg chg="mod ord">
          <ac:chgData name="Fabrice Krebs" userId="adc666a3-6a36-4d95-ab4b-4dd5259915a4" providerId="ADAL" clId="{B835CC13-EDB4-44A9-A785-59EF52EFA412}" dt="2025-12-04T09:52:21.396" v="109" actId="700"/>
          <ac:spMkLst>
            <pc:docMk/>
            <pc:sldMk cId="306799738" sldId="576"/>
            <ac:spMk id="3" creationId="{3AA01939-5AF8-496B-8A94-55FB6E381F5D}"/>
          </ac:spMkLst>
        </pc:spChg>
      </pc:sldChg>
      <pc:sldChg chg="modSp mod">
        <pc:chgData name="Fabrice Krebs" userId="adc666a3-6a36-4d95-ab4b-4dd5259915a4" providerId="ADAL" clId="{B835CC13-EDB4-44A9-A785-59EF52EFA412}" dt="2025-12-04T09:58:19.791" v="173" actId="2711"/>
        <pc:sldMkLst>
          <pc:docMk/>
          <pc:sldMk cId="3501477251" sldId="632"/>
        </pc:sldMkLst>
        <pc:spChg chg="mod">
          <ac:chgData name="Fabrice Krebs" userId="adc666a3-6a36-4d95-ab4b-4dd5259915a4" providerId="ADAL" clId="{B835CC13-EDB4-44A9-A785-59EF52EFA412}" dt="2025-12-04T09:58:19.791" v="173" actId="2711"/>
          <ac:spMkLst>
            <pc:docMk/>
            <pc:sldMk cId="3501477251" sldId="632"/>
            <ac:spMk id="3" creationId="{00000000-0000-0000-0000-000000000000}"/>
          </ac:spMkLst>
        </pc:spChg>
      </pc:sldChg>
      <pc:sldChg chg="modSp mod">
        <pc:chgData name="Fabrice Krebs" userId="adc666a3-6a36-4d95-ab4b-4dd5259915a4" providerId="ADAL" clId="{B835CC13-EDB4-44A9-A785-59EF52EFA412}" dt="2025-12-04T09:58:38.101" v="177" actId="255"/>
        <pc:sldMkLst>
          <pc:docMk/>
          <pc:sldMk cId="1182993254" sldId="634"/>
        </pc:sldMkLst>
        <pc:spChg chg="mod">
          <ac:chgData name="Fabrice Krebs" userId="adc666a3-6a36-4d95-ab4b-4dd5259915a4" providerId="ADAL" clId="{B835CC13-EDB4-44A9-A785-59EF52EFA412}" dt="2025-12-04T09:58:38.101" v="177" actId="255"/>
          <ac:spMkLst>
            <pc:docMk/>
            <pc:sldMk cId="1182993254" sldId="634"/>
            <ac:spMk id="4" creationId="{BA33D8D2-F0F6-8C5D-B3E8-F250F351FE85}"/>
          </ac:spMkLst>
        </pc:spChg>
      </pc:sldChg>
      <pc:sldChg chg="modSp mod">
        <pc:chgData name="Fabrice Krebs" userId="adc666a3-6a36-4d95-ab4b-4dd5259915a4" providerId="ADAL" clId="{B835CC13-EDB4-44A9-A785-59EF52EFA412}" dt="2025-11-27T08:40:47.587" v="44" actId="5793"/>
        <pc:sldMkLst>
          <pc:docMk/>
          <pc:sldMk cId="3347846943" sldId="650"/>
        </pc:sldMkLst>
        <pc:spChg chg="mod">
          <ac:chgData name="Fabrice Krebs" userId="adc666a3-6a36-4d95-ab4b-4dd5259915a4" providerId="ADAL" clId="{B835CC13-EDB4-44A9-A785-59EF52EFA412}" dt="2025-11-27T08:40:47.587" v="44" actId="5793"/>
          <ac:spMkLst>
            <pc:docMk/>
            <pc:sldMk cId="3347846943" sldId="650"/>
            <ac:spMk id="4" creationId="{5AD3F353-2842-DA08-E8C7-ADCBAE3B5167}"/>
          </ac:spMkLst>
        </pc:spChg>
      </pc:sldChg>
      <pc:sldChg chg="addSp delSp modSp mod">
        <pc:chgData name="Fabrice Krebs" userId="adc666a3-6a36-4d95-ab4b-4dd5259915a4" providerId="ADAL" clId="{B835CC13-EDB4-44A9-A785-59EF52EFA412}" dt="2025-12-04T09:55:58.809" v="152" actId="2711"/>
        <pc:sldMkLst>
          <pc:docMk/>
          <pc:sldMk cId="1860321592" sldId="1628"/>
        </pc:sldMkLst>
        <pc:spChg chg="mod">
          <ac:chgData name="Fabrice Krebs" userId="adc666a3-6a36-4d95-ab4b-4dd5259915a4" providerId="ADAL" clId="{B835CC13-EDB4-44A9-A785-59EF52EFA412}" dt="2025-12-04T09:55:58.809" v="152" actId="2711"/>
          <ac:spMkLst>
            <pc:docMk/>
            <pc:sldMk cId="1860321592" sldId="1628"/>
            <ac:spMk id="2" creationId="{C84D3D41-9B88-FD98-8D11-7CB06762714B}"/>
          </ac:spMkLst>
        </pc:spChg>
        <pc:spChg chg="add mod">
          <ac:chgData name="Fabrice Krebs" userId="adc666a3-6a36-4d95-ab4b-4dd5259915a4" providerId="ADAL" clId="{B835CC13-EDB4-44A9-A785-59EF52EFA412}" dt="2025-12-04T09:55:33.579" v="151"/>
          <ac:spMkLst>
            <pc:docMk/>
            <pc:sldMk cId="1860321592" sldId="1628"/>
            <ac:spMk id="3" creationId="{F74B791A-F454-54DE-C18F-7D7E883CDCB2}"/>
          </ac:spMkLst>
        </pc:spChg>
        <pc:spChg chg="mod">
          <ac:chgData name="Fabrice Krebs" userId="adc666a3-6a36-4d95-ab4b-4dd5259915a4" providerId="ADAL" clId="{B835CC13-EDB4-44A9-A785-59EF52EFA412}" dt="2025-12-04T09:55:58.809" v="152" actId="2711"/>
          <ac:spMkLst>
            <pc:docMk/>
            <pc:sldMk cId="1860321592" sldId="1628"/>
            <ac:spMk id="6" creationId="{1FD23219-6034-25B6-5700-76B20B0E6918}"/>
          </ac:spMkLst>
        </pc:spChg>
        <pc:spChg chg="mod">
          <ac:chgData name="Fabrice Krebs" userId="adc666a3-6a36-4d95-ab4b-4dd5259915a4" providerId="ADAL" clId="{B835CC13-EDB4-44A9-A785-59EF52EFA412}" dt="2025-12-04T09:55:58.809" v="152" actId="2711"/>
          <ac:spMkLst>
            <pc:docMk/>
            <pc:sldMk cId="1860321592" sldId="1628"/>
            <ac:spMk id="32" creationId="{6CCD14EC-B2FF-4456-8F80-FB8E414D64EB}"/>
          </ac:spMkLst>
        </pc:spChg>
        <pc:spChg chg="mod">
          <ac:chgData name="Fabrice Krebs" userId="adc666a3-6a36-4d95-ab4b-4dd5259915a4" providerId="ADAL" clId="{B835CC13-EDB4-44A9-A785-59EF52EFA412}" dt="2025-12-04T09:55:58.809" v="152" actId="2711"/>
          <ac:spMkLst>
            <pc:docMk/>
            <pc:sldMk cId="1860321592" sldId="1628"/>
            <ac:spMk id="33" creationId="{953276A8-B841-464C-90C2-392399D41089}"/>
          </ac:spMkLst>
        </pc:spChg>
        <pc:spChg chg="mod">
          <ac:chgData name="Fabrice Krebs" userId="adc666a3-6a36-4d95-ab4b-4dd5259915a4" providerId="ADAL" clId="{B835CC13-EDB4-44A9-A785-59EF52EFA412}" dt="2025-12-04T09:55:58.809" v="152" actId="2711"/>
          <ac:spMkLst>
            <pc:docMk/>
            <pc:sldMk cId="1860321592" sldId="1628"/>
            <ac:spMk id="34" creationId="{A064D7C0-59DC-447E-81D6-6970B6FE6ADB}"/>
          </ac:spMkLst>
        </pc:spChg>
        <pc:spChg chg="mod">
          <ac:chgData name="Fabrice Krebs" userId="adc666a3-6a36-4d95-ab4b-4dd5259915a4" providerId="ADAL" clId="{B835CC13-EDB4-44A9-A785-59EF52EFA412}" dt="2025-12-04T09:55:58.809" v="152" actId="2711"/>
          <ac:spMkLst>
            <pc:docMk/>
            <pc:sldMk cId="1860321592" sldId="1628"/>
            <ac:spMk id="36" creationId="{AAD1C7D4-00FA-49BC-9283-D329E8A35078}"/>
          </ac:spMkLst>
        </pc:spChg>
      </pc:sldChg>
      <pc:sldChg chg="addSp delSp modSp mod">
        <pc:chgData name="Fabrice Krebs" userId="adc666a3-6a36-4d95-ab4b-4dd5259915a4" providerId="ADAL" clId="{B835CC13-EDB4-44A9-A785-59EF52EFA412}" dt="2025-12-04T09:57:45.769" v="171"/>
        <pc:sldMkLst>
          <pc:docMk/>
          <pc:sldMk cId="4186866033" sldId="2114"/>
        </pc:sldMkLst>
        <pc:spChg chg="add mod">
          <ac:chgData name="Fabrice Krebs" userId="adc666a3-6a36-4d95-ab4b-4dd5259915a4" providerId="ADAL" clId="{B835CC13-EDB4-44A9-A785-59EF52EFA412}" dt="2025-12-04T09:57:45.769" v="171"/>
          <ac:spMkLst>
            <pc:docMk/>
            <pc:sldMk cId="4186866033" sldId="2114"/>
            <ac:spMk id="4" creationId="{5F8571D1-F720-3D62-C8B2-FE7157BC4A47}"/>
          </ac:spMkLst>
        </pc:spChg>
      </pc:sldChg>
      <pc:sldChg chg="modSp mod">
        <pc:chgData name="Fabrice Krebs" userId="adc666a3-6a36-4d95-ab4b-4dd5259915a4" providerId="ADAL" clId="{B835CC13-EDB4-44A9-A785-59EF52EFA412}" dt="2025-11-27T08:47:11.521" v="73" actId="13926"/>
        <pc:sldMkLst>
          <pc:docMk/>
          <pc:sldMk cId="3170615887" sldId="3683"/>
        </pc:sldMkLst>
        <pc:spChg chg="mod">
          <ac:chgData name="Fabrice Krebs" userId="adc666a3-6a36-4d95-ab4b-4dd5259915a4" providerId="ADAL" clId="{B835CC13-EDB4-44A9-A785-59EF52EFA412}" dt="2025-11-27T08:47:11.521" v="73" actId="13926"/>
          <ac:spMkLst>
            <pc:docMk/>
            <pc:sldMk cId="3170615887" sldId="3683"/>
            <ac:spMk id="2" creationId="{1C8EE963-B365-BABB-2A5E-F9721BE18754}"/>
          </ac:spMkLst>
        </pc:spChg>
      </pc:sldChg>
      <pc:sldChg chg="addSp delSp modSp mod modClrScheme chgLayout">
        <pc:chgData name="Fabrice Krebs" userId="adc666a3-6a36-4d95-ab4b-4dd5259915a4" providerId="ADAL" clId="{B835CC13-EDB4-44A9-A785-59EF52EFA412}" dt="2025-12-04T09:54:11.459" v="139" actId="478"/>
        <pc:sldMkLst>
          <pc:docMk/>
          <pc:sldMk cId="3264882496" sldId="3694"/>
        </pc:sldMkLst>
        <pc:spChg chg="add mod">
          <ac:chgData name="Fabrice Krebs" userId="adc666a3-6a36-4d95-ab4b-4dd5259915a4" providerId="ADAL" clId="{B835CC13-EDB4-44A9-A785-59EF52EFA412}" dt="2025-12-04T09:54:05.249" v="137" actId="20577"/>
          <ac:spMkLst>
            <pc:docMk/>
            <pc:sldMk cId="3264882496" sldId="3694"/>
            <ac:spMk id="3" creationId="{D83BF823-C0F6-98BE-377E-ED4CF3CF2518}"/>
          </ac:spMkLst>
        </pc:spChg>
        <pc:spChg chg="mod ord">
          <ac:chgData name="Fabrice Krebs" userId="adc666a3-6a36-4d95-ab4b-4dd5259915a4" providerId="ADAL" clId="{B835CC13-EDB4-44A9-A785-59EF52EFA412}" dt="2025-12-04T09:53:53.080" v="131" actId="700"/>
          <ac:spMkLst>
            <pc:docMk/>
            <pc:sldMk cId="3264882496" sldId="3694"/>
            <ac:spMk id="6" creationId="{990B1C6A-1E3D-C0A8-D83E-70B63F53F964}"/>
          </ac:spMkLst>
        </pc:spChg>
        <pc:spChg chg="mod ord">
          <ac:chgData name="Fabrice Krebs" userId="adc666a3-6a36-4d95-ab4b-4dd5259915a4" providerId="ADAL" clId="{B835CC13-EDB4-44A9-A785-59EF52EFA412}" dt="2025-12-04T09:53:53.080" v="131" actId="700"/>
          <ac:spMkLst>
            <pc:docMk/>
            <pc:sldMk cId="3264882496" sldId="3694"/>
            <ac:spMk id="9" creationId="{6321361B-A35F-6E26-FDA7-DEBF7217B2EB}"/>
          </ac:spMkLst>
        </pc:spChg>
      </pc:sldChg>
      <pc:sldChg chg="modSp mod">
        <pc:chgData name="Fabrice Krebs" userId="adc666a3-6a36-4d95-ab4b-4dd5259915a4" providerId="ADAL" clId="{B835CC13-EDB4-44A9-A785-59EF52EFA412}" dt="2025-12-02T05:35:00.505" v="93" actId="20577"/>
        <pc:sldMkLst>
          <pc:docMk/>
          <pc:sldMk cId="460869980" sldId="3695"/>
        </pc:sldMkLst>
        <pc:spChg chg="mod">
          <ac:chgData name="Fabrice Krebs" userId="adc666a3-6a36-4d95-ab4b-4dd5259915a4" providerId="ADAL" clId="{B835CC13-EDB4-44A9-A785-59EF52EFA412}" dt="2025-12-02T05:35:00.505" v="93" actId="20577"/>
          <ac:spMkLst>
            <pc:docMk/>
            <pc:sldMk cId="460869980" sldId="3695"/>
            <ac:spMk id="2" creationId="{4C168134-F9E7-7469-0250-94B92FABC5F1}"/>
          </ac:spMkLst>
        </pc:spChg>
      </pc:sldChg>
      <pc:sldChg chg="addSp delSp modSp mod">
        <pc:chgData name="Fabrice Krebs" userId="adc666a3-6a36-4d95-ab4b-4dd5259915a4" providerId="ADAL" clId="{B835CC13-EDB4-44A9-A785-59EF52EFA412}" dt="2025-12-04T09:59:36.539" v="187" actId="2711"/>
        <pc:sldMkLst>
          <pc:docMk/>
          <pc:sldMk cId="3375895002" sldId="3696"/>
        </pc:sldMkLst>
        <pc:spChg chg="add mod">
          <ac:chgData name="Fabrice Krebs" userId="adc666a3-6a36-4d95-ab4b-4dd5259915a4" providerId="ADAL" clId="{B835CC13-EDB4-44A9-A785-59EF52EFA412}" dt="2025-12-04T09:59:13.953" v="185"/>
          <ac:spMkLst>
            <pc:docMk/>
            <pc:sldMk cId="3375895002" sldId="3696"/>
            <ac:spMk id="5" creationId="{1F443F73-FE0E-B696-0D9E-D0B3C3B26CCA}"/>
          </ac:spMkLst>
        </pc:spChg>
        <pc:spChg chg="mod">
          <ac:chgData name="Fabrice Krebs" userId="adc666a3-6a36-4d95-ab4b-4dd5259915a4" providerId="ADAL" clId="{B835CC13-EDB4-44A9-A785-59EF52EFA412}" dt="2025-12-04T09:59:36.539" v="187" actId="2711"/>
          <ac:spMkLst>
            <pc:docMk/>
            <pc:sldMk cId="3375895002" sldId="3696"/>
            <ac:spMk id="19" creationId="{A3F63185-C2AC-C9EE-413D-415EF5D99E56}"/>
          </ac:spMkLst>
        </pc:spChg>
      </pc:sldChg>
      <pc:sldChg chg="modSp mod">
        <pc:chgData name="Fabrice Krebs" userId="adc666a3-6a36-4d95-ab4b-4dd5259915a4" providerId="ADAL" clId="{B835CC13-EDB4-44A9-A785-59EF52EFA412}" dt="2025-12-04T09:59:43.647" v="188" actId="20577"/>
        <pc:sldMkLst>
          <pc:docMk/>
          <pc:sldMk cId="1032372292" sldId="3702"/>
        </pc:sldMkLst>
        <pc:spChg chg="mod">
          <ac:chgData name="Fabrice Krebs" userId="adc666a3-6a36-4d95-ab4b-4dd5259915a4" providerId="ADAL" clId="{B835CC13-EDB4-44A9-A785-59EF52EFA412}" dt="2025-12-04T09:59:43.647" v="188" actId="20577"/>
          <ac:spMkLst>
            <pc:docMk/>
            <pc:sldMk cId="1032372292" sldId="3702"/>
            <ac:spMk id="4" creationId="{3E3E6A18-4097-0D7B-16A5-274E1990160A}"/>
          </ac:spMkLst>
        </pc:spChg>
      </pc:sldChg>
      <pc:sldChg chg="modSp mod">
        <pc:chgData name="Fabrice Krebs" userId="adc666a3-6a36-4d95-ab4b-4dd5259915a4" providerId="ADAL" clId="{B835CC13-EDB4-44A9-A785-59EF52EFA412}" dt="2025-12-04T09:44:30.892" v="107" actId="14826"/>
        <pc:sldMkLst>
          <pc:docMk/>
          <pc:sldMk cId="4271130632" sldId="2147479581"/>
        </pc:sldMkLst>
        <pc:picChg chg="mod">
          <ac:chgData name="Fabrice Krebs" userId="adc666a3-6a36-4d95-ab4b-4dd5259915a4" providerId="ADAL" clId="{B835CC13-EDB4-44A9-A785-59EF52EFA412}" dt="2025-12-04T09:44:30.892" v="107" actId="14826"/>
          <ac:picMkLst>
            <pc:docMk/>
            <pc:sldMk cId="4271130632" sldId="2147479581"/>
            <ac:picMk id="4" creationId="{D24BFB26-7C92-2339-53EE-3F47722FA211}"/>
          </ac:picMkLst>
        </pc:picChg>
      </pc:sldChg>
      <pc:sldChg chg="addSp delSp modSp mod">
        <pc:chgData name="Fabrice Krebs" userId="adc666a3-6a36-4d95-ab4b-4dd5259915a4" providerId="ADAL" clId="{B835CC13-EDB4-44A9-A785-59EF52EFA412}" dt="2025-12-04T10:00:08.179" v="193"/>
        <pc:sldMkLst>
          <pc:docMk/>
          <pc:sldMk cId="661570162" sldId="2147480606"/>
        </pc:sldMkLst>
        <pc:spChg chg="add mod">
          <ac:chgData name="Fabrice Krebs" userId="adc666a3-6a36-4d95-ab4b-4dd5259915a4" providerId="ADAL" clId="{B835CC13-EDB4-44A9-A785-59EF52EFA412}" dt="2025-12-04T10:00:08.179" v="193"/>
          <ac:spMkLst>
            <pc:docMk/>
            <pc:sldMk cId="661570162" sldId="2147480606"/>
            <ac:spMk id="2" creationId="{CB5453ED-BD92-DAFB-27CC-729C56BDF000}"/>
          </ac:spMkLst>
        </pc:spChg>
      </pc:sldChg>
      <pc:sldChg chg="delSp modSp add del mod setBg">
        <pc:chgData name="Fabrice Krebs" userId="adc666a3-6a36-4d95-ab4b-4dd5259915a4" providerId="ADAL" clId="{B835CC13-EDB4-44A9-A785-59EF52EFA412}" dt="2025-12-02T06:54:37.083" v="106"/>
        <pc:sldMkLst>
          <pc:docMk/>
          <pc:sldMk cId="2678415269" sldId="2147483567"/>
        </pc:sldMkLst>
        <pc:spChg chg="mod">
          <ac:chgData name="Fabrice Krebs" userId="adc666a3-6a36-4d95-ab4b-4dd5259915a4" providerId="ADAL" clId="{B835CC13-EDB4-44A9-A785-59EF52EFA412}" dt="2025-12-02T05:29:20.724" v="77"/>
          <ac:spMkLst>
            <pc:docMk/>
            <pc:sldMk cId="2678415269" sldId="2147483567"/>
            <ac:spMk id="4" creationId="{4CC8FCA5-746B-411D-DE56-D184792E1DBB}"/>
          </ac:spMkLst>
        </pc:spChg>
      </pc:sldChg>
      <pc:sldChg chg="addSp delSp modSp mod">
        <pc:chgData name="Fabrice Krebs" userId="adc666a3-6a36-4d95-ab4b-4dd5259915a4" providerId="ADAL" clId="{B835CC13-EDB4-44A9-A785-59EF52EFA412}" dt="2025-12-04T10:00:20.612" v="196" actId="478"/>
        <pc:sldMkLst>
          <pc:docMk/>
          <pc:sldMk cId="2781915014" sldId="2147483576"/>
        </pc:sldMkLst>
        <pc:spChg chg="add mod">
          <ac:chgData name="Fabrice Krebs" userId="adc666a3-6a36-4d95-ab4b-4dd5259915a4" providerId="ADAL" clId="{B835CC13-EDB4-44A9-A785-59EF52EFA412}" dt="2025-12-04T10:00:10.862" v="194"/>
          <ac:spMkLst>
            <pc:docMk/>
            <pc:sldMk cId="2781915014" sldId="2147483576"/>
            <ac:spMk id="3" creationId="{EF679A4F-B002-EDA3-C581-17D1B04EE8C2}"/>
          </ac:spMkLst>
        </pc:spChg>
      </pc:sldChg>
      <pc:sldChg chg="addSp delSp modSp mod">
        <pc:chgData name="Fabrice Krebs" userId="adc666a3-6a36-4d95-ab4b-4dd5259915a4" providerId="ADAL" clId="{B835CC13-EDB4-44A9-A785-59EF52EFA412}" dt="2025-12-04T10:01:39.202" v="219" actId="2711"/>
        <pc:sldMkLst>
          <pc:docMk/>
          <pc:sldMk cId="1249719852" sldId="2147483577"/>
        </pc:sldMkLst>
        <pc:spChg chg="mod">
          <ac:chgData name="Fabrice Krebs" userId="adc666a3-6a36-4d95-ab4b-4dd5259915a4" providerId="ADAL" clId="{B835CC13-EDB4-44A9-A785-59EF52EFA412}" dt="2025-12-04T10:01:39.202" v="219" actId="2711"/>
          <ac:spMkLst>
            <pc:docMk/>
            <pc:sldMk cId="1249719852" sldId="2147483577"/>
            <ac:spMk id="3" creationId="{06E562B5-EB51-3E29-0094-795472B08CA8}"/>
          </ac:spMkLst>
        </pc:spChg>
        <pc:spChg chg="add mod">
          <ac:chgData name="Fabrice Krebs" userId="adc666a3-6a36-4d95-ab4b-4dd5259915a4" providerId="ADAL" clId="{B835CC13-EDB4-44A9-A785-59EF52EFA412}" dt="2025-12-04T10:00:57.928" v="211"/>
          <ac:spMkLst>
            <pc:docMk/>
            <pc:sldMk cId="1249719852" sldId="2147483577"/>
            <ac:spMk id="9" creationId="{501F08C1-B12C-DF6F-5C3E-F1FE42518276}"/>
          </ac:spMkLst>
        </pc:spChg>
      </pc:sldChg>
      <pc:sldChg chg="addSp delSp modSp mod">
        <pc:chgData name="Fabrice Krebs" userId="adc666a3-6a36-4d95-ab4b-4dd5259915a4" providerId="ADAL" clId="{B835CC13-EDB4-44A9-A785-59EF52EFA412}" dt="2025-12-04T10:01:33.783" v="218" actId="2711"/>
        <pc:sldMkLst>
          <pc:docMk/>
          <pc:sldMk cId="1024930823" sldId="2147483578"/>
        </pc:sldMkLst>
        <pc:spChg chg="mod">
          <ac:chgData name="Fabrice Krebs" userId="adc666a3-6a36-4d95-ab4b-4dd5259915a4" providerId="ADAL" clId="{B835CC13-EDB4-44A9-A785-59EF52EFA412}" dt="2025-12-04T10:01:33.783" v="218" actId="2711"/>
          <ac:spMkLst>
            <pc:docMk/>
            <pc:sldMk cId="1024930823" sldId="2147483578"/>
            <ac:spMk id="3" creationId="{8655D2B3-514B-876D-2231-8B6947B6E431}"/>
          </ac:spMkLst>
        </pc:spChg>
        <pc:spChg chg="add mod">
          <ac:chgData name="Fabrice Krebs" userId="adc666a3-6a36-4d95-ab4b-4dd5259915a4" providerId="ADAL" clId="{B835CC13-EDB4-44A9-A785-59EF52EFA412}" dt="2025-12-04T10:00:53.518" v="208"/>
          <ac:spMkLst>
            <pc:docMk/>
            <pc:sldMk cId="1024930823" sldId="2147483578"/>
            <ac:spMk id="9" creationId="{66D54F07-C2E6-9852-E835-CB13388B3EE5}"/>
          </ac:spMkLst>
        </pc:spChg>
      </pc:sldChg>
      <pc:sldChg chg="addSp delSp modSp mod">
        <pc:chgData name="Fabrice Krebs" userId="adc666a3-6a36-4d95-ab4b-4dd5259915a4" providerId="ADAL" clId="{B835CC13-EDB4-44A9-A785-59EF52EFA412}" dt="2025-12-04T10:01:28.245" v="217" actId="2711"/>
        <pc:sldMkLst>
          <pc:docMk/>
          <pc:sldMk cId="2035103942" sldId="2147483579"/>
        </pc:sldMkLst>
        <pc:spChg chg="mod">
          <ac:chgData name="Fabrice Krebs" userId="adc666a3-6a36-4d95-ab4b-4dd5259915a4" providerId="ADAL" clId="{B835CC13-EDB4-44A9-A785-59EF52EFA412}" dt="2025-12-04T10:01:28.245" v="217" actId="2711"/>
          <ac:spMkLst>
            <pc:docMk/>
            <pc:sldMk cId="2035103942" sldId="2147483579"/>
            <ac:spMk id="3" creationId="{15044EF4-578E-889D-58C6-43B659A6A12D}"/>
          </ac:spMkLst>
        </pc:spChg>
        <pc:spChg chg="add mod">
          <ac:chgData name="Fabrice Krebs" userId="adc666a3-6a36-4d95-ab4b-4dd5259915a4" providerId="ADAL" clId="{B835CC13-EDB4-44A9-A785-59EF52EFA412}" dt="2025-12-04T10:00:47.381" v="205"/>
          <ac:spMkLst>
            <pc:docMk/>
            <pc:sldMk cId="2035103942" sldId="2147483579"/>
            <ac:spMk id="9" creationId="{AA58B3D6-5155-B120-B4B4-6748F592F42E}"/>
          </ac:spMkLst>
        </pc:spChg>
      </pc:sldChg>
      <pc:sldChg chg="addSp delSp modSp mod">
        <pc:chgData name="Fabrice Krebs" userId="adc666a3-6a36-4d95-ab4b-4dd5259915a4" providerId="ADAL" clId="{B835CC13-EDB4-44A9-A785-59EF52EFA412}" dt="2025-12-04T10:01:12.903" v="213" actId="2711"/>
        <pc:sldMkLst>
          <pc:docMk/>
          <pc:sldMk cId="511119244" sldId="2147483580"/>
        </pc:sldMkLst>
        <pc:spChg chg="mod">
          <ac:chgData name="Fabrice Krebs" userId="adc666a3-6a36-4d95-ab4b-4dd5259915a4" providerId="ADAL" clId="{B835CC13-EDB4-44A9-A785-59EF52EFA412}" dt="2025-12-04T10:01:12.903" v="213" actId="2711"/>
          <ac:spMkLst>
            <pc:docMk/>
            <pc:sldMk cId="511119244" sldId="2147483580"/>
            <ac:spMk id="3" creationId="{A7E4A038-776D-7009-F300-05E80285516A}"/>
          </ac:spMkLst>
        </pc:spChg>
        <pc:spChg chg="add mod">
          <ac:chgData name="Fabrice Krebs" userId="adc666a3-6a36-4d95-ab4b-4dd5259915a4" providerId="ADAL" clId="{B835CC13-EDB4-44A9-A785-59EF52EFA412}" dt="2025-12-04T10:00:33.537" v="199"/>
          <ac:spMkLst>
            <pc:docMk/>
            <pc:sldMk cId="511119244" sldId="2147483580"/>
            <ac:spMk id="9" creationId="{790F1387-6DFB-E3DB-6305-F854677A56A2}"/>
          </ac:spMkLst>
        </pc:spChg>
      </pc:sldChg>
      <pc:sldChg chg="addSp delSp modSp mod">
        <pc:chgData name="Fabrice Krebs" userId="adc666a3-6a36-4d95-ab4b-4dd5259915a4" providerId="ADAL" clId="{B835CC13-EDB4-44A9-A785-59EF52EFA412}" dt="2025-12-04T10:01:21.407" v="215" actId="2711"/>
        <pc:sldMkLst>
          <pc:docMk/>
          <pc:sldMk cId="1587423631" sldId="2147483581"/>
        </pc:sldMkLst>
        <pc:spChg chg="mod">
          <ac:chgData name="Fabrice Krebs" userId="adc666a3-6a36-4d95-ab4b-4dd5259915a4" providerId="ADAL" clId="{B835CC13-EDB4-44A9-A785-59EF52EFA412}" dt="2025-12-04T10:01:21.407" v="215" actId="2711"/>
          <ac:spMkLst>
            <pc:docMk/>
            <pc:sldMk cId="1587423631" sldId="2147483581"/>
            <ac:spMk id="3" creationId="{7129BDAD-AE91-F0F7-893D-FDC64DCA3FA1}"/>
          </ac:spMkLst>
        </pc:spChg>
        <pc:spChg chg="add mod">
          <ac:chgData name="Fabrice Krebs" userId="adc666a3-6a36-4d95-ab4b-4dd5259915a4" providerId="ADAL" clId="{B835CC13-EDB4-44A9-A785-59EF52EFA412}" dt="2025-12-04T10:00:35.840" v="200"/>
          <ac:spMkLst>
            <pc:docMk/>
            <pc:sldMk cId="1587423631" sldId="2147483581"/>
            <ac:spMk id="4" creationId="{1880438C-9421-0B30-320E-3DF937C04D82}"/>
          </ac:spMkLst>
        </pc:spChg>
      </pc:sldChg>
      <pc:sldChg chg="addSp delSp modSp mod modClrScheme chgLayout">
        <pc:chgData name="Fabrice Krebs" userId="adc666a3-6a36-4d95-ab4b-4dd5259915a4" providerId="ADAL" clId="{B835CC13-EDB4-44A9-A785-59EF52EFA412}" dt="2025-12-04T09:56:23.394" v="156"/>
        <pc:sldMkLst>
          <pc:docMk/>
          <pc:sldMk cId="1787420275" sldId="2147483588"/>
        </pc:sldMkLst>
        <pc:spChg chg="mod ord">
          <ac:chgData name="Fabrice Krebs" userId="adc666a3-6a36-4d95-ab4b-4dd5259915a4" providerId="ADAL" clId="{B835CC13-EDB4-44A9-A785-59EF52EFA412}" dt="2025-12-04T09:55:09.444" v="143" actId="700"/>
          <ac:spMkLst>
            <pc:docMk/>
            <pc:sldMk cId="1787420275" sldId="2147483588"/>
            <ac:spMk id="2" creationId="{B69969D0-2B93-EF1B-D758-5F9F335D20F3}"/>
          </ac:spMkLst>
        </pc:spChg>
        <pc:spChg chg="add mod">
          <ac:chgData name="Fabrice Krebs" userId="adc666a3-6a36-4d95-ab4b-4dd5259915a4" providerId="ADAL" clId="{B835CC13-EDB4-44A9-A785-59EF52EFA412}" dt="2025-12-04T09:56:23.394" v="156"/>
          <ac:spMkLst>
            <pc:docMk/>
            <pc:sldMk cId="1787420275" sldId="2147483588"/>
            <ac:spMk id="6" creationId="{85F2DC70-FA40-D929-3BF5-8BFD7CEC6BDC}"/>
          </ac:spMkLst>
        </pc:spChg>
      </pc:sldChg>
      <pc:sldChg chg="addSp delSp modSp add mod">
        <pc:chgData name="Fabrice Krebs" userId="adc666a3-6a36-4d95-ab4b-4dd5259915a4" providerId="ADAL" clId="{B835CC13-EDB4-44A9-A785-59EF52EFA412}" dt="2025-12-05T08:28:48.365" v="270" actId="14734"/>
        <pc:sldMkLst>
          <pc:docMk/>
          <pc:sldMk cId="3223995266" sldId="2147483590"/>
        </pc:sldMkLst>
        <pc:spChg chg="mod">
          <ac:chgData name="Fabrice Krebs" userId="adc666a3-6a36-4d95-ab4b-4dd5259915a4" providerId="ADAL" clId="{B835CC13-EDB4-44A9-A785-59EF52EFA412}" dt="2025-12-05T08:14:52.096" v="258" actId="20577"/>
          <ac:spMkLst>
            <pc:docMk/>
            <pc:sldMk cId="3223995266" sldId="2147483590"/>
            <ac:spMk id="4" creationId="{B0ED499E-4FC7-7EED-5D93-61FE46B1270E}"/>
          </ac:spMkLst>
        </pc:spChg>
        <pc:graphicFrameChg chg="add mod modGraphic">
          <ac:chgData name="Fabrice Krebs" userId="adc666a3-6a36-4d95-ab4b-4dd5259915a4" providerId="ADAL" clId="{B835CC13-EDB4-44A9-A785-59EF52EFA412}" dt="2025-12-05T08:28:48.365" v="270" actId="14734"/>
          <ac:graphicFrameMkLst>
            <pc:docMk/>
            <pc:sldMk cId="3223995266" sldId="2147483590"/>
            <ac:graphicFrameMk id="6" creationId="{C8AF0357-DE11-E551-CC73-577503802FCD}"/>
          </ac:graphicFrameMkLst>
        </pc:graphicFrameChg>
      </pc:sldChg>
    </pc:docChg>
  </pc:docChgLst>
  <pc:docChgLst>
    <pc:chgData name="Fabrice Krebs" userId="S::fabricekrebs@microsoft.com::adc666a3-6a36-4d95-ab4b-4dd5259915a4" providerId="AD" clId="Web-{65377713-C2FF-AA44-9437-821C6461112B}"/>
    <pc:docChg chg="addSld delSld modSld">
      <pc:chgData name="Fabrice Krebs" userId="S::fabricekrebs@microsoft.com::adc666a3-6a36-4d95-ab4b-4dd5259915a4" providerId="AD" clId="Web-{65377713-C2FF-AA44-9437-821C6461112B}" dt="2025-12-04T09:38:24.912" v="102" actId="20577"/>
      <pc:docMkLst>
        <pc:docMk/>
      </pc:docMkLst>
      <pc:sldChg chg="modSp">
        <pc:chgData name="Fabrice Krebs" userId="S::fabricekrebs@microsoft.com::adc666a3-6a36-4d95-ab4b-4dd5259915a4" providerId="AD" clId="Web-{65377713-C2FF-AA44-9437-821C6461112B}" dt="2025-12-04T09:38:24.912" v="102" actId="20577"/>
        <pc:sldMkLst>
          <pc:docMk/>
          <pc:sldMk cId="303014580" sldId="468"/>
        </pc:sldMkLst>
        <pc:spChg chg="mod">
          <ac:chgData name="Fabrice Krebs" userId="S::fabricekrebs@microsoft.com::adc666a3-6a36-4d95-ab4b-4dd5259915a4" providerId="AD" clId="Web-{65377713-C2FF-AA44-9437-821C6461112B}" dt="2025-12-04T09:38:24.912" v="102" actId="20577"/>
          <ac:spMkLst>
            <pc:docMk/>
            <pc:sldMk cId="303014580" sldId="468"/>
            <ac:spMk id="3" creationId="{00000000-0000-0000-0000-000000000000}"/>
          </ac:spMkLst>
        </pc:spChg>
      </pc:sldChg>
      <pc:sldChg chg="modSp">
        <pc:chgData name="Fabrice Krebs" userId="S::fabricekrebs@microsoft.com::adc666a3-6a36-4d95-ab4b-4dd5259915a4" providerId="AD" clId="Web-{65377713-C2FF-AA44-9437-821C6461112B}" dt="2025-12-04T09:35:12.830" v="101" actId="20577"/>
        <pc:sldMkLst>
          <pc:docMk/>
          <pc:sldMk cId="3486370319" sldId="637"/>
        </pc:sldMkLst>
        <pc:spChg chg="mod">
          <ac:chgData name="Fabrice Krebs" userId="S::fabricekrebs@microsoft.com::adc666a3-6a36-4d95-ab4b-4dd5259915a4" providerId="AD" clId="Web-{65377713-C2FF-AA44-9437-821C6461112B}" dt="2025-12-04T09:35:12.830" v="101" actId="20577"/>
          <ac:spMkLst>
            <pc:docMk/>
            <pc:sldMk cId="3486370319" sldId="637"/>
            <ac:spMk id="2" creationId="{D47A2024-108C-0159-F6F4-02DC6808E8BD}"/>
          </ac:spMkLst>
        </pc:spChg>
      </pc:sldChg>
      <pc:sldChg chg="modSp new">
        <pc:chgData name="Fabrice Krebs" userId="S::fabricekrebs@microsoft.com::adc666a3-6a36-4d95-ab4b-4dd5259915a4" providerId="AD" clId="Web-{65377713-C2FF-AA44-9437-821C6461112B}" dt="2025-12-04T09:32:53.483" v="98" actId="20577"/>
        <pc:sldMkLst>
          <pc:docMk/>
          <pc:sldMk cId="1787420275" sldId="2147483588"/>
        </pc:sldMkLst>
        <pc:spChg chg="mod">
          <ac:chgData name="Fabrice Krebs" userId="S::fabricekrebs@microsoft.com::adc666a3-6a36-4d95-ab4b-4dd5259915a4" providerId="AD" clId="Web-{65377713-C2FF-AA44-9437-821C6461112B}" dt="2025-12-04T09:32:53.483" v="98" actId="20577"/>
          <ac:spMkLst>
            <pc:docMk/>
            <pc:sldMk cId="1787420275" sldId="2147483588"/>
            <ac:spMk id="2" creationId="{B69969D0-2B93-EF1B-D758-5F9F335D20F3}"/>
          </ac:spMkLst>
        </pc:spChg>
      </pc:sldChg>
    </pc:docChg>
  </pc:docChgLst>
  <pc:docChgLst>
    <pc:chgData name="Jessica Tibaldi" userId="ca30e40e-18d0-47b9-b4bd-3c9ac886991b" providerId="ADAL" clId="{0BD3BF41-1BBA-5A49-8DD4-66A3A87D64BE}"/>
    <pc:docChg chg="undo custSel addSld delSld modSld sldOrd delMainMaster modMainMaster">
      <pc:chgData name="Jessica Tibaldi" userId="ca30e40e-18d0-47b9-b4bd-3c9ac886991b" providerId="ADAL" clId="{0BD3BF41-1BBA-5A49-8DD4-66A3A87D64BE}" dt="2025-12-10T16:18:30.755" v="10658" actId="20577"/>
      <pc:docMkLst>
        <pc:docMk/>
      </pc:docMkLst>
      <pc:sldChg chg="modSp add mod">
        <pc:chgData name="Jessica Tibaldi" userId="ca30e40e-18d0-47b9-b4bd-3c9ac886991b" providerId="ADAL" clId="{0BD3BF41-1BBA-5A49-8DD4-66A3A87D64BE}" dt="2025-12-02T08:18:08.278" v="6239"/>
        <pc:sldMkLst>
          <pc:docMk/>
          <pc:sldMk cId="2731476562" sldId="256"/>
        </pc:sldMkLst>
        <pc:spChg chg="mod">
          <ac:chgData name="Jessica Tibaldi" userId="ca30e40e-18d0-47b9-b4bd-3c9ac886991b" providerId="ADAL" clId="{0BD3BF41-1BBA-5A49-8DD4-66A3A87D64BE}" dt="2025-12-02T08:17:56.186" v="6223" actId="27636"/>
          <ac:spMkLst>
            <pc:docMk/>
            <pc:sldMk cId="2731476562" sldId="256"/>
            <ac:spMk id="2" creationId="{DEC9D52C-753C-8C04-A2EB-4B41B70DB238}"/>
          </ac:spMkLst>
        </pc:spChg>
        <pc:graphicFrameChg chg="mod">
          <ac:chgData name="Jessica Tibaldi" userId="ca30e40e-18d0-47b9-b4bd-3c9ac886991b" providerId="ADAL" clId="{0BD3BF41-1BBA-5A49-8DD4-66A3A87D64BE}" dt="2025-12-02T08:18:08.278" v="6239"/>
          <ac:graphicFrameMkLst>
            <pc:docMk/>
            <pc:sldMk cId="2731476562" sldId="256"/>
            <ac:graphicFrameMk id="4" creationId="{ACD18A82-778E-A1CB-CC46-DF88616A5291}"/>
          </ac:graphicFrameMkLst>
        </pc:graphicFrameChg>
      </pc:sldChg>
      <pc:sldChg chg="add">
        <pc:chgData name="Jessica Tibaldi" userId="ca30e40e-18d0-47b9-b4bd-3c9ac886991b" providerId="ADAL" clId="{0BD3BF41-1BBA-5A49-8DD4-66A3A87D64BE}" dt="2025-12-01T15:07:55.908" v="3297"/>
        <pc:sldMkLst>
          <pc:docMk/>
          <pc:sldMk cId="2671706003" sldId="262"/>
        </pc:sldMkLst>
      </pc:sldChg>
      <pc:sldChg chg="add">
        <pc:chgData name="Jessica Tibaldi" userId="ca30e40e-18d0-47b9-b4bd-3c9ac886991b" providerId="ADAL" clId="{0BD3BF41-1BBA-5A49-8DD4-66A3A87D64BE}" dt="2025-12-03T17:20:50.325" v="8046"/>
        <pc:sldMkLst>
          <pc:docMk/>
          <pc:sldMk cId="2259275686" sldId="263"/>
        </pc:sldMkLst>
      </pc:sldChg>
      <pc:sldChg chg="modSp add del mod modAnim">
        <pc:chgData name="Jessica Tibaldi" userId="ca30e40e-18d0-47b9-b4bd-3c9ac886991b" providerId="ADAL" clId="{0BD3BF41-1BBA-5A49-8DD4-66A3A87D64BE}" dt="2025-12-09T12:19:00.064" v="10463"/>
        <pc:sldMkLst>
          <pc:docMk/>
          <pc:sldMk cId="2421286987" sldId="348"/>
        </pc:sldMkLst>
        <pc:spChg chg="mod">
          <ac:chgData name="Jessica Tibaldi" userId="ca30e40e-18d0-47b9-b4bd-3c9ac886991b" providerId="ADAL" clId="{0BD3BF41-1BBA-5A49-8DD4-66A3A87D64BE}" dt="2025-12-05T08:26:08.239" v="10162"/>
          <ac:spMkLst>
            <pc:docMk/>
            <pc:sldMk cId="2421286987" sldId="348"/>
            <ac:spMk id="17" creationId="{B702CDB4-F011-63A1-0137-3379944483E7}"/>
          </ac:spMkLst>
        </pc:spChg>
      </pc:sldChg>
      <pc:sldChg chg="modSp add del mod modAnim">
        <pc:chgData name="Jessica Tibaldi" userId="ca30e40e-18d0-47b9-b4bd-3c9ac886991b" providerId="ADAL" clId="{0BD3BF41-1BBA-5A49-8DD4-66A3A87D64BE}" dt="2025-12-09T12:19:51.392" v="10468" actId="20577"/>
        <pc:sldMkLst>
          <pc:docMk/>
          <pc:sldMk cId="2952541609" sldId="421"/>
        </pc:sldMkLst>
        <pc:spChg chg="mod">
          <ac:chgData name="Jessica Tibaldi" userId="ca30e40e-18d0-47b9-b4bd-3c9ac886991b" providerId="ADAL" clId="{0BD3BF41-1BBA-5A49-8DD4-66A3A87D64BE}" dt="2025-12-09T12:19:51.392" v="10468" actId="20577"/>
          <ac:spMkLst>
            <pc:docMk/>
            <pc:sldMk cId="2952541609" sldId="421"/>
            <ac:spMk id="111" creationId="{A2EC1CA5-0C29-75E6-0DF0-5CA9186AE689}"/>
          </ac:spMkLst>
        </pc:spChg>
      </pc:sldChg>
      <pc:sldChg chg="modSp mod ord modShow">
        <pc:chgData name="Jessica Tibaldi" userId="ca30e40e-18d0-47b9-b4bd-3c9ac886991b" providerId="ADAL" clId="{0BD3BF41-1BBA-5A49-8DD4-66A3A87D64BE}" dt="2025-12-02T15:02:47.326" v="6756" actId="20577"/>
        <pc:sldMkLst>
          <pc:docMk/>
          <pc:sldMk cId="303014580" sldId="468"/>
        </pc:sldMkLst>
        <pc:spChg chg="mod">
          <ac:chgData name="Jessica Tibaldi" userId="ca30e40e-18d0-47b9-b4bd-3c9ac886991b" providerId="ADAL" clId="{0BD3BF41-1BBA-5A49-8DD4-66A3A87D64BE}" dt="2025-12-02T15:02:47.326" v="6756" actId="20577"/>
          <ac:spMkLst>
            <pc:docMk/>
            <pc:sldMk cId="303014580" sldId="468"/>
            <ac:spMk id="3" creationId="{00000000-0000-0000-0000-000000000000}"/>
          </ac:spMkLst>
        </pc:spChg>
      </pc:sldChg>
      <pc:sldChg chg="modSp mod ord modShow">
        <pc:chgData name="Jessica Tibaldi" userId="ca30e40e-18d0-47b9-b4bd-3c9ac886991b" providerId="ADAL" clId="{0BD3BF41-1BBA-5A49-8DD4-66A3A87D64BE}" dt="2025-12-02T15:05:38.632" v="6842" actId="20577"/>
        <pc:sldMkLst>
          <pc:docMk/>
          <pc:sldMk cId="1650536884" sldId="469"/>
        </pc:sldMkLst>
        <pc:spChg chg="mod">
          <ac:chgData name="Jessica Tibaldi" userId="ca30e40e-18d0-47b9-b4bd-3c9ac886991b" providerId="ADAL" clId="{0BD3BF41-1BBA-5A49-8DD4-66A3A87D64BE}" dt="2025-12-02T15:05:38.632" v="6842" actId="20577"/>
          <ac:spMkLst>
            <pc:docMk/>
            <pc:sldMk cId="1650536884" sldId="469"/>
            <ac:spMk id="3" creationId="{00000000-0000-0000-0000-000000000000}"/>
          </ac:spMkLst>
        </pc:spChg>
      </pc:sldChg>
      <pc:sldChg chg="mod modShow">
        <pc:chgData name="Jessica Tibaldi" userId="ca30e40e-18d0-47b9-b4bd-3c9ac886991b" providerId="ADAL" clId="{0BD3BF41-1BBA-5A49-8DD4-66A3A87D64BE}" dt="2025-12-03T17:21:13.139" v="8047" actId="729"/>
        <pc:sldMkLst>
          <pc:docMk/>
          <pc:sldMk cId="3253077596" sldId="523"/>
        </pc:sldMkLst>
      </pc:sldChg>
      <pc:sldChg chg="mod modShow">
        <pc:chgData name="Jessica Tibaldi" userId="ca30e40e-18d0-47b9-b4bd-3c9ac886991b" providerId="ADAL" clId="{0BD3BF41-1BBA-5A49-8DD4-66A3A87D64BE}" dt="2025-12-03T17:21:13.139" v="8047" actId="729"/>
        <pc:sldMkLst>
          <pc:docMk/>
          <pc:sldMk cId="3829957259" sldId="524"/>
        </pc:sldMkLst>
      </pc:sldChg>
      <pc:sldChg chg="ord">
        <pc:chgData name="Jessica Tibaldi" userId="ca30e40e-18d0-47b9-b4bd-3c9ac886991b" providerId="ADAL" clId="{0BD3BF41-1BBA-5A49-8DD4-66A3A87D64BE}" dt="2025-12-03T17:19:41.265" v="8042" actId="20578"/>
        <pc:sldMkLst>
          <pc:docMk/>
          <pc:sldMk cId="1052682720" sldId="551"/>
        </pc:sldMkLst>
      </pc:sldChg>
      <pc:sldChg chg="addSp modSp mod">
        <pc:chgData name="Jessica Tibaldi" userId="ca30e40e-18d0-47b9-b4bd-3c9ac886991b" providerId="ADAL" clId="{0BD3BF41-1BBA-5A49-8DD4-66A3A87D64BE}" dt="2025-12-05T09:06:02.851" v="10170" actId="20577"/>
        <pc:sldMkLst>
          <pc:docMk/>
          <pc:sldMk cId="3776219902" sldId="556"/>
        </pc:sldMkLst>
        <pc:spChg chg="mod">
          <ac:chgData name="Jessica Tibaldi" userId="ca30e40e-18d0-47b9-b4bd-3c9ac886991b" providerId="ADAL" clId="{0BD3BF41-1BBA-5A49-8DD4-66A3A87D64BE}" dt="2025-12-01T15:04:55.018" v="3009" actId="20577"/>
          <ac:spMkLst>
            <pc:docMk/>
            <pc:sldMk cId="3776219902" sldId="556"/>
            <ac:spMk id="2" creationId="{F5F9A0B9-16EA-674C-9F51-93BF10956EE7}"/>
          </ac:spMkLst>
        </pc:spChg>
        <pc:spChg chg="mod">
          <ac:chgData name="Jessica Tibaldi" userId="ca30e40e-18d0-47b9-b4bd-3c9ac886991b" providerId="ADAL" clId="{0BD3BF41-1BBA-5A49-8DD4-66A3A87D64BE}" dt="2025-12-01T15:04:10.267" v="2964" actId="20577"/>
          <ac:spMkLst>
            <pc:docMk/>
            <pc:sldMk cId="3776219902" sldId="556"/>
            <ac:spMk id="3" creationId="{CC32B0C1-5087-18B0-399F-C9684F83168D}"/>
          </ac:spMkLst>
        </pc:spChg>
        <pc:spChg chg="mod">
          <ac:chgData name="Jessica Tibaldi" userId="ca30e40e-18d0-47b9-b4bd-3c9ac886991b" providerId="ADAL" clId="{0BD3BF41-1BBA-5A49-8DD4-66A3A87D64BE}" dt="2025-12-01T15:57:13.321" v="3831" actId="20577"/>
          <ac:spMkLst>
            <pc:docMk/>
            <pc:sldMk cId="3776219902" sldId="556"/>
            <ac:spMk id="4" creationId="{F4C24B55-7666-1565-1A32-90C2E713A81B}"/>
          </ac:spMkLst>
        </pc:spChg>
        <pc:spChg chg="add mod">
          <ac:chgData name="Jessica Tibaldi" userId="ca30e40e-18d0-47b9-b4bd-3c9ac886991b" providerId="ADAL" clId="{0BD3BF41-1BBA-5A49-8DD4-66A3A87D64BE}" dt="2025-12-05T09:06:02.851" v="10170" actId="20577"/>
          <ac:spMkLst>
            <pc:docMk/>
            <pc:sldMk cId="3776219902" sldId="556"/>
            <ac:spMk id="6" creationId="{E09357AF-4732-F91C-307A-D1E8F1B8D695}"/>
          </ac:spMkLst>
        </pc:spChg>
        <pc:picChg chg="add mod">
          <ac:chgData name="Jessica Tibaldi" userId="ca30e40e-18d0-47b9-b4bd-3c9ac886991b" providerId="ADAL" clId="{0BD3BF41-1BBA-5A49-8DD4-66A3A87D64BE}" dt="2025-12-05T09:05:45.109" v="10166" actId="1076"/>
          <ac:picMkLst>
            <pc:docMk/>
            <pc:sldMk cId="3776219902" sldId="556"/>
            <ac:picMk id="5" creationId="{3066A927-1D35-1D96-C5E4-65F0D41E0DB6}"/>
          </ac:picMkLst>
        </pc:picChg>
      </pc:sldChg>
      <pc:sldChg chg="addSp modSp mod modAnim">
        <pc:chgData name="Jessica Tibaldi" userId="ca30e40e-18d0-47b9-b4bd-3c9ac886991b" providerId="ADAL" clId="{0BD3BF41-1BBA-5A49-8DD4-66A3A87D64BE}" dt="2025-12-05T09:07:14.171" v="10182" actId="20577"/>
        <pc:sldMkLst>
          <pc:docMk/>
          <pc:sldMk cId="2250512809" sldId="557"/>
        </pc:sldMkLst>
        <pc:spChg chg="mod">
          <ac:chgData name="Jessica Tibaldi" userId="ca30e40e-18d0-47b9-b4bd-3c9ac886991b" providerId="ADAL" clId="{0BD3BF41-1BBA-5A49-8DD4-66A3A87D64BE}" dt="2025-12-01T15:09:48.431" v="3488" actId="20577"/>
          <ac:spMkLst>
            <pc:docMk/>
            <pc:sldMk cId="2250512809" sldId="557"/>
            <ac:spMk id="3" creationId="{14416FDD-7D00-DD95-5A55-9776622E9391}"/>
          </ac:spMkLst>
        </pc:spChg>
        <pc:spChg chg="mod">
          <ac:chgData name="Jessica Tibaldi" userId="ca30e40e-18d0-47b9-b4bd-3c9ac886991b" providerId="ADAL" clId="{0BD3BF41-1BBA-5A49-8DD4-66A3A87D64BE}" dt="2025-12-03T17:44:13.959" v="8837" actId="20577"/>
          <ac:spMkLst>
            <pc:docMk/>
            <pc:sldMk cId="2250512809" sldId="557"/>
            <ac:spMk id="4" creationId="{944D4F64-C219-4A43-E9DA-0C0BD78C592C}"/>
          </ac:spMkLst>
        </pc:spChg>
        <pc:spChg chg="add mod">
          <ac:chgData name="Jessica Tibaldi" userId="ca30e40e-18d0-47b9-b4bd-3c9ac886991b" providerId="ADAL" clId="{0BD3BF41-1BBA-5A49-8DD4-66A3A87D64BE}" dt="2025-12-05T09:07:14.171" v="10182" actId="20577"/>
          <ac:spMkLst>
            <pc:docMk/>
            <pc:sldMk cId="2250512809" sldId="557"/>
            <ac:spMk id="7" creationId="{A3D8A6D5-920B-4CED-D27F-6F6CE2AD9CC5}"/>
          </ac:spMkLst>
        </pc:spChg>
        <pc:picChg chg="add mod">
          <ac:chgData name="Jessica Tibaldi" userId="ca30e40e-18d0-47b9-b4bd-3c9ac886991b" providerId="ADAL" clId="{0BD3BF41-1BBA-5A49-8DD4-66A3A87D64BE}" dt="2025-12-03T17:44:18.621" v="8838" actId="1076"/>
          <ac:picMkLst>
            <pc:docMk/>
            <pc:sldMk cId="2250512809" sldId="557"/>
            <ac:picMk id="5" creationId="{332D0812-B6FF-BE1F-EE21-0E39017D4530}"/>
          </ac:picMkLst>
        </pc:picChg>
        <pc:picChg chg="add mod">
          <ac:chgData name="Jessica Tibaldi" userId="ca30e40e-18d0-47b9-b4bd-3c9ac886991b" providerId="ADAL" clId="{0BD3BF41-1BBA-5A49-8DD4-66A3A87D64BE}" dt="2025-12-05T09:06:49.332" v="10178" actId="1076"/>
          <ac:picMkLst>
            <pc:docMk/>
            <pc:sldMk cId="2250512809" sldId="557"/>
            <ac:picMk id="6" creationId="{22664C46-756A-54EC-6870-6A5B10D59C06}"/>
          </ac:picMkLst>
        </pc:picChg>
      </pc:sldChg>
      <pc:sldChg chg="modSp mod ord modShow">
        <pc:chgData name="Jessica Tibaldi" userId="ca30e40e-18d0-47b9-b4bd-3c9ac886991b" providerId="ADAL" clId="{0BD3BF41-1BBA-5A49-8DD4-66A3A87D64BE}" dt="2025-12-02T15:07:12.812" v="6914" actId="20577"/>
        <pc:sldMkLst>
          <pc:docMk/>
          <pc:sldMk cId="3670731366" sldId="558"/>
        </pc:sldMkLst>
        <pc:spChg chg="mod">
          <ac:chgData name="Jessica Tibaldi" userId="ca30e40e-18d0-47b9-b4bd-3c9ac886991b" providerId="ADAL" clId="{0BD3BF41-1BBA-5A49-8DD4-66A3A87D64BE}" dt="2025-12-02T08:30:04.638" v="6447" actId="20577"/>
          <ac:spMkLst>
            <pc:docMk/>
            <pc:sldMk cId="3670731366" sldId="558"/>
            <ac:spMk id="3" creationId="{6E9FBF5B-1833-EE9D-2143-CA9AEAD57045}"/>
          </ac:spMkLst>
        </pc:spChg>
        <pc:spChg chg="mod">
          <ac:chgData name="Jessica Tibaldi" userId="ca30e40e-18d0-47b9-b4bd-3c9ac886991b" providerId="ADAL" clId="{0BD3BF41-1BBA-5A49-8DD4-66A3A87D64BE}" dt="2025-12-02T15:07:12.812" v="6914" actId="20577"/>
          <ac:spMkLst>
            <pc:docMk/>
            <pc:sldMk cId="3670731366" sldId="558"/>
            <ac:spMk id="4" creationId="{B311C0FE-D341-18FC-3D6D-1A3FFB760BCA}"/>
          </ac:spMkLst>
        </pc:spChg>
      </pc:sldChg>
      <pc:sldChg chg="modSp mod">
        <pc:chgData name="Jessica Tibaldi" userId="ca30e40e-18d0-47b9-b4bd-3c9ac886991b" providerId="ADAL" clId="{0BD3BF41-1BBA-5A49-8DD4-66A3A87D64BE}" dt="2025-12-10T14:09:21.205" v="10575" actId="20577"/>
        <pc:sldMkLst>
          <pc:docMk/>
          <pc:sldMk cId="2827499870" sldId="565"/>
        </pc:sldMkLst>
        <pc:spChg chg="mod">
          <ac:chgData name="Jessica Tibaldi" userId="ca30e40e-18d0-47b9-b4bd-3c9ac886991b" providerId="ADAL" clId="{0BD3BF41-1BBA-5A49-8DD4-66A3A87D64BE}" dt="2025-12-01T14:52:54.446" v="2377" actId="20577"/>
          <ac:spMkLst>
            <pc:docMk/>
            <pc:sldMk cId="2827499870" sldId="565"/>
            <ac:spMk id="2" creationId="{F5F9A0B9-16EA-674C-9F51-93BF10956EE7}"/>
          </ac:spMkLst>
        </pc:spChg>
        <pc:spChg chg="mod">
          <ac:chgData name="Jessica Tibaldi" userId="ca30e40e-18d0-47b9-b4bd-3c9ac886991b" providerId="ADAL" clId="{0BD3BF41-1BBA-5A49-8DD4-66A3A87D64BE}" dt="2025-12-10T14:09:21.205" v="10575" actId="20577"/>
          <ac:spMkLst>
            <pc:docMk/>
            <pc:sldMk cId="2827499870" sldId="565"/>
            <ac:spMk id="4" creationId="{120B195B-ACAD-F0CD-731C-4AE7F2F49336}"/>
          </ac:spMkLst>
        </pc:spChg>
      </pc:sldChg>
      <pc:sldChg chg="modSp mod modAnim">
        <pc:chgData name="Jessica Tibaldi" userId="ca30e40e-18d0-47b9-b4bd-3c9ac886991b" providerId="ADAL" clId="{0BD3BF41-1BBA-5A49-8DD4-66A3A87D64BE}" dt="2025-12-01T14:54:59.637" v="2578" actId="27636"/>
        <pc:sldMkLst>
          <pc:docMk/>
          <pc:sldMk cId="96773298" sldId="566"/>
        </pc:sldMkLst>
        <pc:spChg chg="mod">
          <ac:chgData name="Jessica Tibaldi" userId="ca30e40e-18d0-47b9-b4bd-3c9ac886991b" providerId="ADAL" clId="{0BD3BF41-1BBA-5A49-8DD4-66A3A87D64BE}" dt="2025-12-01T14:54:59.637" v="2578" actId="27636"/>
          <ac:spMkLst>
            <pc:docMk/>
            <pc:sldMk cId="96773298" sldId="566"/>
            <ac:spMk id="2" creationId="{F5F9A0B9-16EA-674C-9F51-93BF10956EE7}"/>
          </ac:spMkLst>
        </pc:spChg>
        <pc:spChg chg="mod">
          <ac:chgData name="Jessica Tibaldi" userId="ca30e40e-18d0-47b9-b4bd-3c9ac886991b" providerId="ADAL" clId="{0BD3BF41-1BBA-5A49-8DD4-66A3A87D64BE}" dt="2025-12-01T14:53:00.377" v="2386" actId="20577"/>
          <ac:spMkLst>
            <pc:docMk/>
            <pc:sldMk cId="96773298" sldId="566"/>
            <ac:spMk id="3" creationId="{F868FE2D-DDC5-BB5C-963A-F8B5C54EF6E0}"/>
          </ac:spMkLst>
        </pc:spChg>
      </pc:sldChg>
      <pc:sldChg chg="addSp modSp mod">
        <pc:chgData name="Jessica Tibaldi" userId="ca30e40e-18d0-47b9-b4bd-3c9ac886991b" providerId="ADAL" clId="{0BD3BF41-1BBA-5A49-8DD4-66A3A87D64BE}" dt="2025-12-05T09:06:18.548" v="10173" actId="20577"/>
        <pc:sldMkLst>
          <pc:docMk/>
          <pc:sldMk cId="44948052" sldId="571"/>
        </pc:sldMkLst>
        <pc:spChg chg="mod">
          <ac:chgData name="Jessica Tibaldi" userId="ca30e40e-18d0-47b9-b4bd-3c9ac886991b" providerId="ADAL" clId="{0BD3BF41-1BBA-5A49-8DD4-66A3A87D64BE}" dt="2025-12-01T15:04:43.863" v="3000" actId="20577"/>
          <ac:spMkLst>
            <pc:docMk/>
            <pc:sldMk cId="44948052" sldId="571"/>
            <ac:spMk id="2" creationId="{F5F9A0B9-16EA-674C-9F51-93BF10956EE7}"/>
          </ac:spMkLst>
        </pc:spChg>
        <pc:spChg chg="mod">
          <ac:chgData name="Jessica Tibaldi" userId="ca30e40e-18d0-47b9-b4bd-3c9ac886991b" providerId="ADAL" clId="{0BD3BF41-1BBA-5A49-8DD4-66A3A87D64BE}" dt="2025-12-01T15:04:33.775" v="2973" actId="20577"/>
          <ac:spMkLst>
            <pc:docMk/>
            <pc:sldMk cId="44948052" sldId="571"/>
            <ac:spMk id="3" creationId="{8825EEE5-4775-1B75-8134-450AAB7DD83D}"/>
          </ac:spMkLst>
        </pc:spChg>
        <pc:spChg chg="mod">
          <ac:chgData name="Jessica Tibaldi" userId="ca30e40e-18d0-47b9-b4bd-3c9ac886991b" providerId="ADAL" clId="{0BD3BF41-1BBA-5A49-8DD4-66A3A87D64BE}" dt="2025-12-01T15:05:56.409" v="3053" actId="20577"/>
          <ac:spMkLst>
            <pc:docMk/>
            <pc:sldMk cId="44948052" sldId="571"/>
            <ac:spMk id="4" creationId="{01A9E9A3-27BF-4FE8-F79E-8E7D39D13756}"/>
          </ac:spMkLst>
        </pc:spChg>
        <pc:spChg chg="add mod">
          <ac:chgData name="Jessica Tibaldi" userId="ca30e40e-18d0-47b9-b4bd-3c9ac886991b" providerId="ADAL" clId="{0BD3BF41-1BBA-5A49-8DD4-66A3A87D64BE}" dt="2025-12-05T09:06:18.548" v="10173" actId="20577"/>
          <ac:spMkLst>
            <pc:docMk/>
            <pc:sldMk cId="44948052" sldId="571"/>
            <ac:spMk id="6" creationId="{43CF5C50-0BCB-C93C-D6F1-56C90E42D463}"/>
          </ac:spMkLst>
        </pc:spChg>
        <pc:picChg chg="add mod">
          <ac:chgData name="Jessica Tibaldi" userId="ca30e40e-18d0-47b9-b4bd-3c9ac886991b" providerId="ADAL" clId="{0BD3BF41-1BBA-5A49-8DD4-66A3A87D64BE}" dt="2025-12-05T09:06:16.775" v="10171"/>
          <ac:picMkLst>
            <pc:docMk/>
            <pc:sldMk cId="44948052" sldId="571"/>
            <ac:picMk id="5" creationId="{2F2429CC-E30B-CEB0-6C91-0150572DFBA8}"/>
          </ac:picMkLst>
        </pc:picChg>
      </pc:sldChg>
      <pc:sldChg chg="addSp delSp modSp mod ord modShow">
        <pc:chgData name="Jessica Tibaldi" userId="ca30e40e-18d0-47b9-b4bd-3c9ac886991b" providerId="ADAL" clId="{0BD3BF41-1BBA-5A49-8DD4-66A3A87D64BE}" dt="2025-12-02T15:08:11.462" v="6916" actId="22"/>
        <pc:sldMkLst>
          <pc:docMk/>
          <pc:sldMk cId="306799738" sldId="576"/>
        </pc:sldMkLst>
        <pc:spChg chg="mod">
          <ac:chgData name="Jessica Tibaldi" userId="ca30e40e-18d0-47b9-b4bd-3c9ac886991b" providerId="ADAL" clId="{0BD3BF41-1BBA-5A49-8DD4-66A3A87D64BE}" dt="2025-12-02T14:56:51.994" v="6607" actId="20577"/>
          <ac:spMkLst>
            <pc:docMk/>
            <pc:sldMk cId="306799738" sldId="576"/>
            <ac:spMk id="3" creationId="{3AA01939-5AF8-496B-8A94-55FB6E381F5D}"/>
          </ac:spMkLst>
        </pc:spChg>
        <pc:picChg chg="add mod">
          <ac:chgData name="Jessica Tibaldi" userId="ca30e40e-18d0-47b9-b4bd-3c9ac886991b" providerId="ADAL" clId="{0BD3BF41-1BBA-5A49-8DD4-66A3A87D64BE}" dt="2025-12-02T14:56:39.702" v="6582" actId="1076"/>
          <ac:picMkLst>
            <pc:docMk/>
            <pc:sldMk cId="306799738" sldId="576"/>
            <ac:picMk id="6" creationId="{E4248F75-FAE2-B355-7A39-E4260FC54D14}"/>
          </ac:picMkLst>
        </pc:picChg>
      </pc:sldChg>
      <pc:sldChg chg="mod modShow">
        <pc:chgData name="Jessica Tibaldi" userId="ca30e40e-18d0-47b9-b4bd-3c9ac886991b" providerId="ADAL" clId="{0BD3BF41-1BBA-5A49-8DD4-66A3A87D64BE}" dt="2025-12-03T17:20:09.484" v="8043" actId="729"/>
        <pc:sldMkLst>
          <pc:docMk/>
          <pc:sldMk cId="3148819578" sldId="588"/>
        </pc:sldMkLst>
      </pc:sldChg>
      <pc:sldChg chg="mod modShow">
        <pc:chgData name="Jessica Tibaldi" userId="ca30e40e-18d0-47b9-b4bd-3c9ac886991b" providerId="ADAL" clId="{0BD3BF41-1BBA-5A49-8DD4-66A3A87D64BE}" dt="2025-12-03T17:18:53.329" v="8039" actId="729"/>
        <pc:sldMkLst>
          <pc:docMk/>
          <pc:sldMk cId="3621611381" sldId="590"/>
        </pc:sldMkLst>
      </pc:sldChg>
      <pc:sldChg chg="mod modShow">
        <pc:chgData name="Jessica Tibaldi" userId="ca30e40e-18d0-47b9-b4bd-3c9ac886991b" providerId="ADAL" clId="{0BD3BF41-1BBA-5A49-8DD4-66A3A87D64BE}" dt="2025-12-03T17:20:28.813" v="8045" actId="729"/>
        <pc:sldMkLst>
          <pc:docMk/>
          <pc:sldMk cId="2212567070" sldId="592"/>
        </pc:sldMkLst>
      </pc:sldChg>
      <pc:sldChg chg="mod modShow">
        <pc:chgData name="Jessica Tibaldi" userId="ca30e40e-18d0-47b9-b4bd-3c9ac886991b" providerId="ADAL" clId="{0BD3BF41-1BBA-5A49-8DD4-66A3A87D64BE}" dt="2025-12-03T17:21:13.139" v="8047" actId="729"/>
        <pc:sldMkLst>
          <pc:docMk/>
          <pc:sldMk cId="489688679" sldId="593"/>
        </pc:sldMkLst>
      </pc:sldChg>
      <pc:sldChg chg="add">
        <pc:chgData name="Jessica Tibaldi" userId="ca30e40e-18d0-47b9-b4bd-3c9ac886991b" providerId="ADAL" clId="{0BD3BF41-1BBA-5A49-8DD4-66A3A87D64BE}" dt="2025-12-01T15:07:55.908" v="3297"/>
        <pc:sldMkLst>
          <pc:docMk/>
          <pc:sldMk cId="174023488" sldId="626"/>
        </pc:sldMkLst>
      </pc:sldChg>
      <pc:sldChg chg="add">
        <pc:chgData name="Jessica Tibaldi" userId="ca30e40e-18d0-47b9-b4bd-3c9ac886991b" providerId="ADAL" clId="{0BD3BF41-1BBA-5A49-8DD4-66A3A87D64BE}" dt="2025-12-01T15:07:55.908" v="3297"/>
        <pc:sldMkLst>
          <pc:docMk/>
          <pc:sldMk cId="169969516" sldId="628"/>
        </pc:sldMkLst>
      </pc:sldChg>
      <pc:sldChg chg="add">
        <pc:chgData name="Jessica Tibaldi" userId="ca30e40e-18d0-47b9-b4bd-3c9ac886991b" providerId="ADAL" clId="{0BD3BF41-1BBA-5A49-8DD4-66A3A87D64BE}" dt="2025-12-01T15:07:55.908" v="3297"/>
        <pc:sldMkLst>
          <pc:docMk/>
          <pc:sldMk cId="4142697440" sldId="630"/>
        </pc:sldMkLst>
      </pc:sldChg>
      <pc:sldChg chg="add">
        <pc:chgData name="Jessica Tibaldi" userId="ca30e40e-18d0-47b9-b4bd-3c9ac886991b" providerId="ADAL" clId="{0BD3BF41-1BBA-5A49-8DD4-66A3A87D64BE}" dt="2025-12-01T15:07:55.908" v="3297"/>
        <pc:sldMkLst>
          <pc:docMk/>
          <pc:sldMk cId="3501477251" sldId="632"/>
        </pc:sldMkLst>
      </pc:sldChg>
      <pc:sldChg chg="add">
        <pc:chgData name="Jessica Tibaldi" userId="ca30e40e-18d0-47b9-b4bd-3c9ac886991b" providerId="ADAL" clId="{0BD3BF41-1BBA-5A49-8DD4-66A3A87D64BE}" dt="2025-12-01T15:07:55.908" v="3297"/>
        <pc:sldMkLst>
          <pc:docMk/>
          <pc:sldMk cId="954911809" sldId="633"/>
        </pc:sldMkLst>
      </pc:sldChg>
      <pc:sldChg chg="modSp add mod">
        <pc:chgData name="Jessica Tibaldi" userId="ca30e40e-18d0-47b9-b4bd-3c9ac886991b" providerId="ADAL" clId="{0BD3BF41-1BBA-5A49-8DD4-66A3A87D64BE}" dt="2025-12-01T16:33:06.291" v="4470" actId="20577"/>
        <pc:sldMkLst>
          <pc:docMk/>
          <pc:sldMk cId="1182993254" sldId="634"/>
        </pc:sldMkLst>
        <pc:spChg chg="mod">
          <ac:chgData name="Jessica Tibaldi" userId="ca30e40e-18d0-47b9-b4bd-3c9ac886991b" providerId="ADAL" clId="{0BD3BF41-1BBA-5A49-8DD4-66A3A87D64BE}" dt="2025-12-01T16:33:06.291" v="4470" actId="20577"/>
          <ac:spMkLst>
            <pc:docMk/>
            <pc:sldMk cId="1182993254" sldId="634"/>
            <ac:spMk id="4" creationId="{BA33D8D2-F0F6-8C5D-B3E8-F250F351FE85}"/>
          </ac:spMkLst>
        </pc:spChg>
      </pc:sldChg>
      <pc:sldChg chg="addSp delSp modSp add mod delAnim modAnim">
        <pc:chgData name="Jessica Tibaldi" userId="ca30e40e-18d0-47b9-b4bd-3c9ac886991b" providerId="ADAL" clId="{0BD3BF41-1BBA-5A49-8DD4-66A3A87D64BE}" dt="2025-12-09T12:29:02.727" v="10540" actId="478"/>
        <pc:sldMkLst>
          <pc:docMk/>
          <pc:sldMk cId="3486370319" sldId="637"/>
        </pc:sldMkLst>
        <pc:spChg chg="add mod">
          <ac:chgData name="Jessica Tibaldi" userId="ca30e40e-18d0-47b9-b4bd-3c9ac886991b" providerId="ADAL" clId="{0BD3BF41-1BBA-5A49-8DD4-66A3A87D64BE}" dt="2025-12-01T16:34:33.409" v="4479" actId="20577"/>
          <ac:spMkLst>
            <pc:docMk/>
            <pc:sldMk cId="3486370319" sldId="637"/>
            <ac:spMk id="4" creationId="{AC07B511-D143-EA27-C0F5-1F02CC2DC716}"/>
          </ac:spMkLst>
        </pc:spChg>
        <pc:spChg chg="add del mod">
          <ac:chgData name="Jessica Tibaldi" userId="ca30e40e-18d0-47b9-b4bd-3c9ac886991b" providerId="ADAL" clId="{0BD3BF41-1BBA-5A49-8DD4-66A3A87D64BE}" dt="2025-12-09T09:55:34.167" v="10447" actId="478"/>
          <ac:spMkLst>
            <pc:docMk/>
            <pc:sldMk cId="3486370319" sldId="637"/>
            <ac:spMk id="7" creationId="{F24CDE04-4736-775A-5EC8-4AB11A864B4A}"/>
          </ac:spMkLst>
        </pc:spChg>
        <pc:spChg chg="add del mod">
          <ac:chgData name="Jessica Tibaldi" userId="ca30e40e-18d0-47b9-b4bd-3c9ac886991b" providerId="ADAL" clId="{0BD3BF41-1BBA-5A49-8DD4-66A3A87D64BE}" dt="2025-12-09T12:29:02.727" v="10540" actId="478"/>
          <ac:spMkLst>
            <pc:docMk/>
            <pc:sldMk cId="3486370319" sldId="637"/>
            <ac:spMk id="9" creationId="{6248E881-6047-2728-10A6-4FEB4060363E}"/>
          </ac:spMkLst>
        </pc:spChg>
        <pc:picChg chg="add del">
          <ac:chgData name="Jessica Tibaldi" userId="ca30e40e-18d0-47b9-b4bd-3c9ac886991b" providerId="ADAL" clId="{0BD3BF41-1BBA-5A49-8DD4-66A3A87D64BE}" dt="2025-12-09T09:55:57.236" v="10455" actId="478"/>
          <ac:picMkLst>
            <pc:docMk/>
            <pc:sldMk cId="3486370319" sldId="637"/>
            <ac:picMk id="10" creationId="{46B0845A-9C70-E219-4261-5FD156AF5538}"/>
          </ac:picMkLst>
        </pc:picChg>
        <pc:picChg chg="add del mod">
          <ac:chgData name="Jessica Tibaldi" userId="ca30e40e-18d0-47b9-b4bd-3c9ac886991b" providerId="ADAL" clId="{0BD3BF41-1BBA-5A49-8DD4-66A3A87D64BE}" dt="2025-12-09T12:29:02.727" v="10540" actId="478"/>
          <ac:picMkLst>
            <pc:docMk/>
            <pc:sldMk cId="3486370319" sldId="637"/>
            <ac:picMk id="11" creationId="{DBEE0CF2-DEA2-A1A7-1CA8-E3D093AAF66E}"/>
          </ac:picMkLst>
        </pc:picChg>
      </pc:sldChg>
      <pc:sldChg chg="addSp delSp modSp add mod">
        <pc:chgData name="Jessica Tibaldi" userId="ca30e40e-18d0-47b9-b4bd-3c9ac886991b" providerId="ADAL" clId="{0BD3BF41-1BBA-5A49-8DD4-66A3A87D64BE}" dt="2025-12-09T09:42:24.250" v="10440" actId="20577"/>
        <pc:sldMkLst>
          <pc:docMk/>
          <pc:sldMk cId="2219478261" sldId="638"/>
        </pc:sldMkLst>
        <pc:spChg chg="mod">
          <ac:chgData name="Jessica Tibaldi" userId="ca30e40e-18d0-47b9-b4bd-3c9ac886991b" providerId="ADAL" clId="{0BD3BF41-1BBA-5A49-8DD4-66A3A87D64BE}" dt="2025-12-09T09:42:24.250" v="10440" actId="20577"/>
          <ac:spMkLst>
            <pc:docMk/>
            <pc:sldMk cId="2219478261" sldId="638"/>
            <ac:spMk id="2" creationId="{D4BE75BC-7068-6D1F-1478-D396C33573C2}"/>
          </ac:spMkLst>
        </pc:spChg>
        <pc:spChg chg="add mod">
          <ac:chgData name="Jessica Tibaldi" userId="ca30e40e-18d0-47b9-b4bd-3c9ac886991b" providerId="ADAL" clId="{0BD3BF41-1BBA-5A49-8DD4-66A3A87D64BE}" dt="2025-12-01T16:34:08.136" v="4475" actId="207"/>
          <ac:spMkLst>
            <pc:docMk/>
            <pc:sldMk cId="2219478261" sldId="638"/>
            <ac:spMk id="8" creationId="{25F11953-F04A-3F1B-3B32-AFB78F8DD0EF}"/>
          </ac:spMkLst>
        </pc:spChg>
      </pc:sldChg>
      <pc:sldChg chg="add">
        <pc:chgData name="Jessica Tibaldi" userId="ca30e40e-18d0-47b9-b4bd-3c9ac886991b" providerId="ADAL" clId="{0BD3BF41-1BBA-5A49-8DD4-66A3A87D64BE}" dt="2025-12-01T15:07:55.908" v="3297"/>
        <pc:sldMkLst>
          <pc:docMk/>
          <pc:sldMk cId="3951629963" sldId="639"/>
        </pc:sldMkLst>
      </pc:sldChg>
      <pc:sldChg chg="ord">
        <pc:chgData name="Jessica Tibaldi" userId="ca30e40e-18d0-47b9-b4bd-3c9ac886991b" providerId="ADAL" clId="{0BD3BF41-1BBA-5A49-8DD4-66A3A87D64BE}" dt="2025-12-01T15:10:24.577" v="3489" actId="20578"/>
        <pc:sldMkLst>
          <pc:docMk/>
          <pc:sldMk cId="4138381584" sldId="643"/>
        </pc:sldMkLst>
      </pc:sldChg>
      <pc:sldChg chg="ord">
        <pc:chgData name="Jessica Tibaldi" userId="ca30e40e-18d0-47b9-b4bd-3c9ac886991b" providerId="ADAL" clId="{0BD3BF41-1BBA-5A49-8DD4-66A3A87D64BE}" dt="2025-12-01T15:10:24.577" v="3489" actId="20578"/>
        <pc:sldMkLst>
          <pc:docMk/>
          <pc:sldMk cId="410084912" sldId="644"/>
        </pc:sldMkLst>
      </pc:sldChg>
      <pc:sldChg chg="addSp modSp add del mod">
        <pc:chgData name="Jessica Tibaldi" userId="ca30e40e-18d0-47b9-b4bd-3c9ac886991b" providerId="ADAL" clId="{0BD3BF41-1BBA-5A49-8DD4-66A3A87D64BE}" dt="2025-12-01T15:02:52.781" v="2951" actId="20577"/>
        <pc:sldMkLst>
          <pc:docMk/>
          <pc:sldMk cId="3347846943" sldId="650"/>
        </pc:sldMkLst>
        <pc:spChg chg="mod">
          <ac:chgData name="Jessica Tibaldi" userId="ca30e40e-18d0-47b9-b4bd-3c9ac886991b" providerId="ADAL" clId="{0BD3BF41-1BBA-5A49-8DD4-66A3A87D64BE}" dt="2025-12-01T15:02:52.781" v="2951" actId="20577"/>
          <ac:spMkLst>
            <pc:docMk/>
            <pc:sldMk cId="3347846943" sldId="650"/>
            <ac:spMk id="3" creationId="{1E8AA13E-308C-6C0A-28DD-3F212DC049E2}"/>
          </ac:spMkLst>
        </pc:spChg>
        <pc:picChg chg="add mod">
          <ac:chgData name="Jessica Tibaldi" userId="ca30e40e-18d0-47b9-b4bd-3c9ac886991b" providerId="ADAL" clId="{0BD3BF41-1BBA-5A49-8DD4-66A3A87D64BE}" dt="2025-11-27T09:48:01.453" v="597" actId="1076"/>
          <ac:picMkLst>
            <pc:docMk/>
            <pc:sldMk cId="3347846943" sldId="650"/>
            <ac:picMk id="5" creationId="{27B028B1-898E-7139-9348-4884B6D7AD70}"/>
          </ac:picMkLst>
        </pc:picChg>
      </pc:sldChg>
      <pc:sldChg chg="addSp delSp modSp mod">
        <pc:chgData name="Jessica Tibaldi" userId="ca30e40e-18d0-47b9-b4bd-3c9ac886991b" providerId="ADAL" clId="{0BD3BF41-1BBA-5A49-8DD4-66A3A87D64BE}" dt="2025-12-03T18:05:44.262" v="9585" actId="1076"/>
        <pc:sldMkLst>
          <pc:docMk/>
          <pc:sldMk cId="3909741753" sldId="652"/>
        </pc:sldMkLst>
        <pc:spChg chg="mod">
          <ac:chgData name="Jessica Tibaldi" userId="ca30e40e-18d0-47b9-b4bd-3c9ac886991b" providerId="ADAL" clId="{0BD3BF41-1BBA-5A49-8DD4-66A3A87D64BE}" dt="2025-12-01T14:58:22.767" v="2868" actId="20577"/>
          <ac:spMkLst>
            <pc:docMk/>
            <pc:sldMk cId="3909741753" sldId="652"/>
            <ac:spMk id="2" creationId="{F5F9A0B9-16EA-674C-9F51-93BF10956EE7}"/>
          </ac:spMkLst>
        </pc:spChg>
        <pc:spChg chg="mod">
          <ac:chgData name="Jessica Tibaldi" userId="ca30e40e-18d0-47b9-b4bd-3c9ac886991b" providerId="ADAL" clId="{0BD3BF41-1BBA-5A49-8DD4-66A3A87D64BE}" dt="2025-12-01T15:02:28.759" v="2937" actId="20577"/>
          <ac:spMkLst>
            <pc:docMk/>
            <pc:sldMk cId="3909741753" sldId="652"/>
            <ac:spMk id="3" creationId="{20BAC408-9EA0-F26B-7D4A-5357B8A6429D}"/>
          </ac:spMkLst>
        </pc:spChg>
        <pc:spChg chg="mod">
          <ac:chgData name="Jessica Tibaldi" userId="ca30e40e-18d0-47b9-b4bd-3c9ac886991b" providerId="ADAL" clId="{0BD3BF41-1BBA-5A49-8DD4-66A3A87D64BE}" dt="2025-12-01T14:57:50.193" v="2856" actId="113"/>
          <ac:spMkLst>
            <pc:docMk/>
            <pc:sldMk cId="3909741753" sldId="652"/>
            <ac:spMk id="4" creationId="{A1C582DB-E286-8073-8A81-31185D8124EA}"/>
          </ac:spMkLst>
        </pc:spChg>
        <pc:spChg chg="add mod">
          <ac:chgData name="Jessica Tibaldi" userId="ca30e40e-18d0-47b9-b4bd-3c9ac886991b" providerId="ADAL" clId="{0BD3BF41-1BBA-5A49-8DD4-66A3A87D64BE}" dt="2025-12-03T18:05:44.262" v="9585" actId="1076"/>
          <ac:spMkLst>
            <pc:docMk/>
            <pc:sldMk cId="3909741753" sldId="652"/>
            <ac:spMk id="8" creationId="{3DA20068-0ABF-D1DA-089E-A08B362E6022}"/>
          </ac:spMkLst>
        </pc:spChg>
        <pc:picChg chg="add mod">
          <ac:chgData name="Jessica Tibaldi" userId="ca30e40e-18d0-47b9-b4bd-3c9ac886991b" providerId="ADAL" clId="{0BD3BF41-1BBA-5A49-8DD4-66A3A87D64BE}" dt="2025-12-03T18:05:15.280" v="9573" actId="1076"/>
          <ac:picMkLst>
            <pc:docMk/>
            <pc:sldMk cId="3909741753" sldId="652"/>
            <ac:picMk id="6" creationId="{64F4A615-6238-C474-A6FC-FBAC8E8CFD6E}"/>
          </ac:picMkLst>
        </pc:picChg>
        <pc:picChg chg="add mod">
          <ac:chgData name="Jessica Tibaldi" userId="ca30e40e-18d0-47b9-b4bd-3c9ac886991b" providerId="ADAL" clId="{0BD3BF41-1BBA-5A49-8DD4-66A3A87D64BE}" dt="2025-12-01T15:00:44.008" v="2875" actId="1076"/>
          <ac:picMkLst>
            <pc:docMk/>
            <pc:sldMk cId="3909741753" sldId="652"/>
            <ac:picMk id="7" creationId="{2DD973C2-3961-12F6-7B88-7E4288E6A441}"/>
          </ac:picMkLst>
        </pc:picChg>
      </pc:sldChg>
      <pc:sldChg chg="addSp modSp mod">
        <pc:chgData name="Jessica Tibaldi" userId="ca30e40e-18d0-47b9-b4bd-3c9ac886991b" providerId="ADAL" clId="{0BD3BF41-1BBA-5A49-8DD4-66A3A87D64BE}" dt="2025-12-05T09:05:26.304" v="10164"/>
        <pc:sldMkLst>
          <pc:docMk/>
          <pc:sldMk cId="827198791" sldId="655"/>
        </pc:sldMkLst>
        <pc:spChg chg="mod">
          <ac:chgData name="Jessica Tibaldi" userId="ca30e40e-18d0-47b9-b4bd-3c9ac886991b" providerId="ADAL" clId="{0BD3BF41-1BBA-5A49-8DD4-66A3A87D64BE}" dt="2025-12-01T15:02:42.393" v="2939" actId="20577"/>
          <ac:spMkLst>
            <pc:docMk/>
            <pc:sldMk cId="827198791" sldId="655"/>
            <ac:spMk id="3" creationId="{1A955C5B-C403-FF52-A87D-424662C49C3D}"/>
          </ac:spMkLst>
        </pc:spChg>
        <pc:spChg chg="mod">
          <ac:chgData name="Jessica Tibaldi" userId="ca30e40e-18d0-47b9-b4bd-3c9ac886991b" providerId="ADAL" clId="{0BD3BF41-1BBA-5A49-8DD4-66A3A87D64BE}" dt="2025-12-01T15:02:01.414" v="2899" actId="20577"/>
          <ac:spMkLst>
            <pc:docMk/>
            <pc:sldMk cId="827198791" sldId="655"/>
            <ac:spMk id="4" creationId="{CDE9248D-6050-3854-C60E-B5AD2AD3612B}"/>
          </ac:spMkLst>
        </pc:spChg>
        <pc:spChg chg="add mod">
          <ac:chgData name="Jessica Tibaldi" userId="ca30e40e-18d0-47b9-b4bd-3c9ac886991b" providerId="ADAL" clId="{0BD3BF41-1BBA-5A49-8DD4-66A3A87D64BE}" dt="2025-12-05T09:05:26.304" v="10164"/>
          <ac:spMkLst>
            <pc:docMk/>
            <pc:sldMk cId="827198791" sldId="655"/>
            <ac:spMk id="6" creationId="{C3FC6E3E-3486-7792-B67B-7C01A166102E}"/>
          </ac:spMkLst>
        </pc:spChg>
        <pc:picChg chg="add mod">
          <ac:chgData name="Jessica Tibaldi" userId="ca30e40e-18d0-47b9-b4bd-3c9ac886991b" providerId="ADAL" clId="{0BD3BF41-1BBA-5A49-8DD4-66A3A87D64BE}" dt="2025-12-05T09:05:26.304" v="10164"/>
          <ac:picMkLst>
            <pc:docMk/>
            <pc:sldMk cId="827198791" sldId="655"/>
            <ac:picMk id="5" creationId="{0CAB420D-3F2D-EF79-0B4F-A305CCA8DA9F}"/>
          </ac:picMkLst>
        </pc:picChg>
      </pc:sldChg>
      <pc:sldChg chg="addSp modSp mod ord">
        <pc:chgData name="Jessica Tibaldi" userId="ca30e40e-18d0-47b9-b4bd-3c9ac886991b" providerId="ADAL" clId="{0BD3BF41-1BBA-5A49-8DD4-66A3A87D64BE}" dt="2025-12-05T09:07:25.233" v="10185" actId="20577"/>
        <pc:sldMkLst>
          <pc:docMk/>
          <pc:sldMk cId="1578438017" sldId="665"/>
        </pc:sldMkLst>
        <pc:spChg chg="mod">
          <ac:chgData name="Jessica Tibaldi" userId="ca30e40e-18d0-47b9-b4bd-3c9ac886991b" providerId="ADAL" clId="{0BD3BF41-1BBA-5A49-8DD4-66A3A87D64BE}" dt="2025-12-01T15:10:36.730" v="3500" actId="20577"/>
          <ac:spMkLst>
            <pc:docMk/>
            <pc:sldMk cId="1578438017" sldId="665"/>
            <ac:spMk id="3" creationId="{AC737FE8-3981-DBF5-0141-8147AF696A62}"/>
          </ac:spMkLst>
        </pc:spChg>
        <pc:spChg chg="mod">
          <ac:chgData name="Jessica Tibaldi" userId="ca30e40e-18d0-47b9-b4bd-3c9ac886991b" providerId="ADAL" clId="{0BD3BF41-1BBA-5A49-8DD4-66A3A87D64BE}" dt="2025-12-01T15:12:01.592" v="3786" actId="20577"/>
          <ac:spMkLst>
            <pc:docMk/>
            <pc:sldMk cId="1578438017" sldId="665"/>
            <ac:spMk id="4" creationId="{ED22A563-B960-AF1B-48AB-A3966F5B7872}"/>
          </ac:spMkLst>
        </pc:spChg>
        <pc:spChg chg="add mod">
          <ac:chgData name="Jessica Tibaldi" userId="ca30e40e-18d0-47b9-b4bd-3c9ac886991b" providerId="ADAL" clId="{0BD3BF41-1BBA-5A49-8DD4-66A3A87D64BE}" dt="2025-12-05T09:07:25.233" v="10185" actId="20577"/>
          <ac:spMkLst>
            <pc:docMk/>
            <pc:sldMk cId="1578438017" sldId="665"/>
            <ac:spMk id="6" creationId="{FD70A4EE-DA4C-37C8-A764-BB6E78579BE5}"/>
          </ac:spMkLst>
        </pc:spChg>
        <pc:picChg chg="add mod">
          <ac:chgData name="Jessica Tibaldi" userId="ca30e40e-18d0-47b9-b4bd-3c9ac886991b" providerId="ADAL" clId="{0BD3BF41-1BBA-5A49-8DD4-66A3A87D64BE}" dt="2025-12-05T09:07:23.303" v="10183"/>
          <ac:picMkLst>
            <pc:docMk/>
            <pc:sldMk cId="1578438017" sldId="665"/>
            <ac:picMk id="5" creationId="{C17CAE33-8B78-688C-C6E4-B7C877818570}"/>
          </ac:picMkLst>
        </pc:picChg>
      </pc:sldChg>
      <pc:sldChg chg="modSp mod modAnim">
        <pc:chgData name="Jessica Tibaldi" userId="ca30e40e-18d0-47b9-b4bd-3c9ac886991b" providerId="ADAL" clId="{0BD3BF41-1BBA-5A49-8DD4-66A3A87D64BE}" dt="2025-12-10T16:18:30.755" v="10658" actId="20577"/>
        <pc:sldMkLst>
          <pc:docMk/>
          <pc:sldMk cId="3638620002" sldId="676"/>
        </pc:sldMkLst>
        <pc:spChg chg="mod">
          <ac:chgData name="Jessica Tibaldi" userId="ca30e40e-18d0-47b9-b4bd-3c9ac886991b" providerId="ADAL" clId="{0BD3BF41-1BBA-5A49-8DD4-66A3A87D64BE}" dt="2025-12-10T16:18:30.755" v="10658" actId="20577"/>
          <ac:spMkLst>
            <pc:docMk/>
            <pc:sldMk cId="3638620002" sldId="676"/>
            <ac:spMk id="4" creationId="{80E7025C-9B64-64D3-9997-16D1C782482A}"/>
          </ac:spMkLst>
        </pc:spChg>
      </pc:sldChg>
      <pc:sldChg chg="add ord">
        <pc:chgData name="Jessica Tibaldi" userId="ca30e40e-18d0-47b9-b4bd-3c9ac886991b" providerId="ADAL" clId="{0BD3BF41-1BBA-5A49-8DD4-66A3A87D64BE}" dt="2025-12-03T17:20:12.755" v="8044" actId="20578"/>
        <pc:sldMkLst>
          <pc:docMk/>
          <pc:sldMk cId="1860321592" sldId="1628"/>
        </pc:sldMkLst>
      </pc:sldChg>
      <pc:sldChg chg="modSp mod">
        <pc:chgData name="Jessica Tibaldi" userId="ca30e40e-18d0-47b9-b4bd-3c9ac886991b" providerId="ADAL" clId="{0BD3BF41-1BBA-5A49-8DD4-66A3A87D64BE}" dt="2025-12-03T17:12:18.229" v="8031" actId="20577"/>
        <pc:sldMkLst>
          <pc:docMk/>
          <pc:sldMk cId="3168893131" sldId="1882"/>
        </pc:sldMkLst>
        <pc:spChg chg="mod">
          <ac:chgData name="Jessica Tibaldi" userId="ca30e40e-18d0-47b9-b4bd-3c9ac886991b" providerId="ADAL" clId="{0BD3BF41-1BBA-5A49-8DD4-66A3A87D64BE}" dt="2025-12-03T17:12:18.229" v="8031" actId="20577"/>
          <ac:spMkLst>
            <pc:docMk/>
            <pc:sldMk cId="3168893131" sldId="1882"/>
            <ac:spMk id="4" creationId="{00000000-0000-0000-0000-000000000000}"/>
          </ac:spMkLst>
        </pc:spChg>
      </pc:sldChg>
      <pc:sldChg chg="add">
        <pc:chgData name="Jessica Tibaldi" userId="ca30e40e-18d0-47b9-b4bd-3c9ac886991b" providerId="ADAL" clId="{0BD3BF41-1BBA-5A49-8DD4-66A3A87D64BE}" dt="2025-12-01T15:07:55.908" v="3297"/>
        <pc:sldMkLst>
          <pc:docMk/>
          <pc:sldMk cId="2826513092" sldId="1892"/>
        </pc:sldMkLst>
      </pc:sldChg>
      <pc:sldChg chg="ord">
        <pc:chgData name="Jessica Tibaldi" userId="ca30e40e-18d0-47b9-b4bd-3c9ac886991b" providerId="ADAL" clId="{0BD3BF41-1BBA-5A49-8DD4-66A3A87D64BE}" dt="2025-12-01T15:10:24.577" v="3489" actId="20578"/>
        <pc:sldMkLst>
          <pc:docMk/>
          <pc:sldMk cId="3670702496" sldId="1902"/>
        </pc:sldMkLst>
      </pc:sldChg>
      <pc:sldChg chg="ord">
        <pc:chgData name="Jessica Tibaldi" userId="ca30e40e-18d0-47b9-b4bd-3c9ac886991b" providerId="ADAL" clId="{0BD3BF41-1BBA-5A49-8DD4-66A3A87D64BE}" dt="2025-12-01T15:10:24.577" v="3489" actId="20578"/>
        <pc:sldMkLst>
          <pc:docMk/>
          <pc:sldMk cId="1488418792" sldId="1903"/>
        </pc:sldMkLst>
      </pc:sldChg>
      <pc:sldChg chg="ord">
        <pc:chgData name="Jessica Tibaldi" userId="ca30e40e-18d0-47b9-b4bd-3c9ac886991b" providerId="ADAL" clId="{0BD3BF41-1BBA-5A49-8DD4-66A3A87D64BE}" dt="2025-12-01T15:10:24.577" v="3489" actId="20578"/>
        <pc:sldMkLst>
          <pc:docMk/>
          <pc:sldMk cId="3839491968" sldId="1904"/>
        </pc:sldMkLst>
      </pc:sldChg>
      <pc:sldChg chg="ord">
        <pc:chgData name="Jessica Tibaldi" userId="ca30e40e-18d0-47b9-b4bd-3c9ac886991b" providerId="ADAL" clId="{0BD3BF41-1BBA-5A49-8DD4-66A3A87D64BE}" dt="2025-12-01T15:10:24.577" v="3489" actId="20578"/>
        <pc:sldMkLst>
          <pc:docMk/>
          <pc:sldMk cId="2780077836" sldId="1905"/>
        </pc:sldMkLst>
      </pc:sldChg>
      <pc:sldChg chg="ord">
        <pc:chgData name="Jessica Tibaldi" userId="ca30e40e-18d0-47b9-b4bd-3c9ac886991b" providerId="ADAL" clId="{0BD3BF41-1BBA-5A49-8DD4-66A3A87D64BE}" dt="2025-12-01T15:10:24.577" v="3489" actId="20578"/>
        <pc:sldMkLst>
          <pc:docMk/>
          <pc:sldMk cId="4171784022" sldId="1906"/>
        </pc:sldMkLst>
      </pc:sldChg>
      <pc:sldChg chg="ord">
        <pc:chgData name="Jessica Tibaldi" userId="ca30e40e-18d0-47b9-b4bd-3c9ac886991b" providerId="ADAL" clId="{0BD3BF41-1BBA-5A49-8DD4-66A3A87D64BE}" dt="2025-12-01T15:10:24.577" v="3489" actId="20578"/>
        <pc:sldMkLst>
          <pc:docMk/>
          <pc:sldMk cId="2610071640" sldId="1907"/>
        </pc:sldMkLst>
      </pc:sldChg>
      <pc:sldChg chg="ord">
        <pc:chgData name="Jessica Tibaldi" userId="ca30e40e-18d0-47b9-b4bd-3c9ac886991b" providerId="ADAL" clId="{0BD3BF41-1BBA-5A49-8DD4-66A3A87D64BE}" dt="2025-12-01T15:10:24.577" v="3489" actId="20578"/>
        <pc:sldMkLst>
          <pc:docMk/>
          <pc:sldMk cId="4133769061" sldId="1908"/>
        </pc:sldMkLst>
      </pc:sldChg>
      <pc:sldChg chg="ord">
        <pc:chgData name="Jessica Tibaldi" userId="ca30e40e-18d0-47b9-b4bd-3c9ac886991b" providerId="ADAL" clId="{0BD3BF41-1BBA-5A49-8DD4-66A3A87D64BE}" dt="2025-12-01T15:10:24.577" v="3489" actId="20578"/>
        <pc:sldMkLst>
          <pc:docMk/>
          <pc:sldMk cId="4209405954" sldId="1909"/>
        </pc:sldMkLst>
      </pc:sldChg>
      <pc:sldChg chg="ord">
        <pc:chgData name="Jessica Tibaldi" userId="ca30e40e-18d0-47b9-b4bd-3c9ac886991b" providerId="ADAL" clId="{0BD3BF41-1BBA-5A49-8DD4-66A3A87D64BE}" dt="2025-12-01T15:10:24.577" v="3489" actId="20578"/>
        <pc:sldMkLst>
          <pc:docMk/>
          <pc:sldMk cId="3989364347" sldId="1910"/>
        </pc:sldMkLst>
      </pc:sldChg>
      <pc:sldChg chg="ord">
        <pc:chgData name="Jessica Tibaldi" userId="ca30e40e-18d0-47b9-b4bd-3c9ac886991b" providerId="ADAL" clId="{0BD3BF41-1BBA-5A49-8DD4-66A3A87D64BE}" dt="2025-12-01T15:10:24.577" v="3489" actId="20578"/>
        <pc:sldMkLst>
          <pc:docMk/>
          <pc:sldMk cId="1742502005" sldId="1911"/>
        </pc:sldMkLst>
      </pc:sldChg>
      <pc:sldChg chg="ord">
        <pc:chgData name="Jessica Tibaldi" userId="ca30e40e-18d0-47b9-b4bd-3c9ac886991b" providerId="ADAL" clId="{0BD3BF41-1BBA-5A49-8DD4-66A3A87D64BE}" dt="2025-12-01T15:10:24.577" v="3489" actId="20578"/>
        <pc:sldMkLst>
          <pc:docMk/>
          <pc:sldMk cId="2487234405" sldId="1912"/>
        </pc:sldMkLst>
      </pc:sldChg>
      <pc:sldChg chg="ord">
        <pc:chgData name="Jessica Tibaldi" userId="ca30e40e-18d0-47b9-b4bd-3c9ac886991b" providerId="ADAL" clId="{0BD3BF41-1BBA-5A49-8DD4-66A3A87D64BE}" dt="2025-12-01T15:10:24.577" v="3489" actId="20578"/>
        <pc:sldMkLst>
          <pc:docMk/>
          <pc:sldMk cId="1615264631" sldId="1914"/>
        </pc:sldMkLst>
      </pc:sldChg>
      <pc:sldChg chg="ord">
        <pc:chgData name="Jessica Tibaldi" userId="ca30e40e-18d0-47b9-b4bd-3c9ac886991b" providerId="ADAL" clId="{0BD3BF41-1BBA-5A49-8DD4-66A3A87D64BE}" dt="2025-12-01T15:10:24.577" v="3489" actId="20578"/>
        <pc:sldMkLst>
          <pc:docMk/>
          <pc:sldMk cId="2515037738" sldId="1915"/>
        </pc:sldMkLst>
      </pc:sldChg>
      <pc:sldChg chg="ord">
        <pc:chgData name="Jessica Tibaldi" userId="ca30e40e-18d0-47b9-b4bd-3c9ac886991b" providerId="ADAL" clId="{0BD3BF41-1BBA-5A49-8DD4-66A3A87D64BE}" dt="2025-12-01T15:10:24.577" v="3489" actId="20578"/>
        <pc:sldMkLst>
          <pc:docMk/>
          <pc:sldMk cId="628684389" sldId="1916"/>
        </pc:sldMkLst>
      </pc:sldChg>
      <pc:sldChg chg="modSp add mod">
        <pc:chgData name="Jessica Tibaldi" userId="ca30e40e-18d0-47b9-b4bd-3c9ac886991b" providerId="ADAL" clId="{0BD3BF41-1BBA-5A49-8DD4-66A3A87D64BE}" dt="2025-12-03T17:42:20.407" v="8823" actId="20577"/>
        <pc:sldMkLst>
          <pc:docMk/>
          <pc:sldMk cId="716854756" sldId="1919"/>
        </pc:sldMkLst>
        <pc:spChg chg="mod">
          <ac:chgData name="Jessica Tibaldi" userId="ca30e40e-18d0-47b9-b4bd-3c9ac886991b" providerId="ADAL" clId="{0BD3BF41-1BBA-5A49-8DD4-66A3A87D64BE}" dt="2025-12-03T17:42:20.407" v="8823" actId="20577"/>
          <ac:spMkLst>
            <pc:docMk/>
            <pc:sldMk cId="716854756" sldId="1919"/>
            <ac:spMk id="3" creationId="{00000000-0000-0000-0000-000000000000}"/>
          </ac:spMkLst>
        </pc:spChg>
      </pc:sldChg>
      <pc:sldChg chg="modSp mod">
        <pc:chgData name="Jessica Tibaldi" userId="ca30e40e-18d0-47b9-b4bd-3c9ac886991b" providerId="ADAL" clId="{0BD3BF41-1BBA-5A49-8DD4-66A3A87D64BE}" dt="2025-12-03T17:16:06.206" v="8038" actId="20577"/>
        <pc:sldMkLst>
          <pc:docMk/>
          <pc:sldMk cId="2891418705" sldId="1921"/>
        </pc:sldMkLst>
        <pc:spChg chg="mod">
          <ac:chgData name="Jessica Tibaldi" userId="ca30e40e-18d0-47b9-b4bd-3c9ac886991b" providerId="ADAL" clId="{0BD3BF41-1BBA-5A49-8DD4-66A3A87D64BE}" dt="2025-12-03T17:16:06.206" v="8038" actId="20577"/>
          <ac:spMkLst>
            <pc:docMk/>
            <pc:sldMk cId="2891418705" sldId="1921"/>
            <ac:spMk id="2" creationId="{1C8EE963-B365-BABB-2A5E-F9721BE18754}"/>
          </ac:spMkLst>
        </pc:spChg>
      </pc:sldChg>
      <pc:sldChg chg="addSp delSp modSp add mod modTransition modShow">
        <pc:chgData name="Jessica Tibaldi" userId="ca30e40e-18d0-47b9-b4bd-3c9ac886991b" providerId="ADAL" clId="{0BD3BF41-1BBA-5A49-8DD4-66A3A87D64BE}" dt="2025-12-05T08:24:54.673" v="10158"/>
        <pc:sldMkLst>
          <pc:docMk/>
          <pc:sldMk cId="4186866033" sldId="2114"/>
        </pc:sldMkLst>
        <pc:spChg chg="mod">
          <ac:chgData name="Jessica Tibaldi" userId="ca30e40e-18d0-47b9-b4bd-3c9ac886991b" providerId="ADAL" clId="{0BD3BF41-1BBA-5A49-8DD4-66A3A87D64BE}" dt="2025-12-03T17:26:09.904" v="8217" actId="403"/>
          <ac:spMkLst>
            <pc:docMk/>
            <pc:sldMk cId="4186866033" sldId="2114"/>
            <ac:spMk id="3" creationId="{BAF5848E-76CC-4F68-2C09-2D8BE4D8B8DA}"/>
          </ac:spMkLst>
        </pc:spChg>
        <pc:spChg chg="mod topLvl">
          <ac:chgData name="Jessica Tibaldi" userId="ca30e40e-18d0-47b9-b4bd-3c9ac886991b" providerId="ADAL" clId="{0BD3BF41-1BBA-5A49-8DD4-66A3A87D64BE}" dt="2025-12-03T17:26:09.904" v="8217" actId="403"/>
          <ac:spMkLst>
            <pc:docMk/>
            <pc:sldMk cId="4186866033" sldId="2114"/>
            <ac:spMk id="15" creationId="{17E79F36-D4C5-349A-9C37-A1B78B13F0D9}"/>
          </ac:spMkLst>
        </pc:spChg>
        <pc:spChg chg="mod">
          <ac:chgData name="Jessica Tibaldi" userId="ca30e40e-18d0-47b9-b4bd-3c9ac886991b" providerId="ADAL" clId="{0BD3BF41-1BBA-5A49-8DD4-66A3A87D64BE}" dt="2025-12-03T17:26:09.904" v="8217" actId="403"/>
          <ac:spMkLst>
            <pc:docMk/>
            <pc:sldMk cId="4186866033" sldId="2114"/>
            <ac:spMk id="18" creationId="{04E177AC-C27F-65FF-0D12-0FFB7F867B08}"/>
          </ac:spMkLst>
        </pc:spChg>
        <pc:spChg chg="mod">
          <ac:chgData name="Jessica Tibaldi" userId="ca30e40e-18d0-47b9-b4bd-3c9ac886991b" providerId="ADAL" clId="{0BD3BF41-1BBA-5A49-8DD4-66A3A87D64BE}" dt="2025-12-03T17:26:09.904" v="8217" actId="403"/>
          <ac:spMkLst>
            <pc:docMk/>
            <pc:sldMk cId="4186866033" sldId="2114"/>
            <ac:spMk id="21" creationId="{07BE64D4-C9D4-716A-7D40-4618594E2D49}"/>
          </ac:spMkLst>
        </pc:spChg>
        <pc:spChg chg="mod">
          <ac:chgData name="Jessica Tibaldi" userId="ca30e40e-18d0-47b9-b4bd-3c9ac886991b" providerId="ADAL" clId="{0BD3BF41-1BBA-5A49-8DD4-66A3A87D64BE}" dt="2025-12-03T17:26:09.904" v="8217" actId="403"/>
          <ac:spMkLst>
            <pc:docMk/>
            <pc:sldMk cId="4186866033" sldId="2114"/>
            <ac:spMk id="22" creationId="{02C11A16-B2F5-CCCD-63CC-134BB882E551}"/>
          </ac:spMkLst>
        </pc:spChg>
        <pc:spChg chg="mod">
          <ac:chgData name="Jessica Tibaldi" userId="ca30e40e-18d0-47b9-b4bd-3c9ac886991b" providerId="ADAL" clId="{0BD3BF41-1BBA-5A49-8DD4-66A3A87D64BE}" dt="2025-12-03T17:24:27.238" v="8173" actId="14100"/>
          <ac:spMkLst>
            <pc:docMk/>
            <pc:sldMk cId="4186866033" sldId="2114"/>
            <ac:spMk id="23" creationId="{D187378C-D7BA-BE33-DFD2-431ED94E0F40}"/>
          </ac:spMkLst>
        </pc:spChg>
        <pc:spChg chg="mod">
          <ac:chgData name="Jessica Tibaldi" userId="ca30e40e-18d0-47b9-b4bd-3c9ac886991b" providerId="ADAL" clId="{0BD3BF41-1BBA-5A49-8DD4-66A3A87D64BE}" dt="2025-12-03T17:26:09.904" v="8217" actId="403"/>
          <ac:spMkLst>
            <pc:docMk/>
            <pc:sldMk cId="4186866033" sldId="2114"/>
            <ac:spMk id="25" creationId="{B5D9436A-ED63-703F-5B97-7825971A03D7}"/>
          </ac:spMkLst>
        </pc:spChg>
        <pc:spChg chg="mod">
          <ac:chgData name="Jessica Tibaldi" userId="ca30e40e-18d0-47b9-b4bd-3c9ac886991b" providerId="ADAL" clId="{0BD3BF41-1BBA-5A49-8DD4-66A3A87D64BE}" dt="2025-12-03T17:26:09.904" v="8217" actId="403"/>
          <ac:spMkLst>
            <pc:docMk/>
            <pc:sldMk cId="4186866033" sldId="2114"/>
            <ac:spMk id="27" creationId="{E0A6A323-50FC-6732-44DC-081D507FA32F}"/>
          </ac:spMkLst>
        </pc:spChg>
        <pc:spChg chg="mod">
          <ac:chgData name="Jessica Tibaldi" userId="ca30e40e-18d0-47b9-b4bd-3c9ac886991b" providerId="ADAL" clId="{0BD3BF41-1BBA-5A49-8DD4-66A3A87D64BE}" dt="2025-12-03T17:25:10.862" v="8202" actId="14100"/>
          <ac:spMkLst>
            <pc:docMk/>
            <pc:sldMk cId="4186866033" sldId="2114"/>
            <ac:spMk id="34" creationId="{50014AD6-C484-0DA7-AE2A-1E71D37AD89E}"/>
          </ac:spMkLst>
        </pc:spChg>
        <pc:spChg chg="mod">
          <ac:chgData name="Jessica Tibaldi" userId="ca30e40e-18d0-47b9-b4bd-3c9ac886991b" providerId="ADAL" clId="{0BD3BF41-1BBA-5A49-8DD4-66A3A87D64BE}" dt="2025-12-03T17:24:44.073" v="8197" actId="14100"/>
          <ac:spMkLst>
            <pc:docMk/>
            <pc:sldMk cId="4186866033" sldId="2114"/>
            <ac:spMk id="39" creationId="{11831976-3D62-96D3-A81A-75A4FEAE3B88}"/>
          </ac:spMkLst>
        </pc:spChg>
        <pc:spChg chg="mod">
          <ac:chgData name="Jessica Tibaldi" userId="ca30e40e-18d0-47b9-b4bd-3c9ac886991b" providerId="ADAL" clId="{0BD3BF41-1BBA-5A49-8DD4-66A3A87D64BE}" dt="2025-12-03T17:26:09.904" v="8217" actId="403"/>
          <ac:spMkLst>
            <pc:docMk/>
            <pc:sldMk cId="4186866033" sldId="2114"/>
            <ac:spMk id="41" creationId="{F36FDF21-8AD0-CEFA-B376-A2EC02CAE801}"/>
          </ac:spMkLst>
        </pc:spChg>
        <pc:spChg chg="mod">
          <ac:chgData name="Jessica Tibaldi" userId="ca30e40e-18d0-47b9-b4bd-3c9ac886991b" providerId="ADAL" clId="{0BD3BF41-1BBA-5A49-8DD4-66A3A87D64BE}" dt="2025-12-03T17:25:34.662" v="8213" actId="20577"/>
          <ac:spMkLst>
            <pc:docMk/>
            <pc:sldMk cId="4186866033" sldId="2114"/>
            <ac:spMk id="46" creationId="{A43DBB15-18A6-0B54-7EAE-C04B5749D648}"/>
          </ac:spMkLst>
        </pc:spChg>
        <pc:spChg chg="mod">
          <ac:chgData name="Jessica Tibaldi" userId="ca30e40e-18d0-47b9-b4bd-3c9ac886991b" providerId="ADAL" clId="{0BD3BF41-1BBA-5A49-8DD4-66A3A87D64BE}" dt="2025-12-03T17:24:44.073" v="8197" actId="14100"/>
          <ac:spMkLst>
            <pc:docMk/>
            <pc:sldMk cId="4186866033" sldId="2114"/>
            <ac:spMk id="48" creationId="{BC5E71A9-7EB5-AE2C-2B50-8D42B10B4627}"/>
          </ac:spMkLst>
        </pc:spChg>
        <pc:spChg chg="mod">
          <ac:chgData name="Jessica Tibaldi" userId="ca30e40e-18d0-47b9-b4bd-3c9ac886991b" providerId="ADAL" clId="{0BD3BF41-1BBA-5A49-8DD4-66A3A87D64BE}" dt="2025-12-03T17:25:10.862" v="8202" actId="14100"/>
          <ac:spMkLst>
            <pc:docMk/>
            <pc:sldMk cId="4186866033" sldId="2114"/>
            <ac:spMk id="50" creationId="{43B42A10-5B5B-6CC4-641B-D92165FE5A14}"/>
          </ac:spMkLst>
        </pc:spChg>
        <pc:spChg chg="mod">
          <ac:chgData name="Jessica Tibaldi" userId="ca30e40e-18d0-47b9-b4bd-3c9ac886991b" providerId="ADAL" clId="{0BD3BF41-1BBA-5A49-8DD4-66A3A87D64BE}" dt="2025-12-03T17:24:22.254" v="8172" actId="14100"/>
          <ac:spMkLst>
            <pc:docMk/>
            <pc:sldMk cId="4186866033" sldId="2114"/>
            <ac:spMk id="51" creationId="{CE64D101-21E2-6B89-8D9A-4E2156B22A58}"/>
          </ac:spMkLst>
        </pc:spChg>
        <pc:spChg chg="mod">
          <ac:chgData name="Jessica Tibaldi" userId="ca30e40e-18d0-47b9-b4bd-3c9ac886991b" providerId="ADAL" clId="{0BD3BF41-1BBA-5A49-8DD4-66A3A87D64BE}" dt="2025-12-03T17:26:09.904" v="8217" actId="403"/>
          <ac:spMkLst>
            <pc:docMk/>
            <pc:sldMk cId="4186866033" sldId="2114"/>
            <ac:spMk id="56" creationId="{88E4D3B6-40D6-87CE-E04D-AD4E8A53A1CC}"/>
          </ac:spMkLst>
        </pc:spChg>
        <pc:spChg chg="mod">
          <ac:chgData name="Jessica Tibaldi" userId="ca30e40e-18d0-47b9-b4bd-3c9ac886991b" providerId="ADAL" clId="{0BD3BF41-1BBA-5A49-8DD4-66A3A87D64BE}" dt="2025-12-03T17:25:10.862" v="8202" actId="14100"/>
          <ac:spMkLst>
            <pc:docMk/>
            <pc:sldMk cId="4186866033" sldId="2114"/>
            <ac:spMk id="57" creationId="{35361B36-5AA6-3961-FBB5-3056F2742CA1}"/>
          </ac:spMkLst>
        </pc:spChg>
        <pc:spChg chg="mod">
          <ac:chgData name="Jessica Tibaldi" userId="ca30e40e-18d0-47b9-b4bd-3c9ac886991b" providerId="ADAL" clId="{0BD3BF41-1BBA-5A49-8DD4-66A3A87D64BE}" dt="2025-12-03T17:26:09.904" v="8217" actId="403"/>
          <ac:spMkLst>
            <pc:docMk/>
            <pc:sldMk cId="4186866033" sldId="2114"/>
            <ac:spMk id="58" creationId="{D14E9986-7197-D42C-D4D8-4A435D6F760F}"/>
          </ac:spMkLst>
        </pc:spChg>
        <pc:spChg chg="mod">
          <ac:chgData name="Jessica Tibaldi" userId="ca30e40e-18d0-47b9-b4bd-3c9ac886991b" providerId="ADAL" clId="{0BD3BF41-1BBA-5A49-8DD4-66A3A87D64BE}" dt="2025-12-03T17:25:10.862" v="8202" actId="14100"/>
          <ac:spMkLst>
            <pc:docMk/>
            <pc:sldMk cId="4186866033" sldId="2114"/>
            <ac:spMk id="66" creationId="{1A82BEFF-FA59-7D62-6938-3C09AEE93F66}"/>
          </ac:spMkLst>
        </pc:spChg>
        <pc:spChg chg="mod">
          <ac:chgData name="Jessica Tibaldi" userId="ca30e40e-18d0-47b9-b4bd-3c9ac886991b" providerId="ADAL" clId="{0BD3BF41-1BBA-5A49-8DD4-66A3A87D64BE}" dt="2025-12-03T17:24:22.254" v="8172" actId="14100"/>
          <ac:spMkLst>
            <pc:docMk/>
            <pc:sldMk cId="4186866033" sldId="2114"/>
            <ac:spMk id="68" creationId="{E175C718-88A4-6F3C-A051-3C4671C8DD5F}"/>
          </ac:spMkLst>
        </pc:spChg>
        <pc:spChg chg="mod">
          <ac:chgData name="Jessica Tibaldi" userId="ca30e40e-18d0-47b9-b4bd-3c9ac886991b" providerId="ADAL" clId="{0BD3BF41-1BBA-5A49-8DD4-66A3A87D64BE}" dt="2025-12-03T17:24:44.073" v="8197" actId="14100"/>
          <ac:spMkLst>
            <pc:docMk/>
            <pc:sldMk cId="4186866033" sldId="2114"/>
            <ac:spMk id="70" creationId="{3A67CCDB-53ED-C8CC-1919-F0BAE502E4FE}"/>
          </ac:spMkLst>
        </pc:spChg>
        <pc:grpChg chg="mod">
          <ac:chgData name="Jessica Tibaldi" userId="ca30e40e-18d0-47b9-b4bd-3c9ac886991b" providerId="ADAL" clId="{0BD3BF41-1BBA-5A49-8DD4-66A3A87D64BE}" dt="2025-12-03T17:25:10.862" v="8202" actId="14100"/>
          <ac:grpSpMkLst>
            <pc:docMk/>
            <pc:sldMk cId="4186866033" sldId="2114"/>
            <ac:grpSpMk id="8" creationId="{2055B829-06A5-9111-A163-D5B922AFA1A2}"/>
          </ac:grpSpMkLst>
        </pc:grpChg>
        <pc:grpChg chg="mod">
          <ac:chgData name="Jessica Tibaldi" userId="ca30e40e-18d0-47b9-b4bd-3c9ac886991b" providerId="ADAL" clId="{0BD3BF41-1BBA-5A49-8DD4-66A3A87D64BE}" dt="2025-12-03T17:24:08.359" v="8171" actId="14100"/>
          <ac:grpSpMkLst>
            <pc:docMk/>
            <pc:sldMk cId="4186866033" sldId="2114"/>
            <ac:grpSpMk id="10" creationId="{6B087B05-4DA0-EBFE-295B-6DE20B2CC97E}"/>
          </ac:grpSpMkLst>
        </pc:grpChg>
        <pc:picChg chg="add mod">
          <ac:chgData name="Jessica Tibaldi" userId="ca30e40e-18d0-47b9-b4bd-3c9ac886991b" providerId="ADAL" clId="{0BD3BF41-1BBA-5A49-8DD4-66A3A87D64BE}" dt="2025-12-03T17:23:54.429" v="8126" actId="1038"/>
          <ac:picMkLst>
            <pc:docMk/>
            <pc:sldMk cId="4186866033" sldId="2114"/>
            <ac:picMk id="5" creationId="{50250F35-7035-34F7-705C-52A84D5B0E9E}"/>
          </ac:picMkLst>
        </pc:picChg>
        <pc:picChg chg="mod">
          <ac:chgData name="Jessica Tibaldi" userId="ca30e40e-18d0-47b9-b4bd-3c9ac886991b" providerId="ADAL" clId="{0BD3BF41-1BBA-5A49-8DD4-66A3A87D64BE}" dt="2025-12-03T17:24:31.040" v="8196" actId="1037"/>
          <ac:picMkLst>
            <pc:docMk/>
            <pc:sldMk cId="4186866033" sldId="2114"/>
            <ac:picMk id="24" creationId="{9EE8A961-A467-0C95-37ED-291BCC0ACAC0}"/>
          </ac:picMkLst>
        </pc:picChg>
        <pc:picChg chg="mod">
          <ac:chgData name="Jessica Tibaldi" userId="ca30e40e-18d0-47b9-b4bd-3c9ac886991b" providerId="ADAL" clId="{0BD3BF41-1BBA-5A49-8DD4-66A3A87D64BE}" dt="2025-12-03T17:25:56.709" v="8215" actId="14100"/>
          <ac:picMkLst>
            <pc:docMk/>
            <pc:sldMk cId="4186866033" sldId="2114"/>
            <ac:picMk id="28" creationId="{D7D18698-C030-1C53-1F5C-ED9097807B73}"/>
          </ac:picMkLst>
        </pc:picChg>
      </pc:sldChg>
      <pc:sldChg chg="delSp mod">
        <pc:chgData name="Jessica Tibaldi" userId="ca30e40e-18d0-47b9-b4bd-3c9ac886991b" providerId="ADAL" clId="{0BD3BF41-1BBA-5A49-8DD4-66A3A87D64BE}" dt="2025-11-27T09:59:31.390" v="1098" actId="478"/>
        <pc:sldMkLst>
          <pc:docMk/>
          <pc:sldMk cId="2027217682" sldId="3680"/>
        </pc:sldMkLst>
      </pc:sldChg>
      <pc:sldChg chg="addSp modSp mod modAnim">
        <pc:chgData name="Jessica Tibaldi" userId="ca30e40e-18d0-47b9-b4bd-3c9ac886991b" providerId="ADAL" clId="{0BD3BF41-1BBA-5A49-8DD4-66A3A87D64BE}" dt="2025-12-03T17:15:51.776" v="8037"/>
        <pc:sldMkLst>
          <pc:docMk/>
          <pc:sldMk cId="405060387" sldId="3681"/>
        </pc:sldMkLst>
        <pc:picChg chg="add mod">
          <ac:chgData name="Jessica Tibaldi" userId="ca30e40e-18d0-47b9-b4bd-3c9ac886991b" providerId="ADAL" clId="{0BD3BF41-1BBA-5A49-8DD4-66A3A87D64BE}" dt="2025-12-03T17:15:24.040" v="8036" actId="1076"/>
          <ac:picMkLst>
            <pc:docMk/>
            <pc:sldMk cId="405060387" sldId="3681"/>
            <ac:picMk id="2" creationId="{40E317D1-B949-27B1-2132-30CAE59621E0}"/>
          </ac:picMkLst>
        </pc:picChg>
      </pc:sldChg>
      <pc:sldChg chg="addSp delSp modSp mod">
        <pc:chgData name="Jessica Tibaldi" userId="ca30e40e-18d0-47b9-b4bd-3c9ac886991b" providerId="ADAL" clId="{0BD3BF41-1BBA-5A49-8DD4-66A3A87D64BE}" dt="2025-12-01T16:11:30.525" v="4280" actId="1076"/>
        <pc:sldMkLst>
          <pc:docMk/>
          <pc:sldMk cId="3170615887" sldId="3683"/>
        </pc:sldMkLst>
        <pc:spChg chg="mod">
          <ac:chgData name="Jessica Tibaldi" userId="ca30e40e-18d0-47b9-b4bd-3c9ac886991b" providerId="ADAL" clId="{0BD3BF41-1BBA-5A49-8DD4-66A3A87D64BE}" dt="2025-12-01T16:11:30.525" v="4280" actId="1076"/>
          <ac:spMkLst>
            <pc:docMk/>
            <pc:sldMk cId="3170615887" sldId="3683"/>
            <ac:spMk id="2" creationId="{1C8EE963-B365-BABB-2A5E-F9721BE18754}"/>
          </ac:spMkLst>
        </pc:spChg>
      </pc:sldChg>
      <pc:sldChg chg="modSp mod">
        <pc:chgData name="Jessica Tibaldi" userId="ca30e40e-18d0-47b9-b4bd-3c9ac886991b" providerId="ADAL" clId="{0BD3BF41-1BBA-5A49-8DD4-66A3A87D64BE}" dt="2025-12-10T16:18:00.932" v="10634" actId="20577"/>
        <pc:sldMkLst>
          <pc:docMk/>
          <pc:sldMk cId="2984658527" sldId="3686"/>
        </pc:sldMkLst>
        <pc:spChg chg="mod">
          <ac:chgData name="Jessica Tibaldi" userId="ca30e40e-18d0-47b9-b4bd-3c9ac886991b" providerId="ADAL" clId="{0BD3BF41-1BBA-5A49-8DD4-66A3A87D64BE}" dt="2025-12-10T16:18:00.932" v="10634" actId="20577"/>
          <ac:spMkLst>
            <pc:docMk/>
            <pc:sldMk cId="2984658527" sldId="3686"/>
            <ac:spMk id="2" creationId="{1C8EE963-B365-BABB-2A5E-F9721BE18754}"/>
          </ac:spMkLst>
        </pc:spChg>
      </pc:sldChg>
      <pc:sldChg chg="modSp mod modShow">
        <pc:chgData name="Jessica Tibaldi" userId="ca30e40e-18d0-47b9-b4bd-3c9ac886991b" providerId="ADAL" clId="{0BD3BF41-1BBA-5A49-8DD4-66A3A87D64BE}" dt="2025-12-02T08:03:57.025" v="6047" actId="20577"/>
        <pc:sldMkLst>
          <pc:docMk/>
          <pc:sldMk cId="1232712405" sldId="3687"/>
        </pc:sldMkLst>
        <pc:spChg chg="mod">
          <ac:chgData name="Jessica Tibaldi" userId="ca30e40e-18d0-47b9-b4bd-3c9ac886991b" providerId="ADAL" clId="{0BD3BF41-1BBA-5A49-8DD4-66A3A87D64BE}" dt="2025-12-02T08:03:57.025" v="6047" actId="20577"/>
          <ac:spMkLst>
            <pc:docMk/>
            <pc:sldMk cId="1232712405" sldId="3687"/>
            <ac:spMk id="2" creationId="{1C8EE963-B365-BABB-2A5E-F9721BE18754}"/>
          </ac:spMkLst>
        </pc:spChg>
      </pc:sldChg>
      <pc:sldChg chg="ord">
        <pc:chgData name="Jessica Tibaldi" userId="ca30e40e-18d0-47b9-b4bd-3c9ac886991b" providerId="ADAL" clId="{0BD3BF41-1BBA-5A49-8DD4-66A3A87D64BE}" dt="2025-12-01T15:10:24.577" v="3489" actId="20578"/>
        <pc:sldMkLst>
          <pc:docMk/>
          <pc:sldMk cId="4017358079" sldId="3688"/>
        </pc:sldMkLst>
      </pc:sldChg>
      <pc:sldChg chg="add">
        <pc:chgData name="Jessica Tibaldi" userId="ca30e40e-18d0-47b9-b4bd-3c9ac886991b" providerId="ADAL" clId="{0BD3BF41-1BBA-5A49-8DD4-66A3A87D64BE}" dt="2025-12-01T15:07:55.908" v="3297"/>
        <pc:sldMkLst>
          <pc:docMk/>
          <pc:sldMk cId="3934069819" sldId="3690"/>
        </pc:sldMkLst>
      </pc:sldChg>
      <pc:sldChg chg="modSp mod ord modShow">
        <pc:chgData name="Jessica Tibaldi" userId="ca30e40e-18d0-47b9-b4bd-3c9ac886991b" providerId="ADAL" clId="{0BD3BF41-1BBA-5A49-8DD4-66A3A87D64BE}" dt="2025-12-02T08:29:15.316" v="6426" actId="20577"/>
        <pc:sldMkLst>
          <pc:docMk/>
          <pc:sldMk cId="2397733896" sldId="3691"/>
        </pc:sldMkLst>
        <pc:spChg chg="mod">
          <ac:chgData name="Jessica Tibaldi" userId="ca30e40e-18d0-47b9-b4bd-3c9ac886991b" providerId="ADAL" clId="{0BD3BF41-1BBA-5A49-8DD4-66A3A87D64BE}" dt="2025-12-02T08:29:15.316" v="6426" actId="20577"/>
          <ac:spMkLst>
            <pc:docMk/>
            <pc:sldMk cId="2397733896" sldId="3691"/>
            <ac:spMk id="2" creationId="{1C8EE963-B365-BABB-2A5E-F9721BE18754}"/>
          </ac:spMkLst>
        </pc:spChg>
      </pc:sldChg>
      <pc:sldChg chg="addSp delSp modSp new mod">
        <pc:chgData name="Jessica Tibaldi" userId="ca30e40e-18d0-47b9-b4bd-3c9ac886991b" providerId="ADAL" clId="{0BD3BF41-1BBA-5A49-8DD4-66A3A87D64BE}" dt="2025-12-03T18:14:11.349" v="10089"/>
        <pc:sldMkLst>
          <pc:docMk/>
          <pc:sldMk cId="1247097935" sldId="3692"/>
        </pc:sldMkLst>
        <pc:spChg chg="mod">
          <ac:chgData name="Jessica Tibaldi" userId="ca30e40e-18d0-47b9-b4bd-3c9ac886991b" providerId="ADAL" clId="{0BD3BF41-1BBA-5A49-8DD4-66A3A87D64BE}" dt="2025-11-27T10:43:08.866" v="1667" actId="33524"/>
          <ac:spMkLst>
            <pc:docMk/>
            <pc:sldMk cId="1247097935" sldId="3692"/>
            <ac:spMk id="2" creationId="{6D6C26BE-1AD5-B0E8-A766-42C3184179FD}"/>
          </ac:spMkLst>
        </pc:spChg>
        <pc:spChg chg="add mod">
          <ac:chgData name="Jessica Tibaldi" userId="ca30e40e-18d0-47b9-b4bd-3c9ac886991b" providerId="ADAL" clId="{0BD3BF41-1BBA-5A49-8DD4-66A3A87D64BE}" dt="2025-12-01T14:51:19.117" v="2179" actId="1076"/>
          <ac:spMkLst>
            <pc:docMk/>
            <pc:sldMk cId="1247097935" sldId="3692"/>
            <ac:spMk id="8" creationId="{B75DA17A-A8BA-E2E4-43F2-C2FCA3FC10B7}"/>
          </ac:spMkLst>
        </pc:spChg>
        <pc:spChg chg="add mod">
          <ac:chgData name="Jessica Tibaldi" userId="ca30e40e-18d0-47b9-b4bd-3c9ac886991b" providerId="ADAL" clId="{0BD3BF41-1BBA-5A49-8DD4-66A3A87D64BE}" dt="2025-12-01T14:51:31.661" v="2207" actId="20577"/>
          <ac:spMkLst>
            <pc:docMk/>
            <pc:sldMk cId="1247097935" sldId="3692"/>
            <ac:spMk id="9" creationId="{688C488D-BB56-21C9-F850-E239F4A6D01E}"/>
          </ac:spMkLst>
        </pc:spChg>
        <pc:picChg chg="add mod">
          <ac:chgData name="Jessica Tibaldi" userId="ca30e40e-18d0-47b9-b4bd-3c9ac886991b" providerId="ADAL" clId="{0BD3BF41-1BBA-5A49-8DD4-66A3A87D64BE}" dt="2025-11-27T09:35:37.022" v="75" actId="14100"/>
          <ac:picMkLst>
            <pc:docMk/>
            <pc:sldMk cId="1247097935" sldId="3692"/>
            <ac:picMk id="5" creationId="{6CE3BA70-366F-22C4-3D91-85E4F1034003}"/>
          </ac:picMkLst>
        </pc:picChg>
        <pc:picChg chg="add mod modCrop">
          <ac:chgData name="Jessica Tibaldi" userId="ca30e40e-18d0-47b9-b4bd-3c9ac886991b" providerId="ADAL" clId="{0BD3BF41-1BBA-5A49-8DD4-66A3A87D64BE}" dt="2025-12-03T18:14:11.349" v="10089"/>
          <ac:picMkLst>
            <pc:docMk/>
            <pc:sldMk cId="1247097935" sldId="3692"/>
            <ac:picMk id="7" creationId="{56A09E41-C11E-0D7E-A005-441DBF6A18EB}"/>
          </ac:picMkLst>
        </pc:picChg>
      </pc:sldChg>
      <pc:sldChg chg="addSp delSp modSp add mod delAnim modAnim modShow">
        <pc:chgData name="Jessica Tibaldi" userId="ca30e40e-18d0-47b9-b4bd-3c9ac886991b" providerId="ADAL" clId="{0BD3BF41-1BBA-5A49-8DD4-66A3A87D64BE}" dt="2025-11-27T09:32:13.062" v="34" actId="729"/>
        <pc:sldMkLst>
          <pc:docMk/>
          <pc:sldMk cId="4085535737" sldId="3693"/>
        </pc:sldMkLst>
        <pc:picChg chg="add mod">
          <ac:chgData name="Jessica Tibaldi" userId="ca30e40e-18d0-47b9-b4bd-3c9ac886991b" providerId="ADAL" clId="{0BD3BF41-1BBA-5A49-8DD4-66A3A87D64BE}" dt="2025-11-27T09:32:07.461" v="33" actId="1076"/>
          <ac:picMkLst>
            <pc:docMk/>
            <pc:sldMk cId="4085535737" sldId="3693"/>
            <ac:picMk id="2" creationId="{94F0A029-3408-9FEC-2902-0D19FBE8C8DA}"/>
          </ac:picMkLst>
        </pc:picChg>
      </pc:sldChg>
      <pc:sldChg chg="addSp delSp modSp add mod modClrScheme chgLayout">
        <pc:chgData name="Jessica Tibaldi" userId="ca30e40e-18d0-47b9-b4bd-3c9ac886991b" providerId="ADAL" clId="{0BD3BF41-1BBA-5A49-8DD4-66A3A87D64BE}" dt="2025-11-27T09:44:25.230" v="555" actId="5793"/>
        <pc:sldMkLst>
          <pc:docMk/>
          <pc:sldMk cId="3264882496" sldId="3694"/>
        </pc:sldMkLst>
        <pc:spChg chg="add mod">
          <ac:chgData name="Jessica Tibaldi" userId="ca30e40e-18d0-47b9-b4bd-3c9ac886991b" providerId="ADAL" clId="{0BD3BF41-1BBA-5A49-8DD4-66A3A87D64BE}" dt="2025-11-27T09:44:25.230" v="555" actId="5793"/>
          <ac:spMkLst>
            <pc:docMk/>
            <pc:sldMk cId="3264882496" sldId="3694"/>
            <ac:spMk id="6" creationId="{990B1C6A-1E3D-C0A8-D83E-70B63F53F964}"/>
          </ac:spMkLst>
        </pc:spChg>
        <pc:spChg chg="add mod">
          <ac:chgData name="Jessica Tibaldi" userId="ca30e40e-18d0-47b9-b4bd-3c9ac886991b" providerId="ADAL" clId="{0BD3BF41-1BBA-5A49-8DD4-66A3A87D64BE}" dt="2025-11-27T09:42:28.508" v="225" actId="20577"/>
          <ac:spMkLst>
            <pc:docMk/>
            <pc:sldMk cId="3264882496" sldId="3694"/>
            <ac:spMk id="9" creationId="{6321361B-A35F-6E26-FDA7-DEBF7217B2EB}"/>
          </ac:spMkLst>
        </pc:spChg>
      </pc:sldChg>
      <pc:sldChg chg="addSp modSp new mod modClrScheme chgLayout">
        <pc:chgData name="Jessica Tibaldi" userId="ca30e40e-18d0-47b9-b4bd-3c9ac886991b" providerId="ADAL" clId="{0BD3BF41-1BBA-5A49-8DD4-66A3A87D64BE}" dt="2025-11-27T09:59:18.972" v="1097" actId="20577"/>
        <pc:sldMkLst>
          <pc:docMk/>
          <pc:sldMk cId="460869980" sldId="3695"/>
        </pc:sldMkLst>
        <pc:spChg chg="mod ord">
          <ac:chgData name="Jessica Tibaldi" userId="ca30e40e-18d0-47b9-b4bd-3c9ac886991b" providerId="ADAL" clId="{0BD3BF41-1BBA-5A49-8DD4-66A3A87D64BE}" dt="2025-11-27T09:54:03.184" v="1021" actId="20577"/>
          <ac:spMkLst>
            <pc:docMk/>
            <pc:sldMk cId="460869980" sldId="3695"/>
            <ac:spMk id="2" creationId="{4C168134-F9E7-7469-0250-94B92FABC5F1}"/>
          </ac:spMkLst>
        </pc:spChg>
        <pc:spChg chg="add mod ord">
          <ac:chgData name="Jessica Tibaldi" userId="ca30e40e-18d0-47b9-b4bd-3c9ac886991b" providerId="ADAL" clId="{0BD3BF41-1BBA-5A49-8DD4-66A3A87D64BE}" dt="2025-11-27T09:59:18.972" v="1097" actId="20577"/>
          <ac:spMkLst>
            <pc:docMk/>
            <pc:sldMk cId="460869980" sldId="3695"/>
            <ac:spMk id="3" creationId="{FA41A453-EA6D-9744-269F-5798CEA16287}"/>
          </ac:spMkLst>
        </pc:spChg>
        <pc:picChg chg="add mod">
          <ac:chgData name="Jessica Tibaldi" userId="ca30e40e-18d0-47b9-b4bd-3c9ac886991b" providerId="ADAL" clId="{0BD3BF41-1BBA-5A49-8DD4-66A3A87D64BE}" dt="2025-11-27T09:54:08.084" v="1022" actId="1076"/>
          <ac:picMkLst>
            <pc:docMk/>
            <pc:sldMk cId="460869980" sldId="3695"/>
            <ac:picMk id="4" creationId="{5F207545-F8E6-DACF-F3C9-A3BDF4D3B72E}"/>
          </ac:picMkLst>
        </pc:picChg>
      </pc:sldChg>
      <pc:sldChg chg="addSp delSp modSp add del mod">
        <pc:chgData name="Jessica Tibaldi" userId="ca30e40e-18d0-47b9-b4bd-3c9ac886991b" providerId="ADAL" clId="{0BD3BF41-1BBA-5A49-8DD4-66A3A87D64BE}" dt="2025-12-02T07:28:27.267" v="5944" actId="20577"/>
        <pc:sldMkLst>
          <pc:docMk/>
          <pc:sldMk cId="3375895002" sldId="3696"/>
        </pc:sldMkLst>
        <pc:spChg chg="del mod">
          <ac:chgData name="Jessica Tibaldi" userId="ca30e40e-18d0-47b9-b4bd-3c9ac886991b" providerId="ADAL" clId="{0BD3BF41-1BBA-5A49-8DD4-66A3A87D64BE}" dt="2025-12-02T07:14:55.983" v="5161" actId="1038"/>
          <ac:spMkLst>
            <pc:docMk/>
            <pc:sldMk cId="3375895002" sldId="3696"/>
            <ac:spMk id="11" creationId="{DF4EAB9E-020F-3794-0FC1-84C872CCD80E}"/>
          </ac:spMkLst>
        </pc:spChg>
        <pc:spChg chg="add del mod">
          <ac:chgData name="Jessica Tibaldi" userId="ca30e40e-18d0-47b9-b4bd-3c9ac886991b" providerId="ADAL" clId="{0BD3BF41-1BBA-5A49-8DD4-66A3A87D64BE}" dt="2025-12-02T07:11:38.041" v="5073" actId="20577"/>
          <ac:spMkLst>
            <pc:docMk/>
            <pc:sldMk cId="3375895002" sldId="3696"/>
            <ac:spMk id="12" creationId="{24A4FB30-5697-D9D9-2B5C-EAA0EC470EEF}"/>
          </ac:spMkLst>
        </pc:spChg>
        <pc:spChg chg="mod">
          <ac:chgData name="Jessica Tibaldi" userId="ca30e40e-18d0-47b9-b4bd-3c9ac886991b" providerId="ADAL" clId="{0BD3BF41-1BBA-5A49-8DD4-66A3A87D64BE}" dt="2025-12-02T07:28:27.267" v="5944" actId="20577"/>
          <ac:spMkLst>
            <pc:docMk/>
            <pc:sldMk cId="3375895002" sldId="3696"/>
            <ac:spMk id="19" creationId="{A3F63185-C2AC-C9EE-413D-415EF5D99E56}"/>
          </ac:spMkLst>
        </pc:spChg>
        <pc:spChg chg="add mod">
          <ac:chgData name="Jessica Tibaldi" userId="ca30e40e-18d0-47b9-b4bd-3c9ac886991b" providerId="ADAL" clId="{0BD3BF41-1BBA-5A49-8DD4-66A3A87D64BE}" dt="2025-12-02T07:09:34.911" v="5036" actId="1076"/>
          <ac:spMkLst>
            <pc:docMk/>
            <pc:sldMk cId="3375895002" sldId="3696"/>
            <ac:spMk id="20" creationId="{2C3D259B-EE87-51EF-A929-E3F1CCDAAF92}"/>
          </ac:spMkLst>
        </pc:spChg>
        <pc:spChg chg="add mod">
          <ac:chgData name="Jessica Tibaldi" userId="ca30e40e-18d0-47b9-b4bd-3c9ac886991b" providerId="ADAL" clId="{0BD3BF41-1BBA-5A49-8DD4-66A3A87D64BE}" dt="2025-12-02T07:12:35.392" v="5104" actId="1035"/>
          <ac:spMkLst>
            <pc:docMk/>
            <pc:sldMk cId="3375895002" sldId="3696"/>
            <ac:spMk id="22" creationId="{FFCF94B8-1E35-871C-962C-14BF63CD1CFE}"/>
          </ac:spMkLst>
        </pc:spChg>
        <pc:spChg chg="add mod">
          <ac:chgData name="Jessica Tibaldi" userId="ca30e40e-18d0-47b9-b4bd-3c9ac886991b" providerId="ADAL" clId="{0BD3BF41-1BBA-5A49-8DD4-66A3A87D64BE}" dt="2025-12-02T07:14:55.983" v="5161" actId="1038"/>
          <ac:spMkLst>
            <pc:docMk/>
            <pc:sldMk cId="3375895002" sldId="3696"/>
            <ac:spMk id="24" creationId="{CEF289E9-2EEE-B7CB-2587-32DCCBFB33F6}"/>
          </ac:spMkLst>
        </pc:spChg>
        <pc:spChg chg="add mod">
          <ac:chgData name="Jessica Tibaldi" userId="ca30e40e-18d0-47b9-b4bd-3c9ac886991b" providerId="ADAL" clId="{0BD3BF41-1BBA-5A49-8DD4-66A3A87D64BE}" dt="2025-12-02T07:14:55.983" v="5161" actId="1038"/>
          <ac:spMkLst>
            <pc:docMk/>
            <pc:sldMk cId="3375895002" sldId="3696"/>
            <ac:spMk id="25" creationId="{3D58CB15-9EEB-0A41-25A7-6BC62E8FF737}"/>
          </ac:spMkLst>
        </pc:spChg>
        <pc:spChg chg="add mod">
          <ac:chgData name="Jessica Tibaldi" userId="ca30e40e-18d0-47b9-b4bd-3c9ac886991b" providerId="ADAL" clId="{0BD3BF41-1BBA-5A49-8DD4-66A3A87D64BE}" dt="2025-12-02T07:14:55.983" v="5161" actId="1038"/>
          <ac:spMkLst>
            <pc:docMk/>
            <pc:sldMk cId="3375895002" sldId="3696"/>
            <ac:spMk id="26" creationId="{94194DE2-08AB-E053-116B-BC320155A20B}"/>
          </ac:spMkLst>
        </pc:spChg>
        <pc:spChg chg="add mod">
          <ac:chgData name="Jessica Tibaldi" userId="ca30e40e-18d0-47b9-b4bd-3c9ac886991b" providerId="ADAL" clId="{0BD3BF41-1BBA-5A49-8DD4-66A3A87D64BE}" dt="2025-12-02T07:13:32.712" v="5121" actId="20577"/>
          <ac:spMkLst>
            <pc:docMk/>
            <pc:sldMk cId="3375895002" sldId="3696"/>
            <ac:spMk id="27" creationId="{5357D33B-A714-E4D2-D158-34768CAB6423}"/>
          </ac:spMkLst>
        </pc:spChg>
        <pc:spChg chg="add mod">
          <ac:chgData name="Jessica Tibaldi" userId="ca30e40e-18d0-47b9-b4bd-3c9ac886991b" providerId="ADAL" clId="{0BD3BF41-1BBA-5A49-8DD4-66A3A87D64BE}" dt="2025-12-02T07:14:24.426" v="5140" actId="1076"/>
          <ac:spMkLst>
            <pc:docMk/>
            <pc:sldMk cId="3375895002" sldId="3696"/>
            <ac:spMk id="32" creationId="{BD414C08-564A-7704-9ED2-8B653D47F80A}"/>
          </ac:spMkLst>
        </pc:spChg>
        <pc:spChg chg="mod">
          <ac:chgData name="Jessica Tibaldi" userId="ca30e40e-18d0-47b9-b4bd-3c9ac886991b" providerId="ADAL" clId="{0BD3BF41-1BBA-5A49-8DD4-66A3A87D64BE}" dt="2025-12-02T07:14:55.983" v="5161" actId="1038"/>
          <ac:spMkLst>
            <pc:docMk/>
            <pc:sldMk cId="3375895002" sldId="3696"/>
            <ac:spMk id="37" creationId="{906C10B9-BCDC-703F-8042-CBD8CB293106}"/>
          </ac:spMkLst>
        </pc:spChg>
        <pc:spChg chg="add mod">
          <ac:chgData name="Jessica Tibaldi" userId="ca30e40e-18d0-47b9-b4bd-3c9ac886991b" providerId="ADAL" clId="{0BD3BF41-1BBA-5A49-8DD4-66A3A87D64BE}" dt="2025-12-02T07:22:20.348" v="5330" actId="693"/>
          <ac:spMkLst>
            <pc:docMk/>
            <pc:sldMk cId="3375895002" sldId="3696"/>
            <ac:spMk id="39" creationId="{7F20D1C8-53C0-F500-63D3-66ABCC2A245E}"/>
          </ac:spMkLst>
        </pc:spChg>
        <pc:spChg chg="add mod">
          <ac:chgData name="Jessica Tibaldi" userId="ca30e40e-18d0-47b9-b4bd-3c9ac886991b" providerId="ADAL" clId="{0BD3BF41-1BBA-5A49-8DD4-66A3A87D64BE}" dt="2025-12-02T07:22:06.645" v="5328" actId="1076"/>
          <ac:spMkLst>
            <pc:docMk/>
            <pc:sldMk cId="3375895002" sldId="3696"/>
            <ac:spMk id="40" creationId="{0289D248-F700-3F7D-7E0A-C01DCE269DE7}"/>
          </ac:spMkLst>
        </pc:spChg>
        <pc:spChg chg="mod">
          <ac:chgData name="Jessica Tibaldi" userId="ca30e40e-18d0-47b9-b4bd-3c9ac886991b" providerId="ADAL" clId="{0BD3BF41-1BBA-5A49-8DD4-66A3A87D64BE}" dt="2025-12-02T07:14:55.983" v="5161" actId="1038"/>
          <ac:spMkLst>
            <pc:docMk/>
            <pc:sldMk cId="3375895002" sldId="3696"/>
            <ac:spMk id="83" creationId="{E58ADD13-EB0C-D8C0-D2D9-0B6EDAFCF485}"/>
          </ac:spMkLst>
        </pc:spChg>
        <pc:spChg chg="mod">
          <ac:chgData name="Jessica Tibaldi" userId="ca30e40e-18d0-47b9-b4bd-3c9ac886991b" providerId="ADAL" clId="{0BD3BF41-1BBA-5A49-8DD4-66A3A87D64BE}" dt="2025-12-02T07:06:03.067" v="5012" actId="1076"/>
          <ac:spMkLst>
            <pc:docMk/>
            <pc:sldMk cId="3375895002" sldId="3696"/>
            <ac:spMk id="88" creationId="{152B3960-F254-0723-51C3-B3F2379AF2C8}"/>
          </ac:spMkLst>
        </pc:spChg>
        <pc:spChg chg="mod">
          <ac:chgData name="Jessica Tibaldi" userId="ca30e40e-18d0-47b9-b4bd-3c9ac886991b" providerId="ADAL" clId="{0BD3BF41-1BBA-5A49-8DD4-66A3A87D64BE}" dt="2025-12-02T07:09:02.206" v="5024" actId="1076"/>
          <ac:spMkLst>
            <pc:docMk/>
            <pc:sldMk cId="3375895002" sldId="3696"/>
            <ac:spMk id="89" creationId="{D8667AF3-EAAD-5629-4E6F-4F86AEB80690}"/>
          </ac:spMkLst>
        </pc:spChg>
        <pc:spChg chg="mod">
          <ac:chgData name="Jessica Tibaldi" userId="ca30e40e-18d0-47b9-b4bd-3c9ac886991b" providerId="ADAL" clId="{0BD3BF41-1BBA-5A49-8DD4-66A3A87D64BE}" dt="2025-12-02T07:09:02.206" v="5024" actId="1076"/>
          <ac:spMkLst>
            <pc:docMk/>
            <pc:sldMk cId="3375895002" sldId="3696"/>
            <ac:spMk id="90" creationId="{C0BAD5BB-1AAC-62BC-F065-675B6EC33F1D}"/>
          </ac:spMkLst>
        </pc:spChg>
        <pc:spChg chg="mod">
          <ac:chgData name="Jessica Tibaldi" userId="ca30e40e-18d0-47b9-b4bd-3c9ac886991b" providerId="ADAL" clId="{0BD3BF41-1BBA-5A49-8DD4-66A3A87D64BE}" dt="2025-12-02T07:14:55.983" v="5161" actId="1038"/>
          <ac:spMkLst>
            <pc:docMk/>
            <pc:sldMk cId="3375895002" sldId="3696"/>
            <ac:spMk id="94" creationId="{B91B9D25-311B-95CF-22DD-3B9316B1278B}"/>
          </ac:spMkLst>
        </pc:spChg>
        <pc:spChg chg="mod">
          <ac:chgData name="Jessica Tibaldi" userId="ca30e40e-18d0-47b9-b4bd-3c9ac886991b" providerId="ADAL" clId="{0BD3BF41-1BBA-5A49-8DD4-66A3A87D64BE}" dt="2025-12-02T07:14:55.983" v="5161" actId="1038"/>
          <ac:spMkLst>
            <pc:docMk/>
            <pc:sldMk cId="3375895002" sldId="3696"/>
            <ac:spMk id="100" creationId="{0A1FDC99-3E82-5F5F-FD38-5332D87269C6}"/>
          </ac:spMkLst>
        </pc:spChg>
        <pc:spChg chg="mod">
          <ac:chgData name="Jessica Tibaldi" userId="ca30e40e-18d0-47b9-b4bd-3c9ac886991b" providerId="ADAL" clId="{0BD3BF41-1BBA-5A49-8DD4-66A3A87D64BE}" dt="2025-12-02T07:09:02.206" v="5024" actId="1076"/>
          <ac:spMkLst>
            <pc:docMk/>
            <pc:sldMk cId="3375895002" sldId="3696"/>
            <ac:spMk id="107" creationId="{3B788BF1-D37D-9739-30EC-8292A2745CE6}"/>
          </ac:spMkLst>
        </pc:spChg>
        <pc:spChg chg="mod">
          <ac:chgData name="Jessica Tibaldi" userId="ca30e40e-18d0-47b9-b4bd-3c9ac886991b" providerId="ADAL" clId="{0BD3BF41-1BBA-5A49-8DD4-66A3A87D64BE}" dt="2025-12-02T07:14:55.983" v="5161" actId="1038"/>
          <ac:spMkLst>
            <pc:docMk/>
            <pc:sldMk cId="3375895002" sldId="3696"/>
            <ac:spMk id="110" creationId="{7847B4D0-3246-CA6B-7D7D-64ACBFB3985E}"/>
          </ac:spMkLst>
        </pc:spChg>
        <pc:spChg chg="mod">
          <ac:chgData name="Jessica Tibaldi" userId="ca30e40e-18d0-47b9-b4bd-3c9ac886991b" providerId="ADAL" clId="{0BD3BF41-1BBA-5A49-8DD4-66A3A87D64BE}" dt="2025-12-02T07:14:55.983" v="5161" actId="1038"/>
          <ac:spMkLst>
            <pc:docMk/>
            <pc:sldMk cId="3375895002" sldId="3696"/>
            <ac:spMk id="111" creationId="{DB78AB33-7DD8-B326-1515-0093D3727EAF}"/>
          </ac:spMkLst>
        </pc:spChg>
        <pc:picChg chg="add mod">
          <ac:chgData name="Jessica Tibaldi" userId="ca30e40e-18d0-47b9-b4bd-3c9ac886991b" providerId="ADAL" clId="{0BD3BF41-1BBA-5A49-8DD4-66A3A87D64BE}" dt="2025-12-02T07:21:02.082" v="5308" actId="1076"/>
          <ac:picMkLst>
            <pc:docMk/>
            <pc:sldMk cId="3375895002" sldId="3696"/>
            <ac:picMk id="34" creationId="{34DB5A0B-6F78-EE5B-7FA3-F9A56CCA6C74}"/>
          </ac:picMkLst>
        </pc:picChg>
        <pc:cxnChg chg="add mod">
          <ac:chgData name="Jessica Tibaldi" userId="ca30e40e-18d0-47b9-b4bd-3c9ac886991b" providerId="ADAL" clId="{0BD3BF41-1BBA-5A49-8DD4-66A3A87D64BE}" dt="2025-12-02T07:08:45.079" v="5020" actId="14100"/>
          <ac:cxnSpMkLst>
            <pc:docMk/>
            <pc:sldMk cId="3375895002" sldId="3696"/>
            <ac:cxnSpMk id="9" creationId="{7D80EF55-2AFC-5045-F4E7-81793F6733B6}"/>
          </ac:cxnSpMkLst>
        </pc:cxnChg>
        <pc:cxnChg chg="add mod">
          <ac:chgData name="Jessica Tibaldi" userId="ca30e40e-18d0-47b9-b4bd-3c9ac886991b" providerId="ADAL" clId="{0BD3BF41-1BBA-5A49-8DD4-66A3A87D64BE}" dt="2025-12-02T07:13:51.032" v="5124" actId="1582"/>
          <ac:cxnSpMkLst>
            <pc:docMk/>
            <pc:sldMk cId="3375895002" sldId="3696"/>
            <ac:cxnSpMk id="29" creationId="{D75170C7-C8D1-6632-46D4-4CC3366AC184}"/>
          </ac:cxnSpMkLst>
        </pc:cxnChg>
      </pc:sldChg>
      <pc:sldChg chg="modSp add mod">
        <pc:chgData name="Jessica Tibaldi" userId="ca30e40e-18d0-47b9-b4bd-3c9ac886991b" providerId="ADAL" clId="{0BD3BF41-1BBA-5A49-8DD4-66A3A87D64BE}" dt="2025-12-09T12:23:34.032" v="10480" actId="20577"/>
        <pc:sldMkLst>
          <pc:docMk/>
          <pc:sldMk cId="4070639619" sldId="3697"/>
        </pc:sldMkLst>
        <pc:spChg chg="mod">
          <ac:chgData name="Jessica Tibaldi" userId="ca30e40e-18d0-47b9-b4bd-3c9ac886991b" providerId="ADAL" clId="{0BD3BF41-1BBA-5A49-8DD4-66A3A87D64BE}" dt="2025-12-03T17:42:47.087" v="8824"/>
          <ac:spMkLst>
            <pc:docMk/>
            <pc:sldMk cId="4070639619" sldId="3697"/>
            <ac:spMk id="3" creationId="{69325D49-CC16-86B3-F809-62630AF5D198}"/>
          </ac:spMkLst>
        </pc:spChg>
        <pc:spChg chg="mod">
          <ac:chgData name="Jessica Tibaldi" userId="ca30e40e-18d0-47b9-b4bd-3c9ac886991b" providerId="ADAL" clId="{0BD3BF41-1BBA-5A49-8DD4-66A3A87D64BE}" dt="2025-12-03T17:42:55.957" v="8828" actId="1076"/>
          <ac:spMkLst>
            <pc:docMk/>
            <pc:sldMk cId="4070639619" sldId="3697"/>
            <ac:spMk id="4" creationId="{6EF234B1-DB4D-8CF0-E9A0-17278C071EAE}"/>
          </ac:spMkLst>
        </pc:spChg>
        <pc:spChg chg="mod">
          <ac:chgData name="Jessica Tibaldi" userId="ca30e40e-18d0-47b9-b4bd-3c9ac886991b" providerId="ADAL" clId="{0BD3BF41-1BBA-5A49-8DD4-66A3A87D64BE}" dt="2025-12-09T12:23:34.032" v="10480" actId="20577"/>
          <ac:spMkLst>
            <pc:docMk/>
            <pc:sldMk cId="4070639619" sldId="3697"/>
            <ac:spMk id="10" creationId="{B939C659-92F1-D141-579C-A8EDB5878DE6}"/>
          </ac:spMkLst>
        </pc:spChg>
        <pc:picChg chg="mod">
          <ac:chgData name="Jessica Tibaldi" userId="ca30e40e-18d0-47b9-b4bd-3c9ac886991b" providerId="ADAL" clId="{0BD3BF41-1BBA-5A49-8DD4-66A3A87D64BE}" dt="2025-12-03T17:43:04.592" v="8829" actId="1076"/>
          <ac:picMkLst>
            <pc:docMk/>
            <pc:sldMk cId="4070639619" sldId="3697"/>
            <ac:picMk id="12" creationId="{4335B2AD-DC01-799C-4BD5-E4A59998FBA1}"/>
          </ac:picMkLst>
        </pc:picChg>
        <pc:cxnChg chg="mod">
          <ac:chgData name="Jessica Tibaldi" userId="ca30e40e-18d0-47b9-b4bd-3c9ac886991b" providerId="ADAL" clId="{0BD3BF41-1BBA-5A49-8DD4-66A3A87D64BE}" dt="2025-12-09T12:23:30.862" v="10469" actId="20577"/>
          <ac:cxnSpMkLst>
            <pc:docMk/>
            <pc:sldMk cId="4070639619" sldId="3697"/>
            <ac:cxnSpMk id="9" creationId="{D6E5924E-7DD1-DE56-0D49-3510C4B256B1}"/>
          </ac:cxnSpMkLst>
        </pc:cxnChg>
      </pc:sldChg>
      <pc:sldChg chg="addSp modSp add mod">
        <pc:chgData name="Jessica Tibaldi" userId="ca30e40e-18d0-47b9-b4bd-3c9ac886991b" providerId="ADAL" clId="{0BD3BF41-1BBA-5A49-8DD4-66A3A87D64BE}" dt="2025-12-03T17:32:07.185" v="8226" actId="1076"/>
        <pc:sldMkLst>
          <pc:docMk/>
          <pc:sldMk cId="1677556607" sldId="3699"/>
        </pc:sldMkLst>
        <pc:spChg chg="mod">
          <ac:chgData name="Jessica Tibaldi" userId="ca30e40e-18d0-47b9-b4bd-3c9ac886991b" providerId="ADAL" clId="{0BD3BF41-1BBA-5A49-8DD4-66A3A87D64BE}" dt="2025-12-01T16:58:39.883" v="4768" actId="1076"/>
          <ac:spMkLst>
            <pc:docMk/>
            <pc:sldMk cId="1677556607" sldId="3699"/>
            <ac:spMk id="2" creationId="{C0718C38-E723-89F2-76A8-2887C0C21983}"/>
          </ac:spMkLst>
        </pc:spChg>
        <pc:picChg chg="add mod">
          <ac:chgData name="Jessica Tibaldi" userId="ca30e40e-18d0-47b9-b4bd-3c9ac886991b" providerId="ADAL" clId="{0BD3BF41-1BBA-5A49-8DD4-66A3A87D64BE}" dt="2025-12-03T17:32:07.185" v="8226" actId="1076"/>
          <ac:picMkLst>
            <pc:docMk/>
            <pc:sldMk cId="1677556607" sldId="3699"/>
            <ac:picMk id="3" creationId="{E268CB80-8830-7642-70DB-72BC443D9CE8}"/>
          </ac:picMkLst>
        </pc:picChg>
      </pc:sldChg>
      <pc:sldChg chg="addSp delSp modSp new mod modClrScheme modAnim chgLayout">
        <pc:chgData name="Jessica Tibaldi" userId="ca30e40e-18d0-47b9-b4bd-3c9ac886991b" providerId="ADAL" clId="{0BD3BF41-1BBA-5A49-8DD4-66A3A87D64BE}" dt="2025-12-01T15:00:57.871" v="2877" actId="20577"/>
        <pc:sldMkLst>
          <pc:docMk/>
          <pc:sldMk cId="1973136789" sldId="3701"/>
        </pc:sldMkLst>
        <pc:spChg chg="add mod">
          <ac:chgData name="Jessica Tibaldi" userId="ca30e40e-18d0-47b9-b4bd-3c9ac886991b" providerId="ADAL" clId="{0BD3BF41-1BBA-5A49-8DD4-66A3A87D64BE}" dt="2025-12-01T15:00:57.871" v="2877" actId="20577"/>
          <ac:spMkLst>
            <pc:docMk/>
            <pc:sldMk cId="1973136789" sldId="3701"/>
            <ac:spMk id="58" creationId="{15BEC7EA-6058-F3B0-F910-B57484B2B2CA}"/>
          </ac:spMkLst>
        </pc:spChg>
        <pc:picChg chg="add mod">
          <ac:chgData name="Jessica Tibaldi" userId="ca30e40e-18d0-47b9-b4bd-3c9ac886991b" providerId="ADAL" clId="{0BD3BF41-1BBA-5A49-8DD4-66A3A87D64BE}" dt="2025-11-27T16:12:36.470" v="1841" actId="1076"/>
          <ac:picMkLst>
            <pc:docMk/>
            <pc:sldMk cId="1973136789" sldId="3701"/>
            <ac:picMk id="5" creationId="{52030A51-9B11-9C83-A2DB-0BE4DD1B9C9C}"/>
          </ac:picMkLst>
        </pc:picChg>
        <pc:picChg chg="add mod">
          <ac:chgData name="Jessica Tibaldi" userId="ca30e40e-18d0-47b9-b4bd-3c9ac886991b" providerId="ADAL" clId="{0BD3BF41-1BBA-5A49-8DD4-66A3A87D64BE}" dt="2025-11-27T16:12:35.289" v="1840" actId="1076"/>
          <ac:picMkLst>
            <pc:docMk/>
            <pc:sldMk cId="1973136789" sldId="3701"/>
            <ac:picMk id="19" creationId="{D300E666-F273-A93C-F602-6FF5201E3EC4}"/>
          </ac:picMkLst>
        </pc:picChg>
        <pc:picChg chg="add mod">
          <ac:chgData name="Jessica Tibaldi" userId="ca30e40e-18d0-47b9-b4bd-3c9ac886991b" providerId="ADAL" clId="{0BD3BF41-1BBA-5A49-8DD4-66A3A87D64BE}" dt="2025-11-27T16:12:52.689" v="1845" actId="1076"/>
          <ac:picMkLst>
            <pc:docMk/>
            <pc:sldMk cId="1973136789" sldId="3701"/>
            <ac:picMk id="52" creationId="{C5E40E7F-B02B-22DA-0753-0DB931007F6B}"/>
          </ac:picMkLst>
        </pc:picChg>
        <pc:picChg chg="add mod">
          <ac:chgData name="Jessica Tibaldi" userId="ca30e40e-18d0-47b9-b4bd-3c9ac886991b" providerId="ADAL" clId="{0BD3BF41-1BBA-5A49-8DD4-66A3A87D64BE}" dt="2025-11-27T16:12:52.689" v="1845" actId="1076"/>
          <ac:picMkLst>
            <pc:docMk/>
            <pc:sldMk cId="1973136789" sldId="3701"/>
            <ac:picMk id="53" creationId="{8929EB49-7211-E071-DF9F-0A34B5E32C73}"/>
          </ac:picMkLst>
        </pc:picChg>
        <pc:picChg chg="add mod">
          <ac:chgData name="Jessica Tibaldi" userId="ca30e40e-18d0-47b9-b4bd-3c9ac886991b" providerId="ADAL" clId="{0BD3BF41-1BBA-5A49-8DD4-66A3A87D64BE}" dt="2025-11-27T16:13:04.774" v="1847" actId="1076"/>
          <ac:picMkLst>
            <pc:docMk/>
            <pc:sldMk cId="1973136789" sldId="3701"/>
            <ac:picMk id="54" creationId="{ED70FED8-8E93-996E-DA33-DD2E098BE6CC}"/>
          </ac:picMkLst>
        </pc:picChg>
        <pc:picChg chg="add mod">
          <ac:chgData name="Jessica Tibaldi" userId="ca30e40e-18d0-47b9-b4bd-3c9ac886991b" providerId="ADAL" clId="{0BD3BF41-1BBA-5A49-8DD4-66A3A87D64BE}" dt="2025-11-27T16:13:04.774" v="1847" actId="1076"/>
          <ac:picMkLst>
            <pc:docMk/>
            <pc:sldMk cId="1973136789" sldId="3701"/>
            <ac:picMk id="55" creationId="{F4C94DC8-D8D3-28EF-DB56-8A9B857DBF51}"/>
          </ac:picMkLst>
        </pc:picChg>
        <pc:picChg chg="add mod">
          <ac:chgData name="Jessica Tibaldi" userId="ca30e40e-18d0-47b9-b4bd-3c9ac886991b" providerId="ADAL" clId="{0BD3BF41-1BBA-5A49-8DD4-66A3A87D64BE}" dt="2025-11-27T16:13:16.673" v="1850" actId="1076"/>
          <ac:picMkLst>
            <pc:docMk/>
            <pc:sldMk cId="1973136789" sldId="3701"/>
            <ac:picMk id="56" creationId="{1EC01E28-F00F-AA16-D370-900C03B6B230}"/>
          </ac:picMkLst>
        </pc:picChg>
        <pc:picChg chg="add mod">
          <ac:chgData name="Jessica Tibaldi" userId="ca30e40e-18d0-47b9-b4bd-3c9ac886991b" providerId="ADAL" clId="{0BD3BF41-1BBA-5A49-8DD4-66A3A87D64BE}" dt="2025-11-27T16:13:16.673" v="1850" actId="1076"/>
          <ac:picMkLst>
            <pc:docMk/>
            <pc:sldMk cId="1973136789" sldId="3701"/>
            <ac:picMk id="57" creationId="{977068EF-5816-5275-B02C-0534D6B594AC}"/>
          </ac:picMkLst>
        </pc:picChg>
      </pc:sldChg>
      <pc:sldChg chg="addSp modSp add mod">
        <pc:chgData name="Jessica Tibaldi" userId="ca30e40e-18d0-47b9-b4bd-3c9ac886991b" providerId="ADAL" clId="{0BD3BF41-1BBA-5A49-8DD4-66A3A87D64BE}" dt="2025-12-05T09:06:32.623" v="10176" actId="20577"/>
        <pc:sldMkLst>
          <pc:docMk/>
          <pc:sldMk cId="1032372292" sldId="3702"/>
        </pc:sldMkLst>
        <pc:spChg chg="mod">
          <ac:chgData name="Jessica Tibaldi" userId="ca30e40e-18d0-47b9-b4bd-3c9ac886991b" providerId="ADAL" clId="{0BD3BF41-1BBA-5A49-8DD4-66A3A87D64BE}" dt="2025-12-01T15:06:08.074" v="3062" actId="20577"/>
          <ac:spMkLst>
            <pc:docMk/>
            <pc:sldMk cId="1032372292" sldId="3702"/>
            <ac:spMk id="2" creationId="{75F4EFAB-27E4-0072-8DF6-6CCA4E1E8CCD}"/>
          </ac:spMkLst>
        </pc:spChg>
        <pc:spChg chg="mod">
          <ac:chgData name="Jessica Tibaldi" userId="ca30e40e-18d0-47b9-b4bd-3c9ac886991b" providerId="ADAL" clId="{0BD3BF41-1BBA-5A49-8DD4-66A3A87D64BE}" dt="2025-12-01T15:06:05.818" v="3056" actId="20577"/>
          <ac:spMkLst>
            <pc:docMk/>
            <pc:sldMk cId="1032372292" sldId="3702"/>
            <ac:spMk id="3" creationId="{A8919EAC-E364-539D-A611-CBA9E615B102}"/>
          </ac:spMkLst>
        </pc:spChg>
        <pc:spChg chg="mod">
          <ac:chgData name="Jessica Tibaldi" userId="ca30e40e-18d0-47b9-b4bd-3c9ac886991b" providerId="ADAL" clId="{0BD3BF41-1BBA-5A49-8DD4-66A3A87D64BE}" dt="2025-12-01T15:07:04.490" v="3295" actId="20577"/>
          <ac:spMkLst>
            <pc:docMk/>
            <pc:sldMk cId="1032372292" sldId="3702"/>
            <ac:spMk id="4" creationId="{3E3E6A18-4097-0D7B-16A5-274E1990160A}"/>
          </ac:spMkLst>
        </pc:spChg>
        <pc:spChg chg="add mod">
          <ac:chgData name="Jessica Tibaldi" userId="ca30e40e-18d0-47b9-b4bd-3c9ac886991b" providerId="ADAL" clId="{0BD3BF41-1BBA-5A49-8DD4-66A3A87D64BE}" dt="2025-12-05T09:06:32.623" v="10176" actId="20577"/>
          <ac:spMkLst>
            <pc:docMk/>
            <pc:sldMk cId="1032372292" sldId="3702"/>
            <ac:spMk id="6" creationId="{5787498A-3C14-F2F1-892A-5AC1508FFBD9}"/>
          </ac:spMkLst>
        </pc:spChg>
        <pc:picChg chg="add mod">
          <ac:chgData name="Jessica Tibaldi" userId="ca30e40e-18d0-47b9-b4bd-3c9ac886991b" providerId="ADAL" clId="{0BD3BF41-1BBA-5A49-8DD4-66A3A87D64BE}" dt="2025-12-05T09:06:29.646" v="10174"/>
          <ac:picMkLst>
            <pc:docMk/>
            <pc:sldMk cId="1032372292" sldId="3702"/>
            <ac:picMk id="5" creationId="{E12B32C0-9688-6D9F-7BF5-AE722F30763E}"/>
          </ac:picMkLst>
        </pc:picChg>
      </pc:sldChg>
      <pc:sldChg chg="addSp delSp modSp add mod modClrScheme modShow chgLayout">
        <pc:chgData name="Jessica Tibaldi" userId="ca30e40e-18d0-47b9-b4bd-3c9ac886991b" providerId="ADAL" clId="{0BD3BF41-1BBA-5A49-8DD4-66A3A87D64BE}" dt="2025-12-03T17:27:45.203" v="8224" actId="1076"/>
        <pc:sldMkLst>
          <pc:docMk/>
          <pc:sldMk cId="4271130632" sldId="2147479581"/>
        </pc:sldMkLst>
        <pc:spChg chg="mod ord">
          <ac:chgData name="Jessica Tibaldi" userId="ca30e40e-18d0-47b9-b4bd-3c9ac886991b" providerId="ADAL" clId="{0BD3BF41-1BBA-5A49-8DD4-66A3A87D64BE}" dt="2025-12-03T17:26:44.387" v="8219" actId="1076"/>
          <ac:spMkLst>
            <pc:docMk/>
            <pc:sldMk cId="4271130632" sldId="2147479581"/>
            <ac:spMk id="89" creationId="{CB45A9E5-47DA-AF02-1152-7C2AC08C1ABC}"/>
          </ac:spMkLst>
        </pc:spChg>
        <pc:picChg chg="add mod">
          <ac:chgData name="Jessica Tibaldi" userId="ca30e40e-18d0-47b9-b4bd-3c9ac886991b" providerId="ADAL" clId="{0BD3BF41-1BBA-5A49-8DD4-66A3A87D64BE}" dt="2025-12-02T08:02:25.135" v="5951" actId="1076"/>
          <ac:picMkLst>
            <pc:docMk/>
            <pc:sldMk cId="4271130632" sldId="2147479581"/>
            <ac:picMk id="4" creationId="{D24BFB26-7C92-2339-53EE-3F47722FA211}"/>
          </ac:picMkLst>
        </pc:picChg>
        <pc:picChg chg="add mod">
          <ac:chgData name="Jessica Tibaldi" userId="ca30e40e-18d0-47b9-b4bd-3c9ac886991b" providerId="ADAL" clId="{0BD3BF41-1BBA-5A49-8DD4-66A3A87D64BE}" dt="2025-12-03T17:27:45.203" v="8224" actId="1076"/>
          <ac:picMkLst>
            <pc:docMk/>
            <pc:sldMk cId="4271130632" sldId="2147479581"/>
            <ac:picMk id="5" creationId="{465F719B-4D7F-09EC-0F68-C8E1DFFED119}"/>
          </ac:picMkLst>
        </pc:picChg>
      </pc:sldChg>
      <pc:sldChg chg="addSp delSp modSp add mod modShow">
        <pc:chgData name="Jessica Tibaldi" userId="ca30e40e-18d0-47b9-b4bd-3c9ac886991b" providerId="ADAL" clId="{0BD3BF41-1BBA-5A49-8DD4-66A3A87D64BE}" dt="2025-12-10T14:29:09.039" v="10611" actId="20577"/>
        <pc:sldMkLst>
          <pc:docMk/>
          <pc:sldMk cId="756184421" sldId="2147479582"/>
        </pc:sldMkLst>
        <pc:spChg chg="mod">
          <ac:chgData name="Jessica Tibaldi" userId="ca30e40e-18d0-47b9-b4bd-3c9ac886991b" providerId="ADAL" clId="{0BD3BF41-1BBA-5A49-8DD4-66A3A87D64BE}" dt="2025-12-09T09:42:19.165" v="10434" actId="20577"/>
          <ac:spMkLst>
            <pc:docMk/>
            <pc:sldMk cId="756184421" sldId="2147479582"/>
            <ac:spMk id="2" creationId="{CF9BA1C4-52F1-CBF5-AC62-F907CB217BCD}"/>
          </ac:spMkLst>
        </pc:spChg>
        <pc:spChg chg="add del mod">
          <ac:chgData name="Jessica Tibaldi" userId="ca30e40e-18d0-47b9-b4bd-3c9ac886991b" providerId="ADAL" clId="{0BD3BF41-1BBA-5A49-8DD4-66A3A87D64BE}" dt="2025-12-09T12:25:51.531" v="10489" actId="478"/>
          <ac:spMkLst>
            <pc:docMk/>
            <pc:sldMk cId="756184421" sldId="2147479582"/>
            <ac:spMk id="3" creationId="{4F178A9C-9356-0C22-C58A-ECA1088596FD}"/>
          </ac:spMkLst>
        </pc:spChg>
        <pc:spChg chg="add del mod">
          <ac:chgData name="Jessica Tibaldi" userId="ca30e40e-18d0-47b9-b4bd-3c9ac886991b" providerId="ADAL" clId="{0BD3BF41-1BBA-5A49-8DD4-66A3A87D64BE}" dt="2025-12-09T12:25:55.032" v="10491" actId="478"/>
          <ac:spMkLst>
            <pc:docMk/>
            <pc:sldMk cId="756184421" sldId="2147479582"/>
            <ac:spMk id="4" creationId="{D9E4B127-5CB4-E74F-B2F8-CFEA73889947}"/>
          </ac:spMkLst>
        </pc:spChg>
        <pc:spChg chg="add mod">
          <ac:chgData name="Jessica Tibaldi" userId="ca30e40e-18d0-47b9-b4bd-3c9ac886991b" providerId="ADAL" clId="{0BD3BF41-1BBA-5A49-8DD4-66A3A87D64BE}" dt="2025-12-09T12:28:04.086" v="10530" actId="1036"/>
          <ac:spMkLst>
            <pc:docMk/>
            <pc:sldMk cId="756184421" sldId="2147479582"/>
            <ac:spMk id="8" creationId="{38FEF271-5C13-0E37-1F83-E91319CD04A8}"/>
          </ac:spMkLst>
        </pc:spChg>
        <pc:spChg chg="add mod">
          <ac:chgData name="Jessica Tibaldi" userId="ca30e40e-18d0-47b9-b4bd-3c9ac886991b" providerId="ADAL" clId="{0BD3BF41-1BBA-5A49-8DD4-66A3A87D64BE}" dt="2025-12-09T12:28:04.086" v="10530" actId="1036"/>
          <ac:spMkLst>
            <pc:docMk/>
            <pc:sldMk cId="756184421" sldId="2147479582"/>
            <ac:spMk id="9" creationId="{8A0F74FB-7838-EBBA-6C08-353264DBE681}"/>
          </ac:spMkLst>
        </pc:spChg>
        <pc:spChg chg="add mod">
          <ac:chgData name="Jessica Tibaldi" userId="ca30e40e-18d0-47b9-b4bd-3c9ac886991b" providerId="ADAL" clId="{0BD3BF41-1BBA-5A49-8DD4-66A3A87D64BE}" dt="2025-12-10T14:29:09.039" v="10611" actId="20577"/>
          <ac:spMkLst>
            <pc:docMk/>
            <pc:sldMk cId="756184421" sldId="2147479582"/>
            <ac:spMk id="11" creationId="{A2CF4D36-2299-C60B-BED7-B1AEE4F38417}"/>
          </ac:spMkLst>
        </pc:spChg>
        <pc:spChg chg="add mod">
          <ac:chgData name="Jessica Tibaldi" userId="ca30e40e-18d0-47b9-b4bd-3c9ac886991b" providerId="ADAL" clId="{0BD3BF41-1BBA-5A49-8DD4-66A3A87D64BE}" dt="2025-12-09T12:29:55.968" v="10570" actId="1076"/>
          <ac:spMkLst>
            <pc:docMk/>
            <pc:sldMk cId="756184421" sldId="2147479582"/>
            <ac:spMk id="15" creationId="{CF39C1DE-6368-AAD6-4E2A-FE69EB644B94}"/>
          </ac:spMkLst>
        </pc:spChg>
        <pc:picChg chg="add mod">
          <ac:chgData name="Jessica Tibaldi" userId="ca30e40e-18d0-47b9-b4bd-3c9ac886991b" providerId="ADAL" clId="{0BD3BF41-1BBA-5A49-8DD4-66A3A87D64BE}" dt="2025-12-09T12:28:04.086" v="10530" actId="1036"/>
          <ac:picMkLst>
            <pc:docMk/>
            <pc:sldMk cId="756184421" sldId="2147479582"/>
            <ac:picMk id="6" creationId="{5612ED84-4BDC-001C-0C9E-DE4BEC9A94C3}"/>
          </ac:picMkLst>
        </pc:picChg>
        <pc:picChg chg="add mod">
          <ac:chgData name="Jessica Tibaldi" userId="ca30e40e-18d0-47b9-b4bd-3c9ac886991b" providerId="ADAL" clId="{0BD3BF41-1BBA-5A49-8DD4-66A3A87D64BE}" dt="2025-12-09T12:28:04.086" v="10530" actId="1036"/>
          <ac:picMkLst>
            <pc:docMk/>
            <pc:sldMk cId="756184421" sldId="2147479582"/>
            <ac:picMk id="7" creationId="{2F8333EA-2EDA-66B5-0D2B-113586A7F5BD}"/>
          </ac:picMkLst>
        </pc:picChg>
        <pc:picChg chg="add mod">
          <ac:chgData name="Jessica Tibaldi" userId="ca30e40e-18d0-47b9-b4bd-3c9ac886991b" providerId="ADAL" clId="{0BD3BF41-1BBA-5A49-8DD4-66A3A87D64BE}" dt="2025-12-09T12:28:50.585" v="10539" actId="1076"/>
          <ac:picMkLst>
            <pc:docMk/>
            <pc:sldMk cId="756184421" sldId="2147479582"/>
            <ac:picMk id="10" creationId="{911EB5F6-4E35-EF4F-0BBB-C0CAC21D1308}"/>
          </ac:picMkLst>
        </pc:picChg>
      </pc:sldChg>
      <pc:sldChg chg="addSp delSp modSp add mod ord">
        <pc:chgData name="Jessica Tibaldi" userId="ca30e40e-18d0-47b9-b4bd-3c9ac886991b" providerId="ADAL" clId="{0BD3BF41-1BBA-5A49-8DD4-66A3A87D64BE}" dt="2025-12-03T17:50:14.838" v="8841" actId="20578"/>
        <pc:sldMkLst>
          <pc:docMk/>
          <pc:sldMk cId="4261229681" sldId="2147479583"/>
        </pc:sldMkLst>
        <pc:spChg chg="mod">
          <ac:chgData name="Jessica Tibaldi" userId="ca30e40e-18d0-47b9-b4bd-3c9ac886991b" providerId="ADAL" clId="{0BD3BF41-1BBA-5A49-8DD4-66A3A87D64BE}" dt="2025-12-01T17:02:12.402" v="4797" actId="20577"/>
          <ac:spMkLst>
            <pc:docMk/>
            <pc:sldMk cId="4261229681" sldId="2147479583"/>
            <ac:spMk id="2" creationId="{16EFA388-FB97-78E4-2245-2B57102B2844}"/>
          </ac:spMkLst>
        </pc:spChg>
        <pc:spChg chg="add mod">
          <ac:chgData name="Jessica Tibaldi" userId="ca30e40e-18d0-47b9-b4bd-3c9ac886991b" providerId="ADAL" clId="{0BD3BF41-1BBA-5A49-8DD4-66A3A87D64BE}" dt="2025-12-01T17:03:55.734" v="4800" actId="1076"/>
          <ac:spMkLst>
            <pc:docMk/>
            <pc:sldMk cId="4261229681" sldId="2147479583"/>
            <ac:spMk id="4" creationId="{4588C92F-1679-2CB8-2AD0-E2C7E81817F5}"/>
          </ac:spMkLst>
        </pc:spChg>
        <pc:spChg chg="add mod">
          <ac:chgData name="Jessica Tibaldi" userId="ca30e40e-18d0-47b9-b4bd-3c9ac886991b" providerId="ADAL" clId="{0BD3BF41-1BBA-5A49-8DD4-66A3A87D64BE}" dt="2025-12-01T17:04:01.323" v="4804" actId="1076"/>
          <ac:spMkLst>
            <pc:docMk/>
            <pc:sldMk cId="4261229681" sldId="2147479583"/>
            <ac:spMk id="6" creationId="{929C69F1-E7EE-7352-BC85-77DED2804E72}"/>
          </ac:spMkLst>
        </pc:spChg>
        <pc:spChg chg="add mod">
          <ac:chgData name="Jessica Tibaldi" userId="ca30e40e-18d0-47b9-b4bd-3c9ac886991b" providerId="ADAL" clId="{0BD3BF41-1BBA-5A49-8DD4-66A3A87D64BE}" dt="2025-12-01T17:04:26.155" v="4810" actId="207"/>
          <ac:spMkLst>
            <pc:docMk/>
            <pc:sldMk cId="4261229681" sldId="2147479583"/>
            <ac:spMk id="8" creationId="{923A2897-6468-34E1-81A8-5DC04818731A}"/>
          </ac:spMkLst>
        </pc:spChg>
        <pc:spChg chg="add mod">
          <ac:chgData name="Jessica Tibaldi" userId="ca30e40e-18d0-47b9-b4bd-3c9ac886991b" providerId="ADAL" clId="{0BD3BF41-1BBA-5A49-8DD4-66A3A87D64BE}" dt="2025-12-01T17:04:30.733" v="4812" actId="1076"/>
          <ac:spMkLst>
            <pc:docMk/>
            <pc:sldMk cId="4261229681" sldId="2147479583"/>
            <ac:spMk id="9" creationId="{B098C98E-0A2D-EBCC-5826-397E5CCCA066}"/>
          </ac:spMkLst>
        </pc:spChg>
        <pc:spChg chg="add mod">
          <ac:chgData name="Jessica Tibaldi" userId="ca30e40e-18d0-47b9-b4bd-3c9ac886991b" providerId="ADAL" clId="{0BD3BF41-1BBA-5A49-8DD4-66A3A87D64BE}" dt="2025-12-01T17:04:47.363" v="4825" actId="1038"/>
          <ac:spMkLst>
            <pc:docMk/>
            <pc:sldMk cId="4261229681" sldId="2147479583"/>
            <ac:spMk id="10" creationId="{2930B1C5-2D9A-AE6A-4B64-297589D2AFEF}"/>
          </ac:spMkLst>
        </pc:spChg>
        <pc:spChg chg="add mod">
          <ac:chgData name="Jessica Tibaldi" userId="ca30e40e-18d0-47b9-b4bd-3c9ac886991b" providerId="ADAL" clId="{0BD3BF41-1BBA-5A49-8DD4-66A3A87D64BE}" dt="2025-12-01T17:04:53.477" v="4829" actId="20577"/>
          <ac:spMkLst>
            <pc:docMk/>
            <pc:sldMk cId="4261229681" sldId="2147479583"/>
            <ac:spMk id="11" creationId="{389273BD-8126-29EF-7411-0150AD5F94F8}"/>
          </ac:spMkLst>
        </pc:spChg>
        <pc:spChg chg="add mod">
          <ac:chgData name="Jessica Tibaldi" userId="ca30e40e-18d0-47b9-b4bd-3c9ac886991b" providerId="ADAL" clId="{0BD3BF41-1BBA-5A49-8DD4-66A3A87D64BE}" dt="2025-12-01T17:05:04.243" v="4837" actId="1076"/>
          <ac:spMkLst>
            <pc:docMk/>
            <pc:sldMk cId="4261229681" sldId="2147479583"/>
            <ac:spMk id="12" creationId="{91EFF8B0-F8A3-B922-A03E-EA06567BC7CA}"/>
          </ac:spMkLst>
        </pc:spChg>
        <pc:spChg chg="add mod">
          <ac:chgData name="Jessica Tibaldi" userId="ca30e40e-18d0-47b9-b4bd-3c9ac886991b" providerId="ADAL" clId="{0BD3BF41-1BBA-5A49-8DD4-66A3A87D64BE}" dt="2025-12-01T17:05:10.309" v="4841" actId="20577"/>
          <ac:spMkLst>
            <pc:docMk/>
            <pc:sldMk cId="4261229681" sldId="2147479583"/>
            <ac:spMk id="13" creationId="{638E2A68-182E-F823-4F24-B07386DC0240}"/>
          </ac:spMkLst>
        </pc:spChg>
        <pc:spChg chg="add mod">
          <ac:chgData name="Jessica Tibaldi" userId="ca30e40e-18d0-47b9-b4bd-3c9ac886991b" providerId="ADAL" clId="{0BD3BF41-1BBA-5A49-8DD4-66A3A87D64BE}" dt="2025-12-01T17:08:25.221" v="4910" actId="1076"/>
          <ac:spMkLst>
            <pc:docMk/>
            <pc:sldMk cId="4261229681" sldId="2147479583"/>
            <ac:spMk id="14" creationId="{AD95E774-7115-0970-8143-61C15DAA39F7}"/>
          </ac:spMkLst>
        </pc:spChg>
        <pc:spChg chg="add mod">
          <ac:chgData name="Jessica Tibaldi" userId="ca30e40e-18d0-47b9-b4bd-3c9ac886991b" providerId="ADAL" clId="{0BD3BF41-1BBA-5A49-8DD4-66A3A87D64BE}" dt="2025-12-01T17:08:25.221" v="4910" actId="1076"/>
          <ac:spMkLst>
            <pc:docMk/>
            <pc:sldMk cId="4261229681" sldId="2147479583"/>
            <ac:spMk id="15" creationId="{668468C5-0273-4CDA-518C-C8D5D15DFF9F}"/>
          </ac:spMkLst>
        </pc:spChg>
        <pc:spChg chg="add mod">
          <ac:chgData name="Jessica Tibaldi" userId="ca30e40e-18d0-47b9-b4bd-3c9ac886991b" providerId="ADAL" clId="{0BD3BF41-1BBA-5A49-8DD4-66A3A87D64BE}" dt="2025-12-01T17:08:25.221" v="4910" actId="1076"/>
          <ac:spMkLst>
            <pc:docMk/>
            <pc:sldMk cId="4261229681" sldId="2147479583"/>
            <ac:spMk id="16" creationId="{805E4615-29C9-39EA-C161-69179ABED214}"/>
          </ac:spMkLst>
        </pc:spChg>
        <pc:spChg chg="add mod">
          <ac:chgData name="Jessica Tibaldi" userId="ca30e40e-18d0-47b9-b4bd-3c9ac886991b" providerId="ADAL" clId="{0BD3BF41-1BBA-5A49-8DD4-66A3A87D64BE}" dt="2025-12-01T17:08:25.221" v="4910" actId="1076"/>
          <ac:spMkLst>
            <pc:docMk/>
            <pc:sldMk cId="4261229681" sldId="2147479583"/>
            <ac:spMk id="17" creationId="{E89A94DA-FCCC-155F-C83E-D2D972246816}"/>
          </ac:spMkLst>
        </pc:spChg>
        <pc:spChg chg="add mod">
          <ac:chgData name="Jessica Tibaldi" userId="ca30e40e-18d0-47b9-b4bd-3c9ac886991b" providerId="ADAL" clId="{0BD3BF41-1BBA-5A49-8DD4-66A3A87D64BE}" dt="2025-12-01T17:06:37.397" v="4885" actId="1076"/>
          <ac:spMkLst>
            <pc:docMk/>
            <pc:sldMk cId="4261229681" sldId="2147479583"/>
            <ac:spMk id="21" creationId="{BF6FF1BD-5AB2-076F-7D28-B06D6E5E12E3}"/>
          </ac:spMkLst>
        </pc:spChg>
        <pc:spChg chg="add mod">
          <ac:chgData name="Jessica Tibaldi" userId="ca30e40e-18d0-47b9-b4bd-3c9ac886991b" providerId="ADAL" clId="{0BD3BF41-1BBA-5A49-8DD4-66A3A87D64BE}" dt="2025-12-01T17:06:57.973" v="4891" actId="1076"/>
          <ac:spMkLst>
            <pc:docMk/>
            <pc:sldMk cId="4261229681" sldId="2147479583"/>
            <ac:spMk id="23" creationId="{F5F15A25-14B8-3245-E7B8-4144DA3C09FE}"/>
          </ac:spMkLst>
        </pc:spChg>
        <pc:spChg chg="add mod">
          <ac:chgData name="Jessica Tibaldi" userId="ca30e40e-18d0-47b9-b4bd-3c9ac886991b" providerId="ADAL" clId="{0BD3BF41-1BBA-5A49-8DD4-66A3A87D64BE}" dt="2025-12-01T17:09:21.929" v="4932" actId="1076"/>
          <ac:spMkLst>
            <pc:docMk/>
            <pc:sldMk cId="4261229681" sldId="2147479583"/>
            <ac:spMk id="51" creationId="{880D8987-F505-E3BF-72F8-AC4EB305BCF2}"/>
          </ac:spMkLst>
        </pc:spChg>
        <pc:spChg chg="add del mod">
          <ac:chgData name="Jessica Tibaldi" userId="ca30e40e-18d0-47b9-b4bd-3c9ac886991b" providerId="ADAL" clId="{0BD3BF41-1BBA-5A49-8DD4-66A3A87D64BE}" dt="2025-12-01T17:09:35.943" v="4937" actId="478"/>
          <ac:spMkLst>
            <pc:docMk/>
            <pc:sldMk cId="4261229681" sldId="2147479583"/>
            <ac:spMk id="53" creationId="{534D2C0B-76EA-FAE8-4EC2-7F5CE4476C71}"/>
          </ac:spMkLst>
        </pc:spChg>
        <pc:spChg chg="add mod">
          <ac:chgData name="Jessica Tibaldi" userId="ca30e40e-18d0-47b9-b4bd-3c9ac886991b" providerId="ADAL" clId="{0BD3BF41-1BBA-5A49-8DD4-66A3A87D64BE}" dt="2025-12-01T17:09:21.929" v="4932" actId="1076"/>
          <ac:spMkLst>
            <pc:docMk/>
            <pc:sldMk cId="4261229681" sldId="2147479583"/>
            <ac:spMk id="55" creationId="{4ED65216-CC2D-84E8-A143-A08719564004}"/>
          </ac:spMkLst>
        </pc:spChg>
        <pc:spChg chg="add mod">
          <ac:chgData name="Jessica Tibaldi" userId="ca30e40e-18d0-47b9-b4bd-3c9ac886991b" providerId="ADAL" clId="{0BD3BF41-1BBA-5A49-8DD4-66A3A87D64BE}" dt="2025-12-01T17:09:21.929" v="4932" actId="1076"/>
          <ac:spMkLst>
            <pc:docMk/>
            <pc:sldMk cId="4261229681" sldId="2147479583"/>
            <ac:spMk id="56" creationId="{D8EBE98B-D8CA-F586-F07C-A77CCB66DAA0}"/>
          </ac:spMkLst>
        </pc:spChg>
        <pc:spChg chg="add mod">
          <ac:chgData name="Jessica Tibaldi" userId="ca30e40e-18d0-47b9-b4bd-3c9ac886991b" providerId="ADAL" clId="{0BD3BF41-1BBA-5A49-8DD4-66A3A87D64BE}" dt="2025-12-01T17:09:21.929" v="4932" actId="1076"/>
          <ac:spMkLst>
            <pc:docMk/>
            <pc:sldMk cId="4261229681" sldId="2147479583"/>
            <ac:spMk id="58" creationId="{2517D2EB-CFE9-52F0-4E0B-5ADAE204FF2F}"/>
          </ac:spMkLst>
        </pc:spChg>
        <pc:spChg chg="add mod">
          <ac:chgData name="Jessica Tibaldi" userId="ca30e40e-18d0-47b9-b4bd-3c9ac886991b" providerId="ADAL" clId="{0BD3BF41-1BBA-5A49-8DD4-66A3A87D64BE}" dt="2025-12-01T17:09:21.929" v="4932" actId="1076"/>
          <ac:spMkLst>
            <pc:docMk/>
            <pc:sldMk cId="4261229681" sldId="2147479583"/>
            <ac:spMk id="59" creationId="{D60D1125-7523-3381-79A9-9CD866BDAB1A}"/>
          </ac:spMkLst>
        </pc:spChg>
        <pc:spChg chg="add mod">
          <ac:chgData name="Jessica Tibaldi" userId="ca30e40e-18d0-47b9-b4bd-3c9ac886991b" providerId="ADAL" clId="{0BD3BF41-1BBA-5A49-8DD4-66A3A87D64BE}" dt="2025-12-01T17:09:21.929" v="4932" actId="1076"/>
          <ac:spMkLst>
            <pc:docMk/>
            <pc:sldMk cId="4261229681" sldId="2147479583"/>
            <ac:spMk id="63" creationId="{13265589-7A1B-6F34-BA5E-5CED85DD60BC}"/>
          </ac:spMkLst>
        </pc:spChg>
        <pc:spChg chg="mod">
          <ac:chgData name="Jessica Tibaldi" userId="ca30e40e-18d0-47b9-b4bd-3c9ac886991b" providerId="ADAL" clId="{0BD3BF41-1BBA-5A49-8DD4-66A3A87D64BE}" dt="2025-12-01T17:09:55.457" v="4942" actId="1076"/>
          <ac:spMkLst>
            <pc:docMk/>
            <pc:sldMk cId="4261229681" sldId="2147479583"/>
            <ac:spMk id="65" creationId="{F0159AAE-0CBF-8A9D-A7C5-819193344EE2}"/>
          </ac:spMkLst>
        </pc:spChg>
        <pc:spChg chg="add mod">
          <ac:chgData name="Jessica Tibaldi" userId="ca30e40e-18d0-47b9-b4bd-3c9ac886991b" providerId="ADAL" clId="{0BD3BF41-1BBA-5A49-8DD4-66A3A87D64BE}" dt="2025-12-01T17:10:51.597" v="4957" actId="1076"/>
          <ac:spMkLst>
            <pc:docMk/>
            <pc:sldMk cId="4261229681" sldId="2147479583"/>
            <ac:spMk id="67" creationId="{C1113598-7544-20D6-B997-265FF6835949}"/>
          </ac:spMkLst>
        </pc:spChg>
        <pc:spChg chg="add mod">
          <ac:chgData name="Jessica Tibaldi" userId="ca30e40e-18d0-47b9-b4bd-3c9ac886991b" providerId="ADAL" clId="{0BD3BF41-1BBA-5A49-8DD4-66A3A87D64BE}" dt="2025-12-01T17:10:55.040" v="4958" actId="1076"/>
          <ac:spMkLst>
            <pc:docMk/>
            <pc:sldMk cId="4261229681" sldId="2147479583"/>
            <ac:spMk id="72" creationId="{175414D3-7D05-7E1D-11B4-FAC0369DCC01}"/>
          </ac:spMkLst>
        </pc:spChg>
        <pc:spChg chg="add mod">
          <ac:chgData name="Jessica Tibaldi" userId="ca30e40e-18d0-47b9-b4bd-3c9ac886991b" providerId="ADAL" clId="{0BD3BF41-1BBA-5A49-8DD4-66A3A87D64BE}" dt="2025-12-01T17:11:23.477" v="4961" actId="1076"/>
          <ac:spMkLst>
            <pc:docMk/>
            <pc:sldMk cId="4261229681" sldId="2147479583"/>
            <ac:spMk id="77" creationId="{8EC2FF9F-81F2-1F06-8E07-A7B7B255CB70}"/>
          </ac:spMkLst>
        </pc:spChg>
        <pc:spChg chg="add mod">
          <ac:chgData name="Jessica Tibaldi" userId="ca30e40e-18d0-47b9-b4bd-3c9ac886991b" providerId="ADAL" clId="{0BD3BF41-1BBA-5A49-8DD4-66A3A87D64BE}" dt="2025-12-01T17:11:23.477" v="4961" actId="1076"/>
          <ac:spMkLst>
            <pc:docMk/>
            <pc:sldMk cId="4261229681" sldId="2147479583"/>
            <ac:spMk id="78" creationId="{4037C677-A5D9-8882-38BC-F7584BE51D24}"/>
          </ac:spMkLst>
        </pc:spChg>
        <pc:spChg chg="add mod">
          <ac:chgData name="Jessica Tibaldi" userId="ca30e40e-18d0-47b9-b4bd-3c9ac886991b" providerId="ADAL" clId="{0BD3BF41-1BBA-5A49-8DD4-66A3A87D64BE}" dt="2025-12-01T17:11:23.477" v="4961" actId="1076"/>
          <ac:spMkLst>
            <pc:docMk/>
            <pc:sldMk cId="4261229681" sldId="2147479583"/>
            <ac:spMk id="79" creationId="{0038D70E-624E-61B3-1CCD-535573EBA0B2}"/>
          </ac:spMkLst>
        </pc:spChg>
        <pc:spChg chg="add mod">
          <ac:chgData name="Jessica Tibaldi" userId="ca30e40e-18d0-47b9-b4bd-3c9ac886991b" providerId="ADAL" clId="{0BD3BF41-1BBA-5A49-8DD4-66A3A87D64BE}" dt="2025-12-01T17:11:23.477" v="4961" actId="1076"/>
          <ac:spMkLst>
            <pc:docMk/>
            <pc:sldMk cId="4261229681" sldId="2147479583"/>
            <ac:spMk id="80" creationId="{0E63EFB1-FA2D-2E1B-5E5C-B0B2DB99CB06}"/>
          </ac:spMkLst>
        </pc:spChg>
        <pc:spChg chg="add mod">
          <ac:chgData name="Jessica Tibaldi" userId="ca30e40e-18d0-47b9-b4bd-3c9ac886991b" providerId="ADAL" clId="{0BD3BF41-1BBA-5A49-8DD4-66A3A87D64BE}" dt="2025-12-01T17:11:23.477" v="4961" actId="1076"/>
          <ac:spMkLst>
            <pc:docMk/>
            <pc:sldMk cId="4261229681" sldId="2147479583"/>
            <ac:spMk id="81" creationId="{C3B1B410-03F9-198C-938C-CE448890D238}"/>
          </ac:spMkLst>
        </pc:spChg>
        <pc:spChg chg="add mod">
          <ac:chgData name="Jessica Tibaldi" userId="ca30e40e-18d0-47b9-b4bd-3c9ac886991b" providerId="ADAL" clId="{0BD3BF41-1BBA-5A49-8DD4-66A3A87D64BE}" dt="2025-12-01T17:11:23.477" v="4961" actId="1076"/>
          <ac:spMkLst>
            <pc:docMk/>
            <pc:sldMk cId="4261229681" sldId="2147479583"/>
            <ac:spMk id="82" creationId="{A8D27FE6-342E-EDE7-1FAA-8CF4181E1A4B}"/>
          </ac:spMkLst>
        </pc:spChg>
        <pc:spChg chg="add mod">
          <ac:chgData name="Jessica Tibaldi" userId="ca30e40e-18d0-47b9-b4bd-3c9ac886991b" providerId="ADAL" clId="{0BD3BF41-1BBA-5A49-8DD4-66A3A87D64BE}" dt="2025-12-01T17:11:23.477" v="4961" actId="1076"/>
          <ac:spMkLst>
            <pc:docMk/>
            <pc:sldMk cId="4261229681" sldId="2147479583"/>
            <ac:spMk id="84" creationId="{58FB7A10-5AE3-CE16-D6DC-9A5C3EF3F0E0}"/>
          </ac:spMkLst>
        </pc:spChg>
        <pc:spChg chg="mod">
          <ac:chgData name="Jessica Tibaldi" userId="ca30e40e-18d0-47b9-b4bd-3c9ac886991b" providerId="ADAL" clId="{0BD3BF41-1BBA-5A49-8DD4-66A3A87D64BE}" dt="2025-12-01T17:14:45.630" v="4994" actId="1076"/>
          <ac:spMkLst>
            <pc:docMk/>
            <pc:sldMk cId="4261229681" sldId="2147479583"/>
            <ac:spMk id="86" creationId="{BCD104F2-4B5C-59E2-EC70-0528E36D7092}"/>
          </ac:spMkLst>
        </pc:spChg>
        <pc:spChg chg="add mod">
          <ac:chgData name="Jessica Tibaldi" userId="ca30e40e-18d0-47b9-b4bd-3c9ac886991b" providerId="ADAL" clId="{0BD3BF41-1BBA-5A49-8DD4-66A3A87D64BE}" dt="2025-12-01T17:11:23.477" v="4961" actId="1076"/>
          <ac:spMkLst>
            <pc:docMk/>
            <pc:sldMk cId="4261229681" sldId="2147479583"/>
            <ac:spMk id="90" creationId="{14469A9B-BA22-0AA0-0A95-615C9518147D}"/>
          </ac:spMkLst>
        </pc:spChg>
        <pc:spChg chg="add mod">
          <ac:chgData name="Jessica Tibaldi" userId="ca30e40e-18d0-47b9-b4bd-3c9ac886991b" providerId="ADAL" clId="{0BD3BF41-1BBA-5A49-8DD4-66A3A87D64BE}" dt="2025-12-01T17:11:23.477" v="4961" actId="1076"/>
          <ac:spMkLst>
            <pc:docMk/>
            <pc:sldMk cId="4261229681" sldId="2147479583"/>
            <ac:spMk id="92" creationId="{BEABF538-955C-7762-BE41-2C5EC4C0B45C}"/>
          </ac:spMkLst>
        </pc:spChg>
        <pc:spChg chg="add mod">
          <ac:chgData name="Jessica Tibaldi" userId="ca30e40e-18d0-47b9-b4bd-3c9ac886991b" providerId="ADAL" clId="{0BD3BF41-1BBA-5A49-8DD4-66A3A87D64BE}" dt="2025-12-01T17:14:07.445" v="4990" actId="1076"/>
          <ac:spMkLst>
            <pc:docMk/>
            <pc:sldMk cId="4261229681" sldId="2147479583"/>
            <ac:spMk id="93" creationId="{4E0A321B-7BBC-75E9-F50E-9FAA12C617B2}"/>
          </ac:spMkLst>
        </pc:spChg>
        <pc:spChg chg="add mod">
          <ac:chgData name="Jessica Tibaldi" userId="ca30e40e-18d0-47b9-b4bd-3c9ac886991b" providerId="ADAL" clId="{0BD3BF41-1BBA-5A49-8DD4-66A3A87D64BE}" dt="2025-12-01T17:12:40.961" v="4989" actId="113"/>
          <ac:spMkLst>
            <pc:docMk/>
            <pc:sldMk cId="4261229681" sldId="2147479583"/>
            <ac:spMk id="94" creationId="{E983273F-4C7B-DD60-3592-AF1769E2B8FE}"/>
          </ac:spMkLst>
        </pc:spChg>
        <pc:spChg chg="add mod">
          <ac:chgData name="Jessica Tibaldi" userId="ca30e40e-18d0-47b9-b4bd-3c9ac886991b" providerId="ADAL" clId="{0BD3BF41-1BBA-5A49-8DD4-66A3A87D64BE}" dt="2025-12-01T17:12:40.961" v="4989" actId="113"/>
          <ac:spMkLst>
            <pc:docMk/>
            <pc:sldMk cId="4261229681" sldId="2147479583"/>
            <ac:spMk id="95" creationId="{9F1494E7-5962-93A7-148A-5511CD118759}"/>
          </ac:spMkLst>
        </pc:spChg>
        <pc:spChg chg="add mod">
          <ac:chgData name="Jessica Tibaldi" userId="ca30e40e-18d0-47b9-b4bd-3c9ac886991b" providerId="ADAL" clId="{0BD3BF41-1BBA-5A49-8DD4-66A3A87D64BE}" dt="2025-12-01T17:12:40.961" v="4989" actId="113"/>
          <ac:spMkLst>
            <pc:docMk/>
            <pc:sldMk cId="4261229681" sldId="2147479583"/>
            <ac:spMk id="96" creationId="{5F2F97F8-88AB-C577-F669-BAA557974E01}"/>
          </ac:spMkLst>
        </pc:spChg>
        <pc:cxnChg chg="add mod">
          <ac:chgData name="Jessica Tibaldi" userId="ca30e40e-18d0-47b9-b4bd-3c9ac886991b" providerId="ADAL" clId="{0BD3BF41-1BBA-5A49-8DD4-66A3A87D64BE}" dt="2025-12-01T17:08:25.221" v="4910" actId="1076"/>
          <ac:cxnSpMkLst>
            <pc:docMk/>
            <pc:sldMk cId="4261229681" sldId="2147479583"/>
            <ac:cxnSpMk id="19" creationId="{2116D507-28D8-9616-50EE-D3EBB40A4BD9}"/>
          </ac:cxnSpMkLst>
        </pc:cxnChg>
        <pc:cxnChg chg="add mod">
          <ac:chgData name="Jessica Tibaldi" userId="ca30e40e-18d0-47b9-b4bd-3c9ac886991b" providerId="ADAL" clId="{0BD3BF41-1BBA-5A49-8DD4-66A3A87D64BE}" dt="2025-12-01T17:08:27.974" v="4911" actId="14100"/>
          <ac:cxnSpMkLst>
            <pc:docMk/>
            <pc:sldMk cId="4261229681" sldId="2147479583"/>
            <ac:cxnSpMk id="22" creationId="{D1C27786-3344-BDF5-C576-598785CC2BA0}"/>
          </ac:cxnSpMkLst>
        </pc:cxnChg>
        <pc:cxnChg chg="mod">
          <ac:chgData name="Jessica Tibaldi" userId="ca30e40e-18d0-47b9-b4bd-3c9ac886991b" providerId="ADAL" clId="{0BD3BF41-1BBA-5A49-8DD4-66A3A87D64BE}" dt="2025-12-01T17:10:46.151" v="4955" actId="14100"/>
          <ac:cxnSpMkLst>
            <pc:docMk/>
            <pc:sldMk cId="4261229681" sldId="2147479583"/>
            <ac:cxnSpMk id="66" creationId="{E8FE2412-B0CF-24F2-BAD1-AFEEEB2EA0E3}"/>
          </ac:cxnSpMkLst>
        </pc:cxnChg>
        <pc:cxnChg chg="add mod">
          <ac:chgData name="Jessica Tibaldi" userId="ca30e40e-18d0-47b9-b4bd-3c9ac886991b" providerId="ADAL" clId="{0BD3BF41-1BBA-5A49-8DD4-66A3A87D64BE}" dt="2025-12-01T17:10:39.767" v="4953" actId="14100"/>
          <ac:cxnSpMkLst>
            <pc:docMk/>
            <pc:sldMk cId="4261229681" sldId="2147479583"/>
            <ac:cxnSpMk id="69" creationId="{193F24B3-2D0F-B235-BCEC-8F6A1A2C9D82}"/>
          </ac:cxnSpMkLst>
        </pc:cxnChg>
        <pc:cxnChg chg="mod">
          <ac:chgData name="Jessica Tibaldi" userId="ca30e40e-18d0-47b9-b4bd-3c9ac886991b" providerId="ADAL" clId="{0BD3BF41-1BBA-5A49-8DD4-66A3A87D64BE}" dt="2025-12-01T17:14:41.917" v="4993" actId="14100"/>
          <ac:cxnSpMkLst>
            <pc:docMk/>
            <pc:sldMk cId="4261229681" sldId="2147479583"/>
            <ac:cxnSpMk id="89" creationId="{D4F11163-A049-E033-71A4-03E57B00A9B4}"/>
          </ac:cxnSpMkLst>
        </pc:cxnChg>
        <pc:cxnChg chg="mod">
          <ac:chgData name="Jessica Tibaldi" userId="ca30e40e-18d0-47b9-b4bd-3c9ac886991b" providerId="ADAL" clId="{0BD3BF41-1BBA-5A49-8DD4-66A3A87D64BE}" dt="2025-12-01T17:14:21.095" v="4992" actId="14100"/>
          <ac:cxnSpMkLst>
            <pc:docMk/>
            <pc:sldMk cId="4261229681" sldId="2147479583"/>
            <ac:cxnSpMk id="91" creationId="{A932AB69-6305-A0C1-8B5C-BA596E18EC22}"/>
          </ac:cxnSpMkLst>
        </pc:cxnChg>
      </pc:sldChg>
      <pc:sldChg chg="addSp delSp modSp add del mod modAnim">
        <pc:chgData name="Jessica Tibaldi" userId="ca30e40e-18d0-47b9-b4bd-3c9ac886991b" providerId="ADAL" clId="{0BD3BF41-1BBA-5A49-8DD4-66A3A87D64BE}" dt="2025-12-10T14:17:38.852" v="10576"/>
        <pc:sldMkLst>
          <pc:docMk/>
          <pc:sldMk cId="661570162" sldId="2147480606"/>
        </pc:sldMkLst>
      </pc:sldChg>
      <pc:sldChg chg="addSp delSp modSp mod">
        <pc:chgData name="Jessica Tibaldi" userId="ca30e40e-18d0-47b9-b4bd-3c9ac886991b" providerId="ADAL" clId="{0BD3BF41-1BBA-5A49-8DD4-66A3A87D64BE}" dt="2025-12-04T17:02:55.604" v="10155"/>
        <pc:sldMkLst>
          <pc:docMk/>
          <pc:sldMk cId="2678415269" sldId="2147483567"/>
        </pc:sldMkLst>
      </pc:sldChg>
      <pc:sldChg chg="addSp delSp modSp add mod">
        <pc:chgData name="Jessica Tibaldi" userId="ca30e40e-18d0-47b9-b4bd-3c9ac886991b" providerId="ADAL" clId="{0BD3BF41-1BBA-5A49-8DD4-66A3A87D64BE}" dt="2025-12-03T17:59:32.722" v="9348" actId="1076"/>
        <pc:sldMkLst>
          <pc:docMk/>
          <pc:sldMk cId="4044409277" sldId="2147483569"/>
        </pc:sldMkLst>
        <pc:spChg chg="mod">
          <ac:chgData name="Jessica Tibaldi" userId="ca30e40e-18d0-47b9-b4bd-3c9ac886991b" providerId="ADAL" clId="{0BD3BF41-1BBA-5A49-8DD4-66A3A87D64BE}" dt="2025-12-02T08:24:42.295" v="6267" actId="20577"/>
          <ac:spMkLst>
            <pc:docMk/>
            <pc:sldMk cId="4044409277" sldId="2147483569"/>
            <ac:spMk id="2" creationId="{9751FD28-412D-0D86-693A-1B45A9F3EE1C}"/>
          </ac:spMkLst>
        </pc:spChg>
        <pc:spChg chg="mod">
          <ac:chgData name="Jessica Tibaldi" userId="ca30e40e-18d0-47b9-b4bd-3c9ac886991b" providerId="ADAL" clId="{0BD3BF41-1BBA-5A49-8DD4-66A3A87D64BE}" dt="2025-12-02T08:25:58.298" v="6289" actId="20577"/>
          <ac:spMkLst>
            <pc:docMk/>
            <pc:sldMk cId="4044409277" sldId="2147483569"/>
            <ac:spMk id="3" creationId="{A651C9EB-2CD8-6799-E7E1-725D64320D92}"/>
          </ac:spMkLst>
        </pc:spChg>
        <pc:picChg chg="add mod">
          <ac:chgData name="Jessica Tibaldi" userId="ca30e40e-18d0-47b9-b4bd-3c9ac886991b" providerId="ADAL" clId="{0BD3BF41-1BBA-5A49-8DD4-66A3A87D64BE}" dt="2025-12-03T17:59:32.722" v="9348" actId="1076"/>
          <ac:picMkLst>
            <pc:docMk/>
            <pc:sldMk cId="4044409277" sldId="2147483569"/>
            <ac:picMk id="7" creationId="{C7F3CF95-EBED-CE8C-6630-B27E026D75DB}"/>
          </ac:picMkLst>
        </pc:picChg>
      </pc:sldChg>
      <pc:sldChg chg="addSp delSp modSp add mod">
        <pc:chgData name="Jessica Tibaldi" userId="ca30e40e-18d0-47b9-b4bd-3c9ac886991b" providerId="ADAL" clId="{0BD3BF41-1BBA-5A49-8DD4-66A3A87D64BE}" dt="2025-12-02T08:22:59.070" v="6260" actId="1076"/>
        <pc:sldMkLst>
          <pc:docMk/>
          <pc:sldMk cId="1000536142" sldId="2147483570"/>
        </pc:sldMkLst>
        <pc:spChg chg="mod">
          <ac:chgData name="Jessica Tibaldi" userId="ca30e40e-18d0-47b9-b4bd-3c9ac886991b" providerId="ADAL" clId="{0BD3BF41-1BBA-5A49-8DD4-66A3A87D64BE}" dt="2025-12-02T08:04:41.617" v="6135" actId="20577"/>
          <ac:spMkLst>
            <pc:docMk/>
            <pc:sldMk cId="1000536142" sldId="2147483570"/>
            <ac:spMk id="3" creationId="{6E5EAF0F-F7A3-0639-DC2C-1B346E37E6D7}"/>
          </ac:spMkLst>
        </pc:spChg>
        <pc:spChg chg="add mod">
          <ac:chgData name="Jessica Tibaldi" userId="ca30e40e-18d0-47b9-b4bd-3c9ac886991b" providerId="ADAL" clId="{0BD3BF41-1BBA-5A49-8DD4-66A3A87D64BE}" dt="2025-12-02T08:22:48.490" v="6256"/>
          <ac:spMkLst>
            <pc:docMk/>
            <pc:sldMk cId="1000536142" sldId="2147483570"/>
            <ac:spMk id="7" creationId="{A06C8DDD-8EE3-95C8-D2C4-B41658994E03}"/>
          </ac:spMkLst>
        </pc:spChg>
        <pc:spChg chg="add mod">
          <ac:chgData name="Jessica Tibaldi" userId="ca30e40e-18d0-47b9-b4bd-3c9ac886991b" providerId="ADAL" clId="{0BD3BF41-1BBA-5A49-8DD4-66A3A87D64BE}" dt="2025-12-02T08:22:48.490" v="6256"/>
          <ac:spMkLst>
            <pc:docMk/>
            <pc:sldMk cId="1000536142" sldId="2147483570"/>
            <ac:spMk id="8" creationId="{2C60E741-A02A-CADC-8E58-DEEE18268177}"/>
          </ac:spMkLst>
        </pc:spChg>
        <pc:spChg chg="add mod">
          <ac:chgData name="Jessica Tibaldi" userId="ca30e40e-18d0-47b9-b4bd-3c9ac886991b" providerId="ADAL" clId="{0BD3BF41-1BBA-5A49-8DD4-66A3A87D64BE}" dt="2025-12-02T08:22:48.490" v="6256"/>
          <ac:spMkLst>
            <pc:docMk/>
            <pc:sldMk cId="1000536142" sldId="2147483570"/>
            <ac:spMk id="9" creationId="{67D91C81-6FE8-AD3D-7A36-F47AF73ED1B1}"/>
          </ac:spMkLst>
        </pc:spChg>
        <pc:spChg chg="add mod">
          <ac:chgData name="Jessica Tibaldi" userId="ca30e40e-18d0-47b9-b4bd-3c9ac886991b" providerId="ADAL" clId="{0BD3BF41-1BBA-5A49-8DD4-66A3A87D64BE}" dt="2025-12-02T08:22:48.490" v="6256"/>
          <ac:spMkLst>
            <pc:docMk/>
            <pc:sldMk cId="1000536142" sldId="2147483570"/>
            <ac:spMk id="10" creationId="{F1FAE488-0E6A-BE97-DC21-D55692F8D964}"/>
          </ac:spMkLst>
        </pc:spChg>
        <pc:spChg chg="add mod">
          <ac:chgData name="Jessica Tibaldi" userId="ca30e40e-18d0-47b9-b4bd-3c9ac886991b" providerId="ADAL" clId="{0BD3BF41-1BBA-5A49-8DD4-66A3A87D64BE}" dt="2025-12-02T08:22:48.490" v="6256"/>
          <ac:spMkLst>
            <pc:docMk/>
            <pc:sldMk cId="1000536142" sldId="2147483570"/>
            <ac:spMk id="11" creationId="{871D0AEE-DBCB-377E-1BA7-33CDFB6EA184}"/>
          </ac:spMkLst>
        </pc:spChg>
        <pc:spChg chg="add mod">
          <ac:chgData name="Jessica Tibaldi" userId="ca30e40e-18d0-47b9-b4bd-3c9ac886991b" providerId="ADAL" clId="{0BD3BF41-1BBA-5A49-8DD4-66A3A87D64BE}" dt="2025-12-02T08:22:59.070" v="6260" actId="1076"/>
          <ac:spMkLst>
            <pc:docMk/>
            <pc:sldMk cId="1000536142" sldId="2147483570"/>
            <ac:spMk id="12" creationId="{30F61F6B-BD57-FD38-6FFD-B11DD68DC32F}"/>
          </ac:spMkLst>
        </pc:spChg>
        <pc:picChg chg="add mod">
          <ac:chgData name="Jessica Tibaldi" userId="ca30e40e-18d0-47b9-b4bd-3c9ac886991b" providerId="ADAL" clId="{0BD3BF41-1BBA-5A49-8DD4-66A3A87D64BE}" dt="2025-12-02T08:22:48.490" v="6256"/>
          <ac:picMkLst>
            <pc:docMk/>
            <pc:sldMk cId="1000536142" sldId="2147483570"/>
            <ac:picMk id="13" creationId="{EDB24F78-5688-91B9-FE4A-79236D7AB5ED}"/>
          </ac:picMkLst>
        </pc:picChg>
      </pc:sldChg>
      <pc:sldChg chg="addSp delSp modSp add mod ord">
        <pc:chgData name="Jessica Tibaldi" userId="ca30e40e-18d0-47b9-b4bd-3c9ac886991b" providerId="ADAL" clId="{0BD3BF41-1BBA-5A49-8DD4-66A3A87D64BE}" dt="2025-12-02T08:27:30.328" v="6295" actId="1076"/>
        <pc:sldMkLst>
          <pc:docMk/>
          <pc:sldMk cId="16296186" sldId="2147483572"/>
        </pc:sldMkLst>
        <pc:spChg chg="mod">
          <ac:chgData name="Jessica Tibaldi" userId="ca30e40e-18d0-47b9-b4bd-3c9ac886991b" providerId="ADAL" clId="{0BD3BF41-1BBA-5A49-8DD4-66A3A87D64BE}" dt="2025-12-02T08:24:50.782" v="6269" actId="20577"/>
          <ac:spMkLst>
            <pc:docMk/>
            <pc:sldMk cId="16296186" sldId="2147483572"/>
            <ac:spMk id="2" creationId="{7FC62634-5887-8987-9B7F-B9222F38102E}"/>
          </ac:spMkLst>
        </pc:spChg>
        <pc:spChg chg="mod">
          <ac:chgData name="Jessica Tibaldi" userId="ca30e40e-18d0-47b9-b4bd-3c9ac886991b" providerId="ADAL" clId="{0BD3BF41-1BBA-5A49-8DD4-66A3A87D64BE}" dt="2025-12-02T08:25:51.601" v="6282" actId="20577"/>
          <ac:spMkLst>
            <pc:docMk/>
            <pc:sldMk cId="16296186" sldId="2147483572"/>
            <ac:spMk id="3" creationId="{80C6D926-E1C9-AE9F-258B-CECF1649CB9D}"/>
          </ac:spMkLst>
        </pc:spChg>
        <pc:picChg chg="add mod">
          <ac:chgData name="Jessica Tibaldi" userId="ca30e40e-18d0-47b9-b4bd-3c9ac886991b" providerId="ADAL" clId="{0BD3BF41-1BBA-5A49-8DD4-66A3A87D64BE}" dt="2025-12-02T08:27:30.328" v="6295" actId="1076"/>
          <ac:picMkLst>
            <pc:docMk/>
            <pc:sldMk cId="16296186" sldId="2147483572"/>
            <ac:picMk id="4" creationId="{DE98724B-AA5B-D8F9-139D-A482B148A01B}"/>
          </ac:picMkLst>
        </pc:picChg>
      </pc:sldChg>
      <pc:sldChg chg="modSp add mod">
        <pc:chgData name="Jessica Tibaldi" userId="ca30e40e-18d0-47b9-b4bd-3c9ac886991b" providerId="ADAL" clId="{0BD3BF41-1BBA-5A49-8DD4-66A3A87D64BE}" dt="2025-12-02T14:55:29.547" v="6576" actId="20577"/>
        <pc:sldMkLst>
          <pc:docMk/>
          <pc:sldMk cId="29241284" sldId="2147483573"/>
        </pc:sldMkLst>
        <pc:spChg chg="mod">
          <ac:chgData name="Jessica Tibaldi" userId="ca30e40e-18d0-47b9-b4bd-3c9ac886991b" providerId="ADAL" clId="{0BD3BF41-1BBA-5A49-8DD4-66A3A87D64BE}" dt="2025-12-02T08:28:08.156" v="6306" actId="20577"/>
          <ac:spMkLst>
            <pc:docMk/>
            <pc:sldMk cId="29241284" sldId="2147483573"/>
            <ac:spMk id="2" creationId="{F67B14E3-C6FC-E1EF-E630-72443BC81B3A}"/>
          </ac:spMkLst>
        </pc:spChg>
        <pc:spChg chg="mod">
          <ac:chgData name="Jessica Tibaldi" userId="ca30e40e-18d0-47b9-b4bd-3c9ac886991b" providerId="ADAL" clId="{0BD3BF41-1BBA-5A49-8DD4-66A3A87D64BE}" dt="2025-12-02T08:28:05.674" v="6300" actId="20577"/>
          <ac:spMkLst>
            <pc:docMk/>
            <pc:sldMk cId="29241284" sldId="2147483573"/>
            <ac:spMk id="3" creationId="{1F71EDC5-2AEA-8653-B5CE-8DCBF95B7634}"/>
          </ac:spMkLst>
        </pc:spChg>
        <pc:spChg chg="mod">
          <ac:chgData name="Jessica Tibaldi" userId="ca30e40e-18d0-47b9-b4bd-3c9ac886991b" providerId="ADAL" clId="{0BD3BF41-1BBA-5A49-8DD4-66A3A87D64BE}" dt="2025-12-02T14:55:29.547" v="6576" actId="20577"/>
          <ac:spMkLst>
            <pc:docMk/>
            <pc:sldMk cId="29241284" sldId="2147483573"/>
            <ac:spMk id="4" creationId="{96B838F0-6F1F-FBAF-BC48-953ABAB3D717}"/>
          </ac:spMkLst>
        </pc:spChg>
      </pc:sldChg>
      <pc:sldChg chg="modSp add mod">
        <pc:chgData name="Jessica Tibaldi" userId="ca30e40e-18d0-47b9-b4bd-3c9ac886991b" providerId="ADAL" clId="{0BD3BF41-1BBA-5A49-8DD4-66A3A87D64BE}" dt="2025-12-02T15:18:53.669" v="7210" actId="20577"/>
        <pc:sldMkLst>
          <pc:docMk/>
          <pc:sldMk cId="1558882942" sldId="2147483574"/>
        </pc:sldMkLst>
        <pc:spChg chg="mod">
          <ac:chgData name="Jessica Tibaldi" userId="ca30e40e-18d0-47b9-b4bd-3c9ac886991b" providerId="ADAL" clId="{0BD3BF41-1BBA-5A49-8DD4-66A3A87D64BE}" dt="2025-12-02T15:18:53.669" v="7210" actId="20577"/>
          <ac:spMkLst>
            <pc:docMk/>
            <pc:sldMk cId="1558882942" sldId="2147483574"/>
            <ac:spMk id="3" creationId="{5EB65B29-63F8-7D08-480D-EE1D0FA5EB96}"/>
          </ac:spMkLst>
        </pc:spChg>
      </pc:sldChg>
      <pc:sldChg chg="addSp modSp add mod ord">
        <pc:chgData name="Jessica Tibaldi" userId="ca30e40e-18d0-47b9-b4bd-3c9ac886991b" providerId="ADAL" clId="{0BD3BF41-1BBA-5A49-8DD4-66A3A87D64BE}" dt="2025-12-02T15:57:23.404" v="8025" actId="1076"/>
        <pc:sldMkLst>
          <pc:docMk/>
          <pc:sldMk cId="2979445640" sldId="2147483575"/>
        </pc:sldMkLst>
        <pc:spChg chg="mod">
          <ac:chgData name="Jessica Tibaldi" userId="ca30e40e-18d0-47b9-b4bd-3c9ac886991b" providerId="ADAL" clId="{0BD3BF41-1BBA-5A49-8DD4-66A3A87D64BE}" dt="2025-12-02T15:52:46.830" v="8022" actId="14100"/>
          <ac:spMkLst>
            <pc:docMk/>
            <pc:sldMk cId="2979445640" sldId="2147483575"/>
            <ac:spMk id="2" creationId="{9B0304E5-3901-DC82-E491-D5A3B774D286}"/>
          </ac:spMkLst>
        </pc:spChg>
        <pc:picChg chg="add mod">
          <ac:chgData name="Jessica Tibaldi" userId="ca30e40e-18d0-47b9-b4bd-3c9ac886991b" providerId="ADAL" clId="{0BD3BF41-1BBA-5A49-8DD4-66A3A87D64BE}" dt="2025-12-02T15:57:23.404" v="8025" actId="1076"/>
          <ac:picMkLst>
            <pc:docMk/>
            <pc:sldMk cId="2979445640" sldId="2147483575"/>
            <ac:picMk id="3" creationId="{39B6412B-6DC8-B9AF-51C1-D61BD69DDB0A}"/>
          </ac:picMkLst>
        </pc:picChg>
      </pc:sldChg>
      <pc:sldChg chg="addSp modSp add mod modAnim">
        <pc:chgData name="Jessica Tibaldi" userId="ca30e40e-18d0-47b9-b4bd-3c9ac886991b" providerId="ADAL" clId="{0BD3BF41-1BBA-5A49-8DD4-66A3A87D64BE}" dt="2025-12-10T14:17:44.885" v="10577"/>
        <pc:sldMkLst>
          <pc:docMk/>
          <pc:sldMk cId="2781915014" sldId="2147483576"/>
        </pc:sldMkLst>
        <pc:spChg chg="add mod">
          <ac:chgData name="Jessica Tibaldi" userId="ca30e40e-18d0-47b9-b4bd-3c9ac886991b" providerId="ADAL" clId="{0BD3BF41-1BBA-5A49-8DD4-66A3A87D64BE}" dt="2025-12-02T15:30:26.019" v="7263"/>
          <ac:spMkLst>
            <pc:docMk/>
            <pc:sldMk cId="2781915014" sldId="2147483576"/>
            <ac:spMk id="2" creationId="{C78716AF-9A88-C982-EE55-C7B05CC643BE}"/>
          </ac:spMkLst>
        </pc:spChg>
        <pc:spChg chg="add mod">
          <ac:chgData name="Jessica Tibaldi" userId="ca30e40e-18d0-47b9-b4bd-3c9ac886991b" providerId="ADAL" clId="{0BD3BF41-1BBA-5A49-8DD4-66A3A87D64BE}" dt="2025-12-02T15:30:45.831" v="7299" actId="1076"/>
          <ac:spMkLst>
            <pc:docMk/>
            <pc:sldMk cId="2781915014" sldId="2147483576"/>
            <ac:spMk id="4" creationId="{7B2F2630-525E-E150-EEE7-072D0084AFF1}"/>
          </ac:spMkLst>
        </pc:spChg>
      </pc:sldChg>
      <pc:sldChg chg="addSp modSp add mod ord modAnim">
        <pc:chgData name="Jessica Tibaldi" userId="ca30e40e-18d0-47b9-b4bd-3c9ac886991b" providerId="ADAL" clId="{0BD3BF41-1BBA-5A49-8DD4-66A3A87D64BE}" dt="2025-12-10T14:18:08.448" v="10583"/>
        <pc:sldMkLst>
          <pc:docMk/>
          <pc:sldMk cId="1249719852" sldId="2147483577"/>
        </pc:sldMkLst>
        <pc:spChg chg="add mod">
          <ac:chgData name="Jessica Tibaldi" userId="ca30e40e-18d0-47b9-b4bd-3c9ac886991b" providerId="ADAL" clId="{0BD3BF41-1BBA-5A49-8DD4-66A3A87D64BE}" dt="2025-12-02T15:31:07.697" v="7301" actId="1076"/>
          <ac:spMkLst>
            <pc:docMk/>
            <pc:sldMk cId="1249719852" sldId="2147483577"/>
            <ac:spMk id="2" creationId="{6A59A845-32CF-9241-C73D-708EB6117ED2}"/>
          </ac:spMkLst>
        </pc:spChg>
        <pc:spChg chg="add mod">
          <ac:chgData name="Jessica Tibaldi" userId="ca30e40e-18d0-47b9-b4bd-3c9ac886991b" providerId="ADAL" clId="{0BD3BF41-1BBA-5A49-8DD4-66A3A87D64BE}" dt="2025-12-02T15:33:15.667" v="7374" actId="1076"/>
          <ac:spMkLst>
            <pc:docMk/>
            <pc:sldMk cId="1249719852" sldId="2147483577"/>
            <ac:spMk id="3" creationId="{06E562B5-EB51-3E29-0094-795472B08CA8}"/>
          </ac:spMkLst>
        </pc:spChg>
      </pc:sldChg>
      <pc:sldChg chg="addSp modSp add mod ord modAnim">
        <pc:chgData name="Jessica Tibaldi" userId="ca30e40e-18d0-47b9-b4bd-3c9ac886991b" providerId="ADAL" clId="{0BD3BF41-1BBA-5A49-8DD4-66A3A87D64BE}" dt="2025-12-10T14:18:05.570" v="10582"/>
        <pc:sldMkLst>
          <pc:docMk/>
          <pc:sldMk cId="1024930823" sldId="2147483578"/>
        </pc:sldMkLst>
        <pc:spChg chg="add mod">
          <ac:chgData name="Jessica Tibaldi" userId="ca30e40e-18d0-47b9-b4bd-3c9ac886991b" providerId="ADAL" clId="{0BD3BF41-1BBA-5A49-8DD4-66A3A87D64BE}" dt="2025-12-02T15:34:13.064" v="7377" actId="1076"/>
          <ac:spMkLst>
            <pc:docMk/>
            <pc:sldMk cId="1024930823" sldId="2147483578"/>
            <ac:spMk id="2" creationId="{7DED3E07-54ED-6E70-138D-705155938C6F}"/>
          </ac:spMkLst>
        </pc:spChg>
        <pc:spChg chg="add mod">
          <ac:chgData name="Jessica Tibaldi" userId="ca30e40e-18d0-47b9-b4bd-3c9ac886991b" providerId="ADAL" clId="{0BD3BF41-1BBA-5A49-8DD4-66A3A87D64BE}" dt="2025-12-02T15:35:00.125" v="7440" actId="1076"/>
          <ac:spMkLst>
            <pc:docMk/>
            <pc:sldMk cId="1024930823" sldId="2147483578"/>
            <ac:spMk id="3" creationId="{8655D2B3-514B-876D-2231-8B6947B6E431}"/>
          </ac:spMkLst>
        </pc:spChg>
      </pc:sldChg>
      <pc:sldChg chg="addSp modSp add mod ord modAnim">
        <pc:chgData name="Jessica Tibaldi" userId="ca30e40e-18d0-47b9-b4bd-3c9ac886991b" providerId="ADAL" clId="{0BD3BF41-1BBA-5A49-8DD4-66A3A87D64BE}" dt="2025-12-10T14:18:03.928" v="10581"/>
        <pc:sldMkLst>
          <pc:docMk/>
          <pc:sldMk cId="2035103942" sldId="2147483579"/>
        </pc:sldMkLst>
        <pc:spChg chg="add mod">
          <ac:chgData name="Jessica Tibaldi" userId="ca30e40e-18d0-47b9-b4bd-3c9ac886991b" providerId="ADAL" clId="{0BD3BF41-1BBA-5A49-8DD4-66A3A87D64BE}" dt="2025-12-02T15:35:22.274" v="7443" actId="1076"/>
          <ac:spMkLst>
            <pc:docMk/>
            <pc:sldMk cId="2035103942" sldId="2147483579"/>
            <ac:spMk id="2" creationId="{C50449F5-0E47-C1AF-2F6F-D1912C951F27}"/>
          </ac:spMkLst>
        </pc:spChg>
        <pc:spChg chg="add mod">
          <ac:chgData name="Jessica Tibaldi" userId="ca30e40e-18d0-47b9-b4bd-3c9ac886991b" providerId="ADAL" clId="{0BD3BF41-1BBA-5A49-8DD4-66A3A87D64BE}" dt="2025-12-02T15:36:07.524" v="7527" actId="1076"/>
          <ac:spMkLst>
            <pc:docMk/>
            <pc:sldMk cId="2035103942" sldId="2147483579"/>
            <ac:spMk id="3" creationId="{15044EF4-578E-889D-58C6-43B659A6A12D}"/>
          </ac:spMkLst>
        </pc:spChg>
      </pc:sldChg>
      <pc:sldChg chg="addSp modSp add mod modAnim">
        <pc:chgData name="Jessica Tibaldi" userId="ca30e40e-18d0-47b9-b4bd-3c9ac886991b" providerId="ADAL" clId="{0BD3BF41-1BBA-5A49-8DD4-66A3A87D64BE}" dt="2025-12-10T14:17:48.765" v="10578"/>
        <pc:sldMkLst>
          <pc:docMk/>
          <pc:sldMk cId="511119244" sldId="2147483580"/>
        </pc:sldMkLst>
        <pc:spChg chg="add mod">
          <ac:chgData name="Jessica Tibaldi" userId="ca30e40e-18d0-47b9-b4bd-3c9ac886991b" providerId="ADAL" clId="{0BD3BF41-1BBA-5A49-8DD4-66A3A87D64BE}" dt="2025-12-02T15:36:26.517" v="7530" actId="1076"/>
          <ac:spMkLst>
            <pc:docMk/>
            <pc:sldMk cId="511119244" sldId="2147483580"/>
            <ac:spMk id="2" creationId="{D8909DF6-DA88-A0CF-846A-264E8179F1C0}"/>
          </ac:spMkLst>
        </pc:spChg>
        <pc:spChg chg="add mod">
          <ac:chgData name="Jessica Tibaldi" userId="ca30e40e-18d0-47b9-b4bd-3c9ac886991b" providerId="ADAL" clId="{0BD3BF41-1BBA-5A49-8DD4-66A3A87D64BE}" dt="2025-12-09T09:43:15.975" v="10443" actId="113"/>
          <ac:spMkLst>
            <pc:docMk/>
            <pc:sldMk cId="511119244" sldId="2147483580"/>
            <ac:spMk id="3" creationId="{A7E4A038-776D-7009-F300-05E80285516A}"/>
          </ac:spMkLst>
        </pc:spChg>
      </pc:sldChg>
      <pc:sldChg chg="addSp modSp add mod ord modAnim">
        <pc:chgData name="Jessica Tibaldi" userId="ca30e40e-18d0-47b9-b4bd-3c9ac886991b" providerId="ADAL" clId="{0BD3BF41-1BBA-5A49-8DD4-66A3A87D64BE}" dt="2025-12-10T14:17:55.582" v="10579"/>
        <pc:sldMkLst>
          <pc:docMk/>
          <pc:sldMk cId="1587423631" sldId="2147483581"/>
        </pc:sldMkLst>
        <pc:spChg chg="add mod">
          <ac:chgData name="Jessica Tibaldi" userId="ca30e40e-18d0-47b9-b4bd-3c9ac886991b" providerId="ADAL" clId="{0BD3BF41-1BBA-5A49-8DD4-66A3A87D64BE}" dt="2025-12-02T15:38:11.305" v="7688" actId="1076"/>
          <ac:spMkLst>
            <pc:docMk/>
            <pc:sldMk cId="1587423631" sldId="2147483581"/>
            <ac:spMk id="2" creationId="{8129ED24-0080-24B9-EBC2-309694A9EB22}"/>
          </ac:spMkLst>
        </pc:spChg>
        <pc:spChg chg="add mod">
          <ac:chgData name="Jessica Tibaldi" userId="ca30e40e-18d0-47b9-b4bd-3c9ac886991b" providerId="ADAL" clId="{0BD3BF41-1BBA-5A49-8DD4-66A3A87D64BE}" dt="2025-12-02T15:38:53.057" v="7805" actId="20577"/>
          <ac:spMkLst>
            <pc:docMk/>
            <pc:sldMk cId="1587423631" sldId="2147483581"/>
            <ac:spMk id="3" creationId="{7129BDAD-AE91-F0F7-893D-FDC64DCA3FA1}"/>
          </ac:spMkLst>
        </pc:spChg>
      </pc:sldChg>
      <pc:sldChg chg="addSp delSp modSp add mod">
        <pc:chgData name="Jessica Tibaldi" userId="ca30e40e-18d0-47b9-b4bd-3c9ac886991b" providerId="ADAL" clId="{0BD3BF41-1BBA-5A49-8DD4-66A3A87D64BE}" dt="2025-12-03T17:52:02.013" v="8974" actId="1076"/>
        <pc:sldMkLst>
          <pc:docMk/>
          <pc:sldMk cId="1987901751" sldId="2147483582"/>
        </pc:sldMkLst>
        <pc:spChg chg="mod">
          <ac:chgData name="Jessica Tibaldi" userId="ca30e40e-18d0-47b9-b4bd-3c9ac886991b" providerId="ADAL" clId="{0BD3BF41-1BBA-5A49-8DD4-66A3A87D64BE}" dt="2025-12-03T17:51:25.597" v="8971" actId="1076"/>
          <ac:spMkLst>
            <pc:docMk/>
            <pc:sldMk cId="1987901751" sldId="2147483582"/>
            <ac:spMk id="3" creationId="{860752CC-B2D7-394E-4480-45D0CD3F216F}"/>
          </ac:spMkLst>
        </pc:spChg>
        <pc:picChg chg="add mod">
          <ac:chgData name="Jessica Tibaldi" userId="ca30e40e-18d0-47b9-b4bd-3c9ac886991b" providerId="ADAL" clId="{0BD3BF41-1BBA-5A49-8DD4-66A3A87D64BE}" dt="2025-12-03T17:52:02.013" v="8974" actId="1076"/>
          <ac:picMkLst>
            <pc:docMk/>
            <pc:sldMk cId="1987901751" sldId="2147483582"/>
            <ac:picMk id="9" creationId="{F9FAB0B3-031B-AA1C-7D5E-0ECBA29EC3DA}"/>
          </ac:picMkLst>
        </pc:picChg>
      </pc:sldChg>
      <pc:sldChg chg="addSp modSp new mod">
        <pc:chgData name="Jessica Tibaldi" userId="ca30e40e-18d0-47b9-b4bd-3c9ac886991b" providerId="ADAL" clId="{0BD3BF41-1BBA-5A49-8DD4-66A3A87D64BE}" dt="2025-12-03T17:54:10.527" v="9128" actId="1076"/>
        <pc:sldMkLst>
          <pc:docMk/>
          <pc:sldMk cId="2141387779" sldId="2147483583"/>
        </pc:sldMkLst>
        <pc:spChg chg="mod">
          <ac:chgData name="Jessica Tibaldi" userId="ca30e40e-18d0-47b9-b4bd-3c9ac886991b" providerId="ADAL" clId="{0BD3BF41-1BBA-5A49-8DD4-66A3A87D64BE}" dt="2025-12-03T17:53:21.836" v="9125" actId="20577"/>
          <ac:spMkLst>
            <pc:docMk/>
            <pc:sldMk cId="2141387779" sldId="2147483583"/>
            <ac:spMk id="2" creationId="{74062DA3-FE94-6692-28E6-8EA9E82944F5}"/>
          </ac:spMkLst>
        </pc:spChg>
        <pc:picChg chg="add mod">
          <ac:chgData name="Jessica Tibaldi" userId="ca30e40e-18d0-47b9-b4bd-3c9ac886991b" providerId="ADAL" clId="{0BD3BF41-1BBA-5A49-8DD4-66A3A87D64BE}" dt="2025-12-03T17:54:10.527" v="9128" actId="1076"/>
          <ac:picMkLst>
            <pc:docMk/>
            <pc:sldMk cId="2141387779" sldId="2147483583"/>
            <ac:picMk id="3" creationId="{B443CDB1-EE0A-4C73-6556-534A0C26EE50}"/>
          </ac:picMkLst>
        </pc:picChg>
      </pc:sldChg>
      <pc:sldChg chg="delSp modSp add mod">
        <pc:chgData name="Jessica Tibaldi" userId="ca30e40e-18d0-47b9-b4bd-3c9ac886991b" providerId="ADAL" clId="{0BD3BF41-1BBA-5A49-8DD4-66A3A87D64BE}" dt="2025-12-03T17:56:00.051" v="9344" actId="20577"/>
        <pc:sldMkLst>
          <pc:docMk/>
          <pc:sldMk cId="3806374758" sldId="2147483584"/>
        </pc:sldMkLst>
        <pc:spChg chg="mod">
          <ac:chgData name="Jessica Tibaldi" userId="ca30e40e-18d0-47b9-b4bd-3c9ac886991b" providerId="ADAL" clId="{0BD3BF41-1BBA-5A49-8DD4-66A3A87D64BE}" dt="2025-12-03T17:56:00.051" v="9344" actId="20577"/>
          <ac:spMkLst>
            <pc:docMk/>
            <pc:sldMk cId="3806374758" sldId="2147483584"/>
            <ac:spMk id="2" creationId="{C87D76B8-DC7E-FA9C-AC58-D1D4EB9F2ACE}"/>
          </ac:spMkLst>
        </pc:spChg>
      </pc:sldChg>
      <pc:sldChg chg="modSp add mod">
        <pc:chgData name="Jessica Tibaldi" userId="ca30e40e-18d0-47b9-b4bd-3c9ac886991b" providerId="ADAL" clId="{0BD3BF41-1BBA-5A49-8DD4-66A3A87D64BE}" dt="2025-12-03T18:02:39.330" v="9571" actId="20577"/>
        <pc:sldMkLst>
          <pc:docMk/>
          <pc:sldMk cId="1095882396" sldId="2147483585"/>
        </pc:sldMkLst>
        <pc:spChg chg="mod">
          <ac:chgData name="Jessica Tibaldi" userId="ca30e40e-18d0-47b9-b4bd-3c9ac886991b" providerId="ADAL" clId="{0BD3BF41-1BBA-5A49-8DD4-66A3A87D64BE}" dt="2025-12-03T18:02:39.330" v="9571" actId="20577"/>
          <ac:spMkLst>
            <pc:docMk/>
            <pc:sldMk cId="1095882396" sldId="2147483585"/>
            <ac:spMk id="3" creationId="{2FACEC73-433F-DF80-48B1-A5714B016878}"/>
          </ac:spMkLst>
        </pc:spChg>
      </pc:sldChg>
      <pc:sldChg chg="addSp delSp modSp new mod modClrScheme modShow chgLayout">
        <pc:chgData name="Jessica Tibaldi" userId="ca30e40e-18d0-47b9-b4bd-3c9ac886991b" providerId="ADAL" clId="{0BD3BF41-1BBA-5A49-8DD4-66A3A87D64BE}" dt="2025-12-03T18:12:58.993" v="10080" actId="403"/>
        <pc:sldMkLst>
          <pc:docMk/>
          <pc:sldMk cId="531505115" sldId="2147483586"/>
        </pc:sldMkLst>
        <pc:spChg chg="add mod ord">
          <ac:chgData name="Jessica Tibaldi" userId="ca30e40e-18d0-47b9-b4bd-3c9ac886991b" providerId="ADAL" clId="{0BD3BF41-1BBA-5A49-8DD4-66A3A87D64BE}" dt="2025-12-03T18:05:55.081" v="9593" actId="20577"/>
          <ac:spMkLst>
            <pc:docMk/>
            <pc:sldMk cId="531505115" sldId="2147483586"/>
            <ac:spMk id="4" creationId="{7AE59C10-9D25-CA15-D6B3-CEDA1112E22E}"/>
          </ac:spMkLst>
        </pc:spChg>
        <pc:spChg chg="add mod ord">
          <ac:chgData name="Jessica Tibaldi" userId="ca30e40e-18d0-47b9-b4bd-3c9ac886991b" providerId="ADAL" clId="{0BD3BF41-1BBA-5A49-8DD4-66A3A87D64BE}" dt="2025-12-03T18:12:58.993" v="10080" actId="403"/>
          <ac:spMkLst>
            <pc:docMk/>
            <pc:sldMk cId="531505115" sldId="2147483586"/>
            <ac:spMk id="5" creationId="{CDD84CE2-C1FB-C062-2C67-8E34EA609828}"/>
          </ac:spMkLst>
        </pc:spChg>
      </pc:sldChg>
      <pc:sldChg chg="addSp delSp modSp add mod">
        <pc:chgData name="Jessica Tibaldi" userId="ca30e40e-18d0-47b9-b4bd-3c9ac886991b" providerId="ADAL" clId="{0BD3BF41-1BBA-5A49-8DD4-66A3A87D64BE}" dt="2025-12-03T18:25:27.675" v="10152"/>
        <pc:sldMkLst>
          <pc:docMk/>
          <pc:sldMk cId="3575928747" sldId="2147483587"/>
        </pc:sldMkLst>
        <pc:spChg chg="add mod">
          <ac:chgData name="Jessica Tibaldi" userId="ca30e40e-18d0-47b9-b4bd-3c9ac886991b" providerId="ADAL" clId="{0BD3BF41-1BBA-5A49-8DD4-66A3A87D64BE}" dt="2025-12-03T18:24:03.145" v="10139" actId="5793"/>
          <ac:spMkLst>
            <pc:docMk/>
            <pc:sldMk cId="3575928747" sldId="2147483587"/>
            <ac:spMk id="5" creationId="{8F2450EF-ED0B-0106-2AD2-63B2112AC001}"/>
          </ac:spMkLst>
        </pc:spChg>
        <pc:picChg chg="add mod">
          <ac:chgData name="Jessica Tibaldi" userId="ca30e40e-18d0-47b9-b4bd-3c9ac886991b" providerId="ADAL" clId="{0BD3BF41-1BBA-5A49-8DD4-66A3A87D64BE}" dt="2025-12-03T18:24:41.403" v="10143" actId="1076"/>
          <ac:picMkLst>
            <pc:docMk/>
            <pc:sldMk cId="3575928747" sldId="2147483587"/>
            <ac:picMk id="6" creationId="{55953352-62C6-B23B-0D44-177E9B8792D3}"/>
          </ac:picMkLst>
        </pc:picChg>
      </pc:sldChg>
      <pc:sldMasterChg chg="delSp mod modSldLayout">
        <pc:chgData name="Jessica Tibaldi" userId="ca30e40e-18d0-47b9-b4bd-3c9ac886991b" providerId="ADAL" clId="{0BD3BF41-1BBA-5A49-8DD4-66A3A87D64BE}" dt="2025-12-01T15:03:12.579" v="2953" actId="478"/>
        <pc:sldMasterMkLst>
          <pc:docMk/>
          <pc:sldMasterMk cId="4029705734" sldId="2147483986"/>
        </pc:sldMasterMkLst>
        <pc:sldLayoutChg chg="delSp mod">
          <pc:chgData name="Jessica Tibaldi" userId="ca30e40e-18d0-47b9-b4bd-3c9ac886991b" providerId="ADAL" clId="{0BD3BF41-1BBA-5A49-8DD4-66A3A87D64BE}" dt="2025-12-01T15:03:12.579" v="2953" actId="478"/>
          <pc:sldLayoutMkLst>
            <pc:docMk/>
            <pc:sldMasterMk cId="4029705734" sldId="2147483986"/>
            <pc:sldLayoutMk cId="117437312" sldId="2147483989"/>
          </pc:sldLayoutMkLst>
        </pc:sldLayoutChg>
      </pc:sldMasterChg>
    </pc:docChg>
  </pc:docChgLst>
  <pc:docChgLst>
    <pc:chgData name="Fabrice Krebs" userId="S::fabricekrebs@microsoft.com::adc666a3-6a36-4d95-ab4b-4dd5259915a4" providerId="AD" clId="Web-{7FB51175-8F2C-6706-0E94-62331AD384CE}"/>
    <pc:docChg chg="addSld">
      <pc:chgData name="Fabrice Krebs" userId="S::fabricekrebs@microsoft.com::adc666a3-6a36-4d95-ab4b-4dd5259915a4" providerId="AD" clId="Web-{7FB51175-8F2C-6706-0E94-62331AD384CE}" dt="2025-12-02T05:25:58.802" v="0"/>
      <pc:docMkLst>
        <pc:docMk/>
      </pc:docMkLst>
    </pc:docChg>
  </pc:docChgLst>
  <pc:docChgLst>
    <pc:chgData name="Fabrice Krebs" userId="S::fabricekrebs@microsoft.com::adc666a3-6a36-4d95-ab4b-4dd5259915a4" providerId="AD" clId="Web-{BD78B019-0F01-243D-C9B4-FBF1C13EFC8E}"/>
    <pc:docChg chg="mod modSld">
      <pc:chgData name="Fabrice Krebs" userId="S::fabricekrebs@microsoft.com::adc666a3-6a36-4d95-ab4b-4dd5259915a4" providerId="AD" clId="Web-{BD78B019-0F01-243D-C9B4-FBF1C13EFC8E}" dt="2025-12-04T09:44:05.017" v="2"/>
      <pc:docMkLst>
        <pc:docMk/>
      </pc:docMkLst>
      <pc:sldChg chg="addSp delSp">
        <pc:chgData name="Fabrice Krebs" userId="S::fabricekrebs@microsoft.com::adc666a3-6a36-4d95-ab4b-4dd5259915a4" providerId="AD" clId="Web-{BD78B019-0F01-243D-C9B4-FBF1C13EFC8E}" dt="2025-12-04T09:44:05.017" v="2"/>
        <pc:sldMkLst>
          <pc:docMk/>
          <pc:sldMk cId="4271130632" sldId="2147479581"/>
        </pc:sldMkLst>
        <pc:picChg chg="add del">
          <ac:chgData name="Fabrice Krebs" userId="S::fabricekrebs@microsoft.com::adc666a3-6a36-4d95-ab4b-4dd5259915a4" providerId="AD" clId="Web-{BD78B019-0F01-243D-C9B4-FBF1C13EFC8E}" dt="2025-12-04T09:44:05.017" v="2"/>
          <ac:picMkLst>
            <pc:docMk/>
            <pc:sldMk cId="4271130632" sldId="2147479581"/>
            <ac:picMk id="4" creationId="{D24BFB26-7C92-2339-53EE-3F47722FA211}"/>
          </ac:picMkLst>
        </pc:picChg>
      </pc:sldChg>
    </pc:docChg>
  </pc:docChgLst>
</pc:chgInfo>
</file>

<file path=ppt/comments/modernComment_781_AC578C51.xml><?xml version="1.0" encoding="utf-8"?>
<p188:cmLst xmlns:a="http://schemas.openxmlformats.org/drawingml/2006/main" xmlns:r="http://schemas.openxmlformats.org/officeDocument/2006/relationships" xmlns:p188="http://schemas.microsoft.com/office/powerpoint/2018/8/main">
  <p188:cm id="{C01BE8C5-47FA-B649-B209-4B2E24FEF24E}" authorId="{3D2A92DE-149A-1E08-0B9A-1DD0E99E34BA}" created="2025-12-03T17:22:34.548">
    <pc:sldMkLst xmlns:pc="http://schemas.microsoft.com/office/powerpoint/2013/main/command">
      <pc:docMk/>
      <pc:sldMk cId="2891418705" sldId="1921"/>
    </pc:sldMkLst>
    <p188:txBody>
      <a:bodyPr/>
      <a:lstStyle/>
      <a:p>
        <a:r>
          <a:rPr lang="en-US"/>
          <a:t>[@Fabrice Krebs]
I changed a bit flow and slides here in this section. I think that in this way it would be easier to explain.
What do you think? We can rollback if you prefer to keep the previous version. </a:t>
        </a:r>
      </a:p>
    </p188:txBody>
    <p188:extLst>
      <p:ext xmlns:p="http://schemas.openxmlformats.org/presentationml/2006/main" uri="{57CB4572-C831-44C2-8A1C-0ADB6CCDFE69}">
        <p223:reactions xmlns:p223="http://schemas.microsoft.com/office/powerpoint/2022/03/main">
          <p223:rxn type="👍">
            <p223:instance time="2025-12-04T09:41:26.343" authorId="{E3B69DEA-1A7A-6216-2A6A-F69975C7A61D}"/>
          </p223:rxn>
        </p223:reactions>
      </p:ext>
    </p188:extLst>
  </p188:cm>
</p188:cmLst>
</file>

<file path=ppt/diagrams/_rels/data2.xml.rels><?xml version="1.0" encoding="UTF-8" standalone="yes"?>
<Relationships xmlns="http://schemas.openxmlformats.org/package/2006/relationships"><Relationship Id="rId2" Type="http://schemas.openxmlformats.org/officeDocument/2006/relationships/image" Target="../media/image239.svg"/><Relationship Id="rId1" Type="http://schemas.openxmlformats.org/officeDocument/2006/relationships/image" Target="../media/image238.png"/></Relationships>
</file>

<file path=ppt/diagrams/_rels/drawing2.xml.rels><?xml version="1.0" encoding="UTF-8" standalone="yes"?>
<Relationships xmlns="http://schemas.openxmlformats.org/package/2006/relationships"><Relationship Id="rId2" Type="http://schemas.openxmlformats.org/officeDocument/2006/relationships/image" Target="../media/image239.svg"/><Relationship Id="rId1" Type="http://schemas.openxmlformats.org/officeDocument/2006/relationships/image" Target="../media/image23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25B8BD2-180B-4A1D-BC89-67FCF763E273}"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US"/>
        </a:p>
      </dgm:t>
    </dgm:pt>
    <dgm:pt modelId="{2F8B35E0-6DAA-491D-8420-F35EC1786845}">
      <dgm:prSet phldrT="[Text]" custT="1"/>
      <dgm:spPr/>
      <dgm:t>
        <a:bodyPr/>
        <a:lstStyle/>
        <a:p>
          <a:r>
            <a:rPr lang="en-US" sz="2400"/>
            <a:t>Volumes</a:t>
          </a:r>
        </a:p>
      </dgm:t>
    </dgm:pt>
    <dgm:pt modelId="{A81DC799-907B-4D86-AD9C-60748E88E136}" type="parTrans" cxnId="{B2BAEC7F-DE74-407F-AB64-C488CCC7F240}">
      <dgm:prSet/>
      <dgm:spPr/>
      <dgm:t>
        <a:bodyPr/>
        <a:lstStyle/>
        <a:p>
          <a:endParaRPr lang="en-US"/>
        </a:p>
      </dgm:t>
    </dgm:pt>
    <dgm:pt modelId="{C5AEFDA0-1B34-444C-8871-EBBB93A00BA2}" type="sibTrans" cxnId="{B2BAEC7F-DE74-407F-AB64-C488CCC7F240}">
      <dgm:prSet/>
      <dgm:spPr/>
      <dgm:t>
        <a:bodyPr/>
        <a:lstStyle/>
        <a:p>
          <a:endParaRPr lang="en-US"/>
        </a:p>
      </dgm:t>
    </dgm:pt>
    <dgm:pt modelId="{78AB4E7A-4505-4EF0-8760-9A4DA9E59829}">
      <dgm:prSet phldrT="[Text]"/>
      <dgm:spPr/>
      <dgm:t>
        <a:bodyPr/>
        <a:lstStyle/>
        <a:p>
          <a:r>
            <a:rPr lang="en-US" err="1"/>
            <a:t>emptyDir</a:t>
          </a:r>
          <a:endParaRPr lang="en-US"/>
        </a:p>
      </dgm:t>
    </dgm:pt>
    <dgm:pt modelId="{360AB434-98F4-4952-9A66-CA635AE2730D}" type="parTrans" cxnId="{87773C51-AEFC-498B-97D9-C4F4440BA8C1}">
      <dgm:prSet/>
      <dgm:spPr/>
      <dgm:t>
        <a:bodyPr/>
        <a:lstStyle/>
        <a:p>
          <a:endParaRPr lang="en-US"/>
        </a:p>
      </dgm:t>
    </dgm:pt>
    <dgm:pt modelId="{30045FB3-F87F-4752-8D0C-F452F403FD1F}" type="sibTrans" cxnId="{87773C51-AEFC-498B-97D9-C4F4440BA8C1}">
      <dgm:prSet/>
      <dgm:spPr/>
      <dgm:t>
        <a:bodyPr/>
        <a:lstStyle/>
        <a:p>
          <a:endParaRPr lang="en-US"/>
        </a:p>
      </dgm:t>
    </dgm:pt>
    <dgm:pt modelId="{24E82171-2F4D-465A-BE29-93605D0CF059}">
      <dgm:prSet phldrT="[Text]"/>
      <dgm:spPr/>
      <dgm:t>
        <a:bodyPr/>
        <a:lstStyle/>
        <a:p>
          <a:r>
            <a:rPr lang="en-US" err="1"/>
            <a:t>hostPath</a:t>
          </a:r>
          <a:endParaRPr lang="en-US"/>
        </a:p>
      </dgm:t>
    </dgm:pt>
    <dgm:pt modelId="{44CD9BF2-2885-4D33-805C-1D64DBC1FAD7}" type="parTrans" cxnId="{C4BFD2C6-6630-40C7-8F61-E2744CEAC329}">
      <dgm:prSet/>
      <dgm:spPr/>
      <dgm:t>
        <a:bodyPr/>
        <a:lstStyle/>
        <a:p>
          <a:endParaRPr lang="en-US"/>
        </a:p>
      </dgm:t>
    </dgm:pt>
    <dgm:pt modelId="{CF4C6514-4B31-44B7-B5BB-25A377A6CB7E}" type="sibTrans" cxnId="{C4BFD2C6-6630-40C7-8F61-E2744CEAC329}">
      <dgm:prSet/>
      <dgm:spPr/>
      <dgm:t>
        <a:bodyPr/>
        <a:lstStyle/>
        <a:p>
          <a:endParaRPr lang="en-US"/>
        </a:p>
      </dgm:t>
    </dgm:pt>
    <dgm:pt modelId="{74E39D6F-F990-43E1-B9B0-EFAAA36C9B2F}">
      <dgm:prSet phldrT="[Text]"/>
      <dgm:spPr/>
      <dgm:t>
        <a:bodyPr/>
        <a:lstStyle/>
        <a:p>
          <a:r>
            <a:rPr lang="en-US"/>
            <a:t>Cloud Volumes</a:t>
          </a:r>
        </a:p>
      </dgm:t>
    </dgm:pt>
    <dgm:pt modelId="{B322282A-A78F-426A-98F8-593FE5026C54}" type="parTrans" cxnId="{619F84E7-18E5-4C3E-9C3F-1099563A41EE}">
      <dgm:prSet/>
      <dgm:spPr/>
      <dgm:t>
        <a:bodyPr/>
        <a:lstStyle/>
        <a:p>
          <a:endParaRPr lang="en-US"/>
        </a:p>
      </dgm:t>
    </dgm:pt>
    <dgm:pt modelId="{82DA2E2F-8334-4500-A231-37D20B750E10}" type="sibTrans" cxnId="{619F84E7-18E5-4C3E-9C3F-1099563A41EE}">
      <dgm:prSet/>
      <dgm:spPr/>
      <dgm:t>
        <a:bodyPr/>
        <a:lstStyle/>
        <a:p>
          <a:endParaRPr lang="en-US"/>
        </a:p>
      </dgm:t>
    </dgm:pt>
    <dgm:pt modelId="{FE103AA1-E48D-491E-B1A8-E7D244C61E32}">
      <dgm:prSet phldrT="[Text]"/>
      <dgm:spPr/>
      <dgm:t>
        <a:bodyPr/>
        <a:lstStyle/>
        <a:p>
          <a:r>
            <a:rPr lang="en-US"/>
            <a:t>Persisted Volum Claim (PVC)</a:t>
          </a:r>
        </a:p>
      </dgm:t>
    </dgm:pt>
    <dgm:pt modelId="{3A4AFF2A-BB2A-4C33-9C34-8A0F1E6A4636}" type="parTrans" cxnId="{33537A92-FADE-4734-A535-334D1A1C3BAA}">
      <dgm:prSet/>
      <dgm:spPr/>
      <dgm:t>
        <a:bodyPr/>
        <a:lstStyle/>
        <a:p>
          <a:endParaRPr lang="en-US"/>
        </a:p>
      </dgm:t>
    </dgm:pt>
    <dgm:pt modelId="{11C4F3C1-2783-442E-AD57-A964365DD053}" type="sibTrans" cxnId="{33537A92-FADE-4734-A535-334D1A1C3BAA}">
      <dgm:prSet/>
      <dgm:spPr/>
      <dgm:t>
        <a:bodyPr/>
        <a:lstStyle/>
        <a:p>
          <a:endParaRPr lang="en-US"/>
        </a:p>
      </dgm:t>
    </dgm:pt>
    <dgm:pt modelId="{E21A5B99-12B3-4EF2-9ABC-A6E186ED6E0D}">
      <dgm:prSet phldrT="[Text]"/>
      <dgm:spPr/>
      <dgm:t>
        <a:bodyPr/>
        <a:lstStyle/>
        <a:p>
          <a:r>
            <a:rPr lang="en-US" err="1"/>
            <a:t>ConfigMap</a:t>
          </a:r>
          <a:endParaRPr lang="en-US"/>
        </a:p>
      </dgm:t>
    </dgm:pt>
    <dgm:pt modelId="{A95F830E-D0DD-406C-BA89-8B2A31546CA0}" type="parTrans" cxnId="{89ED9200-0E5E-43BD-97B9-E968F5E606FD}">
      <dgm:prSet/>
      <dgm:spPr/>
      <dgm:t>
        <a:bodyPr/>
        <a:lstStyle/>
        <a:p>
          <a:endParaRPr lang="en-US"/>
        </a:p>
      </dgm:t>
    </dgm:pt>
    <dgm:pt modelId="{FB426ED9-07DF-4222-AF48-04EE8FDD1593}" type="sibTrans" cxnId="{89ED9200-0E5E-43BD-97B9-E968F5E606FD}">
      <dgm:prSet/>
      <dgm:spPr/>
      <dgm:t>
        <a:bodyPr/>
        <a:lstStyle/>
        <a:p>
          <a:endParaRPr lang="en-US"/>
        </a:p>
      </dgm:t>
    </dgm:pt>
    <dgm:pt modelId="{E1DBA2EB-435E-4202-B5B1-46EB61701EA6}">
      <dgm:prSet phldrT="[Text]"/>
      <dgm:spPr/>
      <dgm:t>
        <a:bodyPr/>
        <a:lstStyle/>
        <a:p>
          <a:r>
            <a:rPr lang="en-US"/>
            <a:t>Security</a:t>
          </a:r>
        </a:p>
      </dgm:t>
    </dgm:pt>
    <dgm:pt modelId="{EC613A69-DA15-4A24-B569-9024FCF5A356}" type="parTrans" cxnId="{45FAB8BB-DA1E-405E-9424-ED58F5EE8E65}">
      <dgm:prSet/>
      <dgm:spPr/>
      <dgm:t>
        <a:bodyPr/>
        <a:lstStyle/>
        <a:p>
          <a:endParaRPr lang="en-US"/>
        </a:p>
      </dgm:t>
    </dgm:pt>
    <dgm:pt modelId="{7F83AF80-1C3E-47F4-9862-CE23D62BF2B6}" type="sibTrans" cxnId="{45FAB8BB-DA1E-405E-9424-ED58F5EE8E65}">
      <dgm:prSet/>
      <dgm:spPr/>
      <dgm:t>
        <a:bodyPr/>
        <a:lstStyle/>
        <a:p>
          <a:endParaRPr lang="en-US"/>
        </a:p>
      </dgm:t>
    </dgm:pt>
    <dgm:pt modelId="{3B190B56-1E80-4ED8-A92B-19B74FEC1A21}">
      <dgm:prSet phldrT="[Text]"/>
      <dgm:spPr/>
      <dgm:t>
        <a:bodyPr/>
        <a:lstStyle/>
        <a:p>
          <a:r>
            <a:rPr lang="en-US"/>
            <a:t>….</a:t>
          </a:r>
        </a:p>
      </dgm:t>
    </dgm:pt>
    <dgm:pt modelId="{55FE92DC-9453-48D2-AF91-50A89427958C}" type="parTrans" cxnId="{4CB09AE6-14E1-465A-9E9A-814D7E3E9D35}">
      <dgm:prSet/>
      <dgm:spPr/>
      <dgm:t>
        <a:bodyPr/>
        <a:lstStyle/>
        <a:p>
          <a:endParaRPr lang="en-US"/>
        </a:p>
      </dgm:t>
    </dgm:pt>
    <dgm:pt modelId="{C759C10A-B1C7-4160-8F73-B300627F4103}" type="sibTrans" cxnId="{4CB09AE6-14E1-465A-9E9A-814D7E3E9D35}">
      <dgm:prSet/>
      <dgm:spPr/>
      <dgm:t>
        <a:bodyPr/>
        <a:lstStyle/>
        <a:p>
          <a:endParaRPr lang="en-US"/>
        </a:p>
      </dgm:t>
    </dgm:pt>
    <dgm:pt modelId="{FEB388F2-EBB4-4A89-8CC9-05282A1F35EA}" type="pres">
      <dgm:prSet presAssocID="{625B8BD2-180B-4A1D-BC89-67FCF763E273}" presName="Name0" presStyleCnt="0">
        <dgm:presLayoutVars>
          <dgm:chPref val="1"/>
          <dgm:dir/>
          <dgm:animOne val="branch"/>
          <dgm:animLvl val="lvl"/>
          <dgm:resizeHandles val="exact"/>
        </dgm:presLayoutVars>
      </dgm:prSet>
      <dgm:spPr/>
    </dgm:pt>
    <dgm:pt modelId="{CA80C8C5-504E-4092-A94E-ED2D11B64666}" type="pres">
      <dgm:prSet presAssocID="{2F8B35E0-6DAA-491D-8420-F35EC1786845}" presName="root1" presStyleCnt="0"/>
      <dgm:spPr/>
    </dgm:pt>
    <dgm:pt modelId="{1D8FB7CB-B6DA-43BD-951A-EAE055769FBF}" type="pres">
      <dgm:prSet presAssocID="{2F8B35E0-6DAA-491D-8420-F35EC1786845}" presName="LevelOneTextNode" presStyleLbl="node0" presStyleIdx="0" presStyleCnt="1">
        <dgm:presLayoutVars>
          <dgm:chPref val="3"/>
        </dgm:presLayoutVars>
      </dgm:prSet>
      <dgm:spPr/>
    </dgm:pt>
    <dgm:pt modelId="{E3548C62-69DB-4DB9-9DF5-A5C03B4C7A44}" type="pres">
      <dgm:prSet presAssocID="{2F8B35E0-6DAA-491D-8420-F35EC1786845}" presName="level2hierChild" presStyleCnt="0"/>
      <dgm:spPr/>
    </dgm:pt>
    <dgm:pt modelId="{CD24B328-EC1E-4494-AEB6-8AED70C1702C}" type="pres">
      <dgm:prSet presAssocID="{360AB434-98F4-4952-9A66-CA635AE2730D}" presName="conn2-1" presStyleLbl="parChTrans1D2" presStyleIdx="0" presStyleCnt="7"/>
      <dgm:spPr/>
    </dgm:pt>
    <dgm:pt modelId="{CC86294B-8EDF-4099-9E4F-E263CB3B0B32}" type="pres">
      <dgm:prSet presAssocID="{360AB434-98F4-4952-9A66-CA635AE2730D}" presName="connTx" presStyleLbl="parChTrans1D2" presStyleIdx="0" presStyleCnt="7"/>
      <dgm:spPr/>
    </dgm:pt>
    <dgm:pt modelId="{AE42CF9D-6668-4831-B52D-518F0A8B45F9}" type="pres">
      <dgm:prSet presAssocID="{78AB4E7A-4505-4EF0-8760-9A4DA9E59829}" presName="root2" presStyleCnt="0"/>
      <dgm:spPr/>
    </dgm:pt>
    <dgm:pt modelId="{BCB8F66F-4E3D-441B-B450-13ED6686C47D}" type="pres">
      <dgm:prSet presAssocID="{78AB4E7A-4505-4EF0-8760-9A4DA9E59829}" presName="LevelTwoTextNode" presStyleLbl="node2" presStyleIdx="0" presStyleCnt="7" custLinFactNeighborX="416">
        <dgm:presLayoutVars>
          <dgm:chPref val="3"/>
        </dgm:presLayoutVars>
      </dgm:prSet>
      <dgm:spPr/>
    </dgm:pt>
    <dgm:pt modelId="{E36F0572-EEEA-42CB-946F-8A81CE52F269}" type="pres">
      <dgm:prSet presAssocID="{78AB4E7A-4505-4EF0-8760-9A4DA9E59829}" presName="level3hierChild" presStyleCnt="0"/>
      <dgm:spPr/>
    </dgm:pt>
    <dgm:pt modelId="{4029400E-0717-45AC-82B2-7016B9A7101F}" type="pres">
      <dgm:prSet presAssocID="{44CD9BF2-2885-4D33-805C-1D64DBC1FAD7}" presName="conn2-1" presStyleLbl="parChTrans1D2" presStyleIdx="1" presStyleCnt="7"/>
      <dgm:spPr/>
    </dgm:pt>
    <dgm:pt modelId="{5F867194-8B1D-474D-86F4-69271A2867A2}" type="pres">
      <dgm:prSet presAssocID="{44CD9BF2-2885-4D33-805C-1D64DBC1FAD7}" presName="connTx" presStyleLbl="parChTrans1D2" presStyleIdx="1" presStyleCnt="7"/>
      <dgm:spPr/>
    </dgm:pt>
    <dgm:pt modelId="{3EB91E08-1834-4284-B9CF-33FC2959AFE1}" type="pres">
      <dgm:prSet presAssocID="{24E82171-2F4D-465A-BE29-93605D0CF059}" presName="root2" presStyleCnt="0"/>
      <dgm:spPr/>
    </dgm:pt>
    <dgm:pt modelId="{76AAD37F-5A50-4CA6-B37C-4E380C4C3F8F}" type="pres">
      <dgm:prSet presAssocID="{24E82171-2F4D-465A-BE29-93605D0CF059}" presName="LevelTwoTextNode" presStyleLbl="node2" presStyleIdx="1" presStyleCnt="7">
        <dgm:presLayoutVars>
          <dgm:chPref val="3"/>
        </dgm:presLayoutVars>
      </dgm:prSet>
      <dgm:spPr/>
    </dgm:pt>
    <dgm:pt modelId="{AD4FDB52-ED2B-4BAA-8C97-E011D10458AA}" type="pres">
      <dgm:prSet presAssocID="{24E82171-2F4D-465A-BE29-93605D0CF059}" presName="level3hierChild" presStyleCnt="0"/>
      <dgm:spPr/>
    </dgm:pt>
    <dgm:pt modelId="{3D1C8DA3-6612-4CAA-AC27-D2FAF0ADC606}" type="pres">
      <dgm:prSet presAssocID="{B322282A-A78F-426A-98F8-593FE5026C54}" presName="conn2-1" presStyleLbl="parChTrans1D2" presStyleIdx="2" presStyleCnt="7"/>
      <dgm:spPr/>
    </dgm:pt>
    <dgm:pt modelId="{B7C5C204-3495-46BF-B86E-D88FDFBCB09A}" type="pres">
      <dgm:prSet presAssocID="{B322282A-A78F-426A-98F8-593FE5026C54}" presName="connTx" presStyleLbl="parChTrans1D2" presStyleIdx="2" presStyleCnt="7"/>
      <dgm:spPr/>
    </dgm:pt>
    <dgm:pt modelId="{9253E482-B0E1-4CDD-A44B-735126479F8B}" type="pres">
      <dgm:prSet presAssocID="{74E39D6F-F990-43E1-B9B0-EFAAA36C9B2F}" presName="root2" presStyleCnt="0"/>
      <dgm:spPr/>
    </dgm:pt>
    <dgm:pt modelId="{56B9A741-336C-4D85-ABCA-B799A4E11C8A}" type="pres">
      <dgm:prSet presAssocID="{74E39D6F-F990-43E1-B9B0-EFAAA36C9B2F}" presName="LevelTwoTextNode" presStyleLbl="node2" presStyleIdx="2" presStyleCnt="7">
        <dgm:presLayoutVars>
          <dgm:chPref val="3"/>
        </dgm:presLayoutVars>
      </dgm:prSet>
      <dgm:spPr/>
    </dgm:pt>
    <dgm:pt modelId="{F03459B8-F907-4AC0-9931-D75ECFEA36FA}" type="pres">
      <dgm:prSet presAssocID="{74E39D6F-F990-43E1-B9B0-EFAAA36C9B2F}" presName="level3hierChild" presStyleCnt="0"/>
      <dgm:spPr/>
    </dgm:pt>
    <dgm:pt modelId="{CD479883-39AB-4891-9356-A9190EB0767D}" type="pres">
      <dgm:prSet presAssocID="{3A4AFF2A-BB2A-4C33-9C34-8A0F1E6A4636}" presName="conn2-1" presStyleLbl="parChTrans1D2" presStyleIdx="3" presStyleCnt="7"/>
      <dgm:spPr/>
    </dgm:pt>
    <dgm:pt modelId="{C5C763E3-5389-41BB-9153-96F166B3478D}" type="pres">
      <dgm:prSet presAssocID="{3A4AFF2A-BB2A-4C33-9C34-8A0F1E6A4636}" presName="connTx" presStyleLbl="parChTrans1D2" presStyleIdx="3" presStyleCnt="7"/>
      <dgm:spPr/>
    </dgm:pt>
    <dgm:pt modelId="{892DCC3C-5C67-45E1-B714-431B15142627}" type="pres">
      <dgm:prSet presAssocID="{FE103AA1-E48D-491E-B1A8-E7D244C61E32}" presName="root2" presStyleCnt="0"/>
      <dgm:spPr/>
    </dgm:pt>
    <dgm:pt modelId="{9BFF75FF-0B6A-4CED-B074-33C7DDC048E8}" type="pres">
      <dgm:prSet presAssocID="{FE103AA1-E48D-491E-B1A8-E7D244C61E32}" presName="LevelTwoTextNode" presStyleLbl="node2" presStyleIdx="3" presStyleCnt="7">
        <dgm:presLayoutVars>
          <dgm:chPref val="3"/>
        </dgm:presLayoutVars>
      </dgm:prSet>
      <dgm:spPr/>
    </dgm:pt>
    <dgm:pt modelId="{6B77C291-45C5-4D3C-85A9-3C0225F44170}" type="pres">
      <dgm:prSet presAssocID="{FE103AA1-E48D-491E-B1A8-E7D244C61E32}" presName="level3hierChild" presStyleCnt="0"/>
      <dgm:spPr/>
    </dgm:pt>
    <dgm:pt modelId="{044AA449-2D64-4258-8D42-B947095AB704}" type="pres">
      <dgm:prSet presAssocID="{A95F830E-D0DD-406C-BA89-8B2A31546CA0}" presName="conn2-1" presStyleLbl="parChTrans1D2" presStyleIdx="4" presStyleCnt="7"/>
      <dgm:spPr/>
    </dgm:pt>
    <dgm:pt modelId="{9B9C03CE-A1B1-4BFA-8DA0-AB14DC939809}" type="pres">
      <dgm:prSet presAssocID="{A95F830E-D0DD-406C-BA89-8B2A31546CA0}" presName="connTx" presStyleLbl="parChTrans1D2" presStyleIdx="4" presStyleCnt="7"/>
      <dgm:spPr/>
    </dgm:pt>
    <dgm:pt modelId="{261B342A-03C0-4966-9AC0-3115189A8FF8}" type="pres">
      <dgm:prSet presAssocID="{E21A5B99-12B3-4EF2-9ABC-A6E186ED6E0D}" presName="root2" presStyleCnt="0"/>
      <dgm:spPr/>
    </dgm:pt>
    <dgm:pt modelId="{A5C2B355-E8D3-4776-8F29-6A55F9E8B172}" type="pres">
      <dgm:prSet presAssocID="{E21A5B99-12B3-4EF2-9ABC-A6E186ED6E0D}" presName="LevelTwoTextNode" presStyleLbl="node2" presStyleIdx="4" presStyleCnt="7">
        <dgm:presLayoutVars>
          <dgm:chPref val="3"/>
        </dgm:presLayoutVars>
      </dgm:prSet>
      <dgm:spPr/>
    </dgm:pt>
    <dgm:pt modelId="{9EEBDDC2-3ACB-4D3C-8139-31AC8E8F5915}" type="pres">
      <dgm:prSet presAssocID="{E21A5B99-12B3-4EF2-9ABC-A6E186ED6E0D}" presName="level3hierChild" presStyleCnt="0"/>
      <dgm:spPr/>
    </dgm:pt>
    <dgm:pt modelId="{FD75EEFC-26F0-4DDB-A316-47283A877125}" type="pres">
      <dgm:prSet presAssocID="{EC613A69-DA15-4A24-B569-9024FCF5A356}" presName="conn2-1" presStyleLbl="parChTrans1D2" presStyleIdx="5" presStyleCnt="7"/>
      <dgm:spPr/>
    </dgm:pt>
    <dgm:pt modelId="{85CA47B0-EF5C-40AF-8DD0-BF949B2D221B}" type="pres">
      <dgm:prSet presAssocID="{EC613A69-DA15-4A24-B569-9024FCF5A356}" presName="connTx" presStyleLbl="parChTrans1D2" presStyleIdx="5" presStyleCnt="7"/>
      <dgm:spPr/>
    </dgm:pt>
    <dgm:pt modelId="{0216FBE3-F978-4BD6-9892-C5101957E768}" type="pres">
      <dgm:prSet presAssocID="{E1DBA2EB-435E-4202-B5B1-46EB61701EA6}" presName="root2" presStyleCnt="0"/>
      <dgm:spPr/>
    </dgm:pt>
    <dgm:pt modelId="{BF333F15-68A0-447A-AA47-6645C5646811}" type="pres">
      <dgm:prSet presAssocID="{E1DBA2EB-435E-4202-B5B1-46EB61701EA6}" presName="LevelTwoTextNode" presStyleLbl="node2" presStyleIdx="5" presStyleCnt="7">
        <dgm:presLayoutVars>
          <dgm:chPref val="3"/>
        </dgm:presLayoutVars>
      </dgm:prSet>
      <dgm:spPr/>
    </dgm:pt>
    <dgm:pt modelId="{9A6CBA9E-7807-4404-AA66-3123F58E01CA}" type="pres">
      <dgm:prSet presAssocID="{E1DBA2EB-435E-4202-B5B1-46EB61701EA6}" presName="level3hierChild" presStyleCnt="0"/>
      <dgm:spPr/>
    </dgm:pt>
    <dgm:pt modelId="{30A316B5-237F-4381-9544-8AE755439379}" type="pres">
      <dgm:prSet presAssocID="{55FE92DC-9453-48D2-AF91-50A89427958C}" presName="conn2-1" presStyleLbl="parChTrans1D2" presStyleIdx="6" presStyleCnt="7"/>
      <dgm:spPr/>
    </dgm:pt>
    <dgm:pt modelId="{F9795F7E-33D5-4DF1-AD4E-C00E0D71BF8F}" type="pres">
      <dgm:prSet presAssocID="{55FE92DC-9453-48D2-AF91-50A89427958C}" presName="connTx" presStyleLbl="parChTrans1D2" presStyleIdx="6" presStyleCnt="7"/>
      <dgm:spPr/>
    </dgm:pt>
    <dgm:pt modelId="{DAC4006D-5708-4359-BBB1-F9A88BC18749}" type="pres">
      <dgm:prSet presAssocID="{3B190B56-1E80-4ED8-A92B-19B74FEC1A21}" presName="root2" presStyleCnt="0"/>
      <dgm:spPr/>
    </dgm:pt>
    <dgm:pt modelId="{5A98F314-2499-4DA6-B91B-74224B417884}" type="pres">
      <dgm:prSet presAssocID="{3B190B56-1E80-4ED8-A92B-19B74FEC1A21}" presName="LevelTwoTextNode" presStyleLbl="node2" presStyleIdx="6" presStyleCnt="7">
        <dgm:presLayoutVars>
          <dgm:chPref val="3"/>
        </dgm:presLayoutVars>
      </dgm:prSet>
      <dgm:spPr/>
    </dgm:pt>
    <dgm:pt modelId="{8A7C13EA-7FCC-4B0D-8979-4BC239B623A2}" type="pres">
      <dgm:prSet presAssocID="{3B190B56-1E80-4ED8-A92B-19B74FEC1A21}" presName="level3hierChild" presStyleCnt="0"/>
      <dgm:spPr/>
    </dgm:pt>
  </dgm:ptLst>
  <dgm:cxnLst>
    <dgm:cxn modelId="{89ED9200-0E5E-43BD-97B9-E968F5E606FD}" srcId="{2F8B35E0-6DAA-491D-8420-F35EC1786845}" destId="{E21A5B99-12B3-4EF2-9ABC-A6E186ED6E0D}" srcOrd="4" destOrd="0" parTransId="{A95F830E-D0DD-406C-BA89-8B2A31546CA0}" sibTransId="{FB426ED9-07DF-4222-AF48-04EE8FDD1593}"/>
    <dgm:cxn modelId="{7E551B16-54A7-4FD9-A76E-86C76542FFE3}" type="presOf" srcId="{2F8B35E0-6DAA-491D-8420-F35EC1786845}" destId="{1D8FB7CB-B6DA-43BD-951A-EAE055769FBF}" srcOrd="0" destOrd="0" presId="urn:microsoft.com/office/officeart/2008/layout/HorizontalMultiLevelHierarchy"/>
    <dgm:cxn modelId="{A02A351F-5144-4163-8971-6C12A85A2E98}" type="presOf" srcId="{44CD9BF2-2885-4D33-805C-1D64DBC1FAD7}" destId="{4029400E-0717-45AC-82B2-7016B9A7101F}" srcOrd="0" destOrd="0" presId="urn:microsoft.com/office/officeart/2008/layout/HorizontalMultiLevelHierarchy"/>
    <dgm:cxn modelId="{12EB1320-F481-4A56-B634-BDD4DC97ECDC}" type="presOf" srcId="{78AB4E7A-4505-4EF0-8760-9A4DA9E59829}" destId="{BCB8F66F-4E3D-441B-B450-13ED6686C47D}" srcOrd="0" destOrd="0" presId="urn:microsoft.com/office/officeart/2008/layout/HorizontalMultiLevelHierarchy"/>
    <dgm:cxn modelId="{6A093B2D-ACD1-4DB1-BB97-24640A860462}" type="presOf" srcId="{55FE92DC-9453-48D2-AF91-50A89427958C}" destId="{30A316B5-237F-4381-9544-8AE755439379}" srcOrd="0" destOrd="0" presId="urn:microsoft.com/office/officeart/2008/layout/HorizontalMultiLevelHierarchy"/>
    <dgm:cxn modelId="{40C31939-7B82-49C1-B696-051C53D8BC53}" type="presOf" srcId="{24E82171-2F4D-465A-BE29-93605D0CF059}" destId="{76AAD37F-5A50-4CA6-B37C-4E380C4C3F8F}" srcOrd="0" destOrd="0" presId="urn:microsoft.com/office/officeart/2008/layout/HorizontalMultiLevelHierarchy"/>
    <dgm:cxn modelId="{5E28423B-37C0-4954-8300-890287CC8CC5}" type="presOf" srcId="{3A4AFF2A-BB2A-4C33-9C34-8A0F1E6A4636}" destId="{C5C763E3-5389-41BB-9153-96F166B3478D}" srcOrd="1" destOrd="0" presId="urn:microsoft.com/office/officeart/2008/layout/HorizontalMultiLevelHierarchy"/>
    <dgm:cxn modelId="{D1055665-8FFB-44E5-9276-97C20221382E}" type="presOf" srcId="{B322282A-A78F-426A-98F8-593FE5026C54}" destId="{B7C5C204-3495-46BF-B86E-D88FDFBCB09A}" srcOrd="1" destOrd="0" presId="urn:microsoft.com/office/officeart/2008/layout/HorizontalMultiLevelHierarchy"/>
    <dgm:cxn modelId="{E1AE0467-9562-422B-813E-9DDC4CAA42C3}" type="presOf" srcId="{360AB434-98F4-4952-9A66-CA635AE2730D}" destId="{CD24B328-EC1E-4494-AEB6-8AED70C1702C}" srcOrd="0" destOrd="0" presId="urn:microsoft.com/office/officeart/2008/layout/HorizontalMultiLevelHierarchy"/>
    <dgm:cxn modelId="{87773C51-AEFC-498B-97D9-C4F4440BA8C1}" srcId="{2F8B35E0-6DAA-491D-8420-F35EC1786845}" destId="{78AB4E7A-4505-4EF0-8760-9A4DA9E59829}" srcOrd="0" destOrd="0" parTransId="{360AB434-98F4-4952-9A66-CA635AE2730D}" sibTransId="{30045FB3-F87F-4752-8D0C-F452F403FD1F}"/>
    <dgm:cxn modelId="{01369474-E154-4673-91E4-01FC4F1C1E6E}" type="presOf" srcId="{FE103AA1-E48D-491E-B1A8-E7D244C61E32}" destId="{9BFF75FF-0B6A-4CED-B074-33C7DDC048E8}" srcOrd="0" destOrd="0" presId="urn:microsoft.com/office/officeart/2008/layout/HorizontalMultiLevelHierarchy"/>
    <dgm:cxn modelId="{E471BA55-6E6C-4623-B7E4-B60396EC3187}" type="presOf" srcId="{E1DBA2EB-435E-4202-B5B1-46EB61701EA6}" destId="{BF333F15-68A0-447A-AA47-6645C5646811}" srcOrd="0" destOrd="0" presId="urn:microsoft.com/office/officeart/2008/layout/HorizontalMultiLevelHierarchy"/>
    <dgm:cxn modelId="{40D10279-8B4B-466B-87CD-3AE2EBEF0453}" type="presOf" srcId="{A95F830E-D0DD-406C-BA89-8B2A31546CA0}" destId="{044AA449-2D64-4258-8D42-B947095AB704}" srcOrd="0" destOrd="0" presId="urn:microsoft.com/office/officeart/2008/layout/HorizontalMultiLevelHierarchy"/>
    <dgm:cxn modelId="{7A7A147A-8719-470E-BE20-398B956EFE8F}" type="presOf" srcId="{625B8BD2-180B-4A1D-BC89-67FCF763E273}" destId="{FEB388F2-EBB4-4A89-8CC9-05282A1F35EA}" srcOrd="0" destOrd="0" presId="urn:microsoft.com/office/officeart/2008/layout/HorizontalMultiLevelHierarchy"/>
    <dgm:cxn modelId="{B2BAEC7F-DE74-407F-AB64-C488CCC7F240}" srcId="{625B8BD2-180B-4A1D-BC89-67FCF763E273}" destId="{2F8B35E0-6DAA-491D-8420-F35EC1786845}" srcOrd="0" destOrd="0" parTransId="{A81DC799-907B-4D86-AD9C-60748E88E136}" sibTransId="{C5AEFDA0-1B34-444C-8871-EBBB93A00BA2}"/>
    <dgm:cxn modelId="{325A6F85-06EC-4631-9E6E-A0390C15BA61}" type="presOf" srcId="{74E39D6F-F990-43E1-B9B0-EFAAA36C9B2F}" destId="{56B9A741-336C-4D85-ABCA-B799A4E11C8A}" srcOrd="0" destOrd="0" presId="urn:microsoft.com/office/officeart/2008/layout/HorizontalMultiLevelHierarchy"/>
    <dgm:cxn modelId="{10B18E85-5B92-4462-BFD0-AA5E18643FA6}" type="presOf" srcId="{E21A5B99-12B3-4EF2-9ABC-A6E186ED6E0D}" destId="{A5C2B355-E8D3-4776-8F29-6A55F9E8B172}" srcOrd="0" destOrd="0" presId="urn:microsoft.com/office/officeart/2008/layout/HorizontalMultiLevelHierarchy"/>
    <dgm:cxn modelId="{33537A92-FADE-4734-A535-334D1A1C3BAA}" srcId="{2F8B35E0-6DAA-491D-8420-F35EC1786845}" destId="{FE103AA1-E48D-491E-B1A8-E7D244C61E32}" srcOrd="3" destOrd="0" parTransId="{3A4AFF2A-BB2A-4C33-9C34-8A0F1E6A4636}" sibTransId="{11C4F3C1-2783-442E-AD57-A964365DD053}"/>
    <dgm:cxn modelId="{0E95859C-4F6A-4589-AF24-BDA420A7EF2D}" type="presOf" srcId="{3A4AFF2A-BB2A-4C33-9C34-8A0F1E6A4636}" destId="{CD479883-39AB-4891-9356-A9190EB0767D}" srcOrd="0" destOrd="0" presId="urn:microsoft.com/office/officeart/2008/layout/HorizontalMultiLevelHierarchy"/>
    <dgm:cxn modelId="{482274B6-266A-41D2-BA78-7081CE70C099}" type="presOf" srcId="{3B190B56-1E80-4ED8-A92B-19B74FEC1A21}" destId="{5A98F314-2499-4DA6-B91B-74224B417884}" srcOrd="0" destOrd="0" presId="urn:microsoft.com/office/officeart/2008/layout/HorizontalMultiLevelHierarchy"/>
    <dgm:cxn modelId="{45FAB8BB-DA1E-405E-9424-ED58F5EE8E65}" srcId="{2F8B35E0-6DAA-491D-8420-F35EC1786845}" destId="{E1DBA2EB-435E-4202-B5B1-46EB61701EA6}" srcOrd="5" destOrd="0" parTransId="{EC613A69-DA15-4A24-B569-9024FCF5A356}" sibTransId="{7F83AF80-1C3E-47F4-9862-CE23D62BF2B6}"/>
    <dgm:cxn modelId="{99AE6CBD-1FE1-4723-8548-C2E46BEAF60B}" type="presOf" srcId="{55FE92DC-9453-48D2-AF91-50A89427958C}" destId="{F9795F7E-33D5-4DF1-AD4E-C00E0D71BF8F}" srcOrd="1" destOrd="0" presId="urn:microsoft.com/office/officeart/2008/layout/HorizontalMultiLevelHierarchy"/>
    <dgm:cxn modelId="{FF8DC4C2-7AEA-41A8-A137-93356AA05B4D}" type="presOf" srcId="{360AB434-98F4-4952-9A66-CA635AE2730D}" destId="{CC86294B-8EDF-4099-9E4F-E263CB3B0B32}" srcOrd="1" destOrd="0" presId="urn:microsoft.com/office/officeart/2008/layout/HorizontalMultiLevelHierarchy"/>
    <dgm:cxn modelId="{6745B7C4-F30F-4DFB-94B5-96D69536CE03}" type="presOf" srcId="{EC613A69-DA15-4A24-B569-9024FCF5A356}" destId="{85CA47B0-EF5C-40AF-8DD0-BF949B2D221B}" srcOrd="1" destOrd="0" presId="urn:microsoft.com/office/officeart/2008/layout/HorizontalMultiLevelHierarchy"/>
    <dgm:cxn modelId="{C4BFD2C6-6630-40C7-8F61-E2744CEAC329}" srcId="{2F8B35E0-6DAA-491D-8420-F35EC1786845}" destId="{24E82171-2F4D-465A-BE29-93605D0CF059}" srcOrd="1" destOrd="0" parTransId="{44CD9BF2-2885-4D33-805C-1D64DBC1FAD7}" sibTransId="{CF4C6514-4B31-44B7-B5BB-25A377A6CB7E}"/>
    <dgm:cxn modelId="{221E5AD7-D2D5-420C-B465-61DCC3AE6DCF}" type="presOf" srcId="{B322282A-A78F-426A-98F8-593FE5026C54}" destId="{3D1C8DA3-6612-4CAA-AC27-D2FAF0ADC606}" srcOrd="0" destOrd="0" presId="urn:microsoft.com/office/officeart/2008/layout/HorizontalMultiLevelHierarchy"/>
    <dgm:cxn modelId="{426B8EE5-1545-451F-B31C-C379B34D9E62}" type="presOf" srcId="{44CD9BF2-2885-4D33-805C-1D64DBC1FAD7}" destId="{5F867194-8B1D-474D-86F4-69271A2867A2}" srcOrd="1" destOrd="0" presId="urn:microsoft.com/office/officeart/2008/layout/HorizontalMultiLevelHierarchy"/>
    <dgm:cxn modelId="{4CB09AE6-14E1-465A-9E9A-814D7E3E9D35}" srcId="{2F8B35E0-6DAA-491D-8420-F35EC1786845}" destId="{3B190B56-1E80-4ED8-A92B-19B74FEC1A21}" srcOrd="6" destOrd="0" parTransId="{55FE92DC-9453-48D2-AF91-50A89427958C}" sibTransId="{C759C10A-B1C7-4160-8F73-B300627F4103}"/>
    <dgm:cxn modelId="{619F84E7-18E5-4C3E-9C3F-1099563A41EE}" srcId="{2F8B35E0-6DAA-491D-8420-F35EC1786845}" destId="{74E39D6F-F990-43E1-B9B0-EFAAA36C9B2F}" srcOrd="2" destOrd="0" parTransId="{B322282A-A78F-426A-98F8-593FE5026C54}" sibTransId="{82DA2E2F-8334-4500-A231-37D20B750E10}"/>
    <dgm:cxn modelId="{E1D4C6E9-91FC-4FCB-9BC8-AAC3BB4550CC}" type="presOf" srcId="{A95F830E-D0DD-406C-BA89-8B2A31546CA0}" destId="{9B9C03CE-A1B1-4BFA-8DA0-AB14DC939809}" srcOrd="1" destOrd="0" presId="urn:microsoft.com/office/officeart/2008/layout/HorizontalMultiLevelHierarchy"/>
    <dgm:cxn modelId="{F49C5EEB-428E-4FD3-9E31-2EA386A835CC}" type="presOf" srcId="{EC613A69-DA15-4A24-B569-9024FCF5A356}" destId="{FD75EEFC-26F0-4DDB-A316-47283A877125}" srcOrd="0" destOrd="0" presId="urn:microsoft.com/office/officeart/2008/layout/HorizontalMultiLevelHierarchy"/>
    <dgm:cxn modelId="{B4D4BEC2-DC9F-48F8-9D5F-EB2510AC2224}" type="presParOf" srcId="{FEB388F2-EBB4-4A89-8CC9-05282A1F35EA}" destId="{CA80C8C5-504E-4092-A94E-ED2D11B64666}" srcOrd="0" destOrd="0" presId="urn:microsoft.com/office/officeart/2008/layout/HorizontalMultiLevelHierarchy"/>
    <dgm:cxn modelId="{4B8F3345-46F0-4794-8BAD-E1DCF2256174}" type="presParOf" srcId="{CA80C8C5-504E-4092-A94E-ED2D11B64666}" destId="{1D8FB7CB-B6DA-43BD-951A-EAE055769FBF}" srcOrd="0" destOrd="0" presId="urn:microsoft.com/office/officeart/2008/layout/HorizontalMultiLevelHierarchy"/>
    <dgm:cxn modelId="{2214336D-61C3-4350-A2DB-32EADAC45DB5}" type="presParOf" srcId="{CA80C8C5-504E-4092-A94E-ED2D11B64666}" destId="{E3548C62-69DB-4DB9-9DF5-A5C03B4C7A44}" srcOrd="1" destOrd="0" presId="urn:microsoft.com/office/officeart/2008/layout/HorizontalMultiLevelHierarchy"/>
    <dgm:cxn modelId="{85627EDE-0251-4489-94D8-95267EA0CEE5}" type="presParOf" srcId="{E3548C62-69DB-4DB9-9DF5-A5C03B4C7A44}" destId="{CD24B328-EC1E-4494-AEB6-8AED70C1702C}" srcOrd="0" destOrd="0" presId="urn:microsoft.com/office/officeart/2008/layout/HorizontalMultiLevelHierarchy"/>
    <dgm:cxn modelId="{33878020-CBFC-47AC-BD44-F64031640B7C}" type="presParOf" srcId="{CD24B328-EC1E-4494-AEB6-8AED70C1702C}" destId="{CC86294B-8EDF-4099-9E4F-E263CB3B0B32}" srcOrd="0" destOrd="0" presId="urn:microsoft.com/office/officeart/2008/layout/HorizontalMultiLevelHierarchy"/>
    <dgm:cxn modelId="{26112236-88A5-4D32-BE59-A0DB3EC14EFA}" type="presParOf" srcId="{E3548C62-69DB-4DB9-9DF5-A5C03B4C7A44}" destId="{AE42CF9D-6668-4831-B52D-518F0A8B45F9}" srcOrd="1" destOrd="0" presId="urn:microsoft.com/office/officeart/2008/layout/HorizontalMultiLevelHierarchy"/>
    <dgm:cxn modelId="{8F9DE4D1-0EF5-4596-A755-E97181CBD407}" type="presParOf" srcId="{AE42CF9D-6668-4831-B52D-518F0A8B45F9}" destId="{BCB8F66F-4E3D-441B-B450-13ED6686C47D}" srcOrd="0" destOrd="0" presId="urn:microsoft.com/office/officeart/2008/layout/HorizontalMultiLevelHierarchy"/>
    <dgm:cxn modelId="{26564C89-6A30-4C7C-917A-CF9023C18E3D}" type="presParOf" srcId="{AE42CF9D-6668-4831-B52D-518F0A8B45F9}" destId="{E36F0572-EEEA-42CB-946F-8A81CE52F269}" srcOrd="1" destOrd="0" presId="urn:microsoft.com/office/officeart/2008/layout/HorizontalMultiLevelHierarchy"/>
    <dgm:cxn modelId="{0222452F-E868-4947-AE93-EA6E27A15B9C}" type="presParOf" srcId="{E3548C62-69DB-4DB9-9DF5-A5C03B4C7A44}" destId="{4029400E-0717-45AC-82B2-7016B9A7101F}" srcOrd="2" destOrd="0" presId="urn:microsoft.com/office/officeart/2008/layout/HorizontalMultiLevelHierarchy"/>
    <dgm:cxn modelId="{1FDE93AB-A3B7-4E5D-BFD0-405CA0BA4FAF}" type="presParOf" srcId="{4029400E-0717-45AC-82B2-7016B9A7101F}" destId="{5F867194-8B1D-474D-86F4-69271A2867A2}" srcOrd="0" destOrd="0" presId="urn:microsoft.com/office/officeart/2008/layout/HorizontalMultiLevelHierarchy"/>
    <dgm:cxn modelId="{0BC465FC-6C64-4300-AC15-D99E53A89C1F}" type="presParOf" srcId="{E3548C62-69DB-4DB9-9DF5-A5C03B4C7A44}" destId="{3EB91E08-1834-4284-B9CF-33FC2959AFE1}" srcOrd="3" destOrd="0" presId="urn:microsoft.com/office/officeart/2008/layout/HorizontalMultiLevelHierarchy"/>
    <dgm:cxn modelId="{EB936381-5795-45E0-965E-F88F589ED027}" type="presParOf" srcId="{3EB91E08-1834-4284-B9CF-33FC2959AFE1}" destId="{76AAD37F-5A50-4CA6-B37C-4E380C4C3F8F}" srcOrd="0" destOrd="0" presId="urn:microsoft.com/office/officeart/2008/layout/HorizontalMultiLevelHierarchy"/>
    <dgm:cxn modelId="{88D06760-1D72-4C1F-9799-0B830C3530E7}" type="presParOf" srcId="{3EB91E08-1834-4284-B9CF-33FC2959AFE1}" destId="{AD4FDB52-ED2B-4BAA-8C97-E011D10458AA}" srcOrd="1" destOrd="0" presId="urn:microsoft.com/office/officeart/2008/layout/HorizontalMultiLevelHierarchy"/>
    <dgm:cxn modelId="{13189768-AD64-4904-9FFF-F24DE1ADCCFF}" type="presParOf" srcId="{E3548C62-69DB-4DB9-9DF5-A5C03B4C7A44}" destId="{3D1C8DA3-6612-4CAA-AC27-D2FAF0ADC606}" srcOrd="4" destOrd="0" presId="urn:microsoft.com/office/officeart/2008/layout/HorizontalMultiLevelHierarchy"/>
    <dgm:cxn modelId="{BB4284E8-E278-41A6-B22E-CF096493F2F6}" type="presParOf" srcId="{3D1C8DA3-6612-4CAA-AC27-D2FAF0ADC606}" destId="{B7C5C204-3495-46BF-B86E-D88FDFBCB09A}" srcOrd="0" destOrd="0" presId="urn:microsoft.com/office/officeart/2008/layout/HorizontalMultiLevelHierarchy"/>
    <dgm:cxn modelId="{BDE542CC-F3B6-48E5-86C9-9D47FD9EC2FB}" type="presParOf" srcId="{E3548C62-69DB-4DB9-9DF5-A5C03B4C7A44}" destId="{9253E482-B0E1-4CDD-A44B-735126479F8B}" srcOrd="5" destOrd="0" presId="urn:microsoft.com/office/officeart/2008/layout/HorizontalMultiLevelHierarchy"/>
    <dgm:cxn modelId="{1B425A9B-822C-4738-BDEA-01F7B02F154E}" type="presParOf" srcId="{9253E482-B0E1-4CDD-A44B-735126479F8B}" destId="{56B9A741-336C-4D85-ABCA-B799A4E11C8A}" srcOrd="0" destOrd="0" presId="urn:microsoft.com/office/officeart/2008/layout/HorizontalMultiLevelHierarchy"/>
    <dgm:cxn modelId="{3CD9E55F-21C5-4D83-B0D1-928C1020CF9B}" type="presParOf" srcId="{9253E482-B0E1-4CDD-A44B-735126479F8B}" destId="{F03459B8-F907-4AC0-9931-D75ECFEA36FA}" srcOrd="1" destOrd="0" presId="urn:microsoft.com/office/officeart/2008/layout/HorizontalMultiLevelHierarchy"/>
    <dgm:cxn modelId="{0F604D54-A233-4C51-A920-E7812B791131}" type="presParOf" srcId="{E3548C62-69DB-4DB9-9DF5-A5C03B4C7A44}" destId="{CD479883-39AB-4891-9356-A9190EB0767D}" srcOrd="6" destOrd="0" presId="urn:microsoft.com/office/officeart/2008/layout/HorizontalMultiLevelHierarchy"/>
    <dgm:cxn modelId="{347DC5E2-6DC8-43C7-ACB6-F86C7F66C743}" type="presParOf" srcId="{CD479883-39AB-4891-9356-A9190EB0767D}" destId="{C5C763E3-5389-41BB-9153-96F166B3478D}" srcOrd="0" destOrd="0" presId="urn:microsoft.com/office/officeart/2008/layout/HorizontalMultiLevelHierarchy"/>
    <dgm:cxn modelId="{18CEC22C-9876-4196-A914-628A34EC81FF}" type="presParOf" srcId="{E3548C62-69DB-4DB9-9DF5-A5C03B4C7A44}" destId="{892DCC3C-5C67-45E1-B714-431B15142627}" srcOrd="7" destOrd="0" presId="urn:microsoft.com/office/officeart/2008/layout/HorizontalMultiLevelHierarchy"/>
    <dgm:cxn modelId="{54E2008E-875F-4EF5-83EA-ED95ED3B74D1}" type="presParOf" srcId="{892DCC3C-5C67-45E1-B714-431B15142627}" destId="{9BFF75FF-0B6A-4CED-B074-33C7DDC048E8}" srcOrd="0" destOrd="0" presId="urn:microsoft.com/office/officeart/2008/layout/HorizontalMultiLevelHierarchy"/>
    <dgm:cxn modelId="{09699174-6DFE-4E4A-B31C-8C48A156F859}" type="presParOf" srcId="{892DCC3C-5C67-45E1-B714-431B15142627}" destId="{6B77C291-45C5-4D3C-85A9-3C0225F44170}" srcOrd="1" destOrd="0" presId="urn:microsoft.com/office/officeart/2008/layout/HorizontalMultiLevelHierarchy"/>
    <dgm:cxn modelId="{E75C4ABB-7218-489B-91FD-EB45A3B7659F}" type="presParOf" srcId="{E3548C62-69DB-4DB9-9DF5-A5C03B4C7A44}" destId="{044AA449-2D64-4258-8D42-B947095AB704}" srcOrd="8" destOrd="0" presId="urn:microsoft.com/office/officeart/2008/layout/HorizontalMultiLevelHierarchy"/>
    <dgm:cxn modelId="{7F0E7505-4B9B-4C9D-B6AD-EAFBF652C03B}" type="presParOf" srcId="{044AA449-2D64-4258-8D42-B947095AB704}" destId="{9B9C03CE-A1B1-4BFA-8DA0-AB14DC939809}" srcOrd="0" destOrd="0" presId="urn:microsoft.com/office/officeart/2008/layout/HorizontalMultiLevelHierarchy"/>
    <dgm:cxn modelId="{E2D9BECA-49BD-416C-A120-0DABA027DE34}" type="presParOf" srcId="{E3548C62-69DB-4DB9-9DF5-A5C03B4C7A44}" destId="{261B342A-03C0-4966-9AC0-3115189A8FF8}" srcOrd="9" destOrd="0" presId="urn:microsoft.com/office/officeart/2008/layout/HorizontalMultiLevelHierarchy"/>
    <dgm:cxn modelId="{2D2D05CD-4E04-4B68-997B-5B4CC7487C6E}" type="presParOf" srcId="{261B342A-03C0-4966-9AC0-3115189A8FF8}" destId="{A5C2B355-E8D3-4776-8F29-6A55F9E8B172}" srcOrd="0" destOrd="0" presId="urn:microsoft.com/office/officeart/2008/layout/HorizontalMultiLevelHierarchy"/>
    <dgm:cxn modelId="{6B448023-9F1F-4516-A15E-11531609C025}" type="presParOf" srcId="{261B342A-03C0-4966-9AC0-3115189A8FF8}" destId="{9EEBDDC2-3ACB-4D3C-8139-31AC8E8F5915}" srcOrd="1" destOrd="0" presId="urn:microsoft.com/office/officeart/2008/layout/HorizontalMultiLevelHierarchy"/>
    <dgm:cxn modelId="{63F73052-B139-42CD-B872-6DA9D7CCA911}" type="presParOf" srcId="{E3548C62-69DB-4DB9-9DF5-A5C03B4C7A44}" destId="{FD75EEFC-26F0-4DDB-A316-47283A877125}" srcOrd="10" destOrd="0" presId="urn:microsoft.com/office/officeart/2008/layout/HorizontalMultiLevelHierarchy"/>
    <dgm:cxn modelId="{9D91A98C-0F36-4464-BA1E-F4C90999C8E8}" type="presParOf" srcId="{FD75EEFC-26F0-4DDB-A316-47283A877125}" destId="{85CA47B0-EF5C-40AF-8DD0-BF949B2D221B}" srcOrd="0" destOrd="0" presId="urn:microsoft.com/office/officeart/2008/layout/HorizontalMultiLevelHierarchy"/>
    <dgm:cxn modelId="{5521FC76-6D3F-4444-AEE6-70B05D2D457A}" type="presParOf" srcId="{E3548C62-69DB-4DB9-9DF5-A5C03B4C7A44}" destId="{0216FBE3-F978-4BD6-9892-C5101957E768}" srcOrd="11" destOrd="0" presId="urn:microsoft.com/office/officeart/2008/layout/HorizontalMultiLevelHierarchy"/>
    <dgm:cxn modelId="{602452F4-FF6E-4140-917E-23C89149629C}" type="presParOf" srcId="{0216FBE3-F978-4BD6-9892-C5101957E768}" destId="{BF333F15-68A0-447A-AA47-6645C5646811}" srcOrd="0" destOrd="0" presId="urn:microsoft.com/office/officeart/2008/layout/HorizontalMultiLevelHierarchy"/>
    <dgm:cxn modelId="{631D9D46-1CB7-490F-AD9C-7364AA6F3BC5}" type="presParOf" srcId="{0216FBE3-F978-4BD6-9892-C5101957E768}" destId="{9A6CBA9E-7807-4404-AA66-3123F58E01CA}" srcOrd="1" destOrd="0" presId="urn:microsoft.com/office/officeart/2008/layout/HorizontalMultiLevelHierarchy"/>
    <dgm:cxn modelId="{A8FA4DAC-4DF8-4B31-9895-2088297CD3BF}" type="presParOf" srcId="{E3548C62-69DB-4DB9-9DF5-A5C03B4C7A44}" destId="{30A316B5-237F-4381-9544-8AE755439379}" srcOrd="12" destOrd="0" presId="urn:microsoft.com/office/officeart/2008/layout/HorizontalMultiLevelHierarchy"/>
    <dgm:cxn modelId="{1289E07E-BE52-41C7-9C48-90129CED069F}" type="presParOf" srcId="{30A316B5-237F-4381-9544-8AE755439379}" destId="{F9795F7E-33D5-4DF1-AD4E-C00E0D71BF8F}" srcOrd="0" destOrd="0" presId="urn:microsoft.com/office/officeart/2008/layout/HorizontalMultiLevelHierarchy"/>
    <dgm:cxn modelId="{6BB3BDC9-E2D7-4D1B-9D16-6DC44087A6D0}" type="presParOf" srcId="{E3548C62-69DB-4DB9-9DF5-A5C03B4C7A44}" destId="{DAC4006D-5708-4359-BBB1-F9A88BC18749}" srcOrd="13" destOrd="0" presId="urn:microsoft.com/office/officeart/2008/layout/HorizontalMultiLevelHierarchy"/>
    <dgm:cxn modelId="{C725A32B-965D-43F3-A1EB-83914E292F29}" type="presParOf" srcId="{DAC4006D-5708-4359-BBB1-F9A88BC18749}" destId="{5A98F314-2499-4DA6-B91B-74224B417884}" srcOrd="0" destOrd="0" presId="urn:microsoft.com/office/officeart/2008/layout/HorizontalMultiLevelHierarchy"/>
    <dgm:cxn modelId="{A3BCA663-427B-4D55-AD33-5FB2D12F0E6C}" type="presParOf" srcId="{DAC4006D-5708-4359-BBB1-F9A88BC18749}" destId="{8A7C13EA-7FCC-4B0D-8979-4BC239B623A2}" srcOrd="1" destOrd="0" presId="urn:microsoft.com/office/officeart/2008/layout/HorizontalMultiLevelHierarchy"/>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C49845-481D-4B61-8796-B56535FE5F62}" type="doc">
      <dgm:prSet loTypeId="urn:microsoft.com/office/officeart/2011/layout/HexagonRadial" loCatId="officeonline" qsTypeId="urn:microsoft.com/office/officeart/2005/8/quickstyle/simple1" qsCatId="simple" csTypeId="urn:microsoft.com/office/officeart/2005/8/colors/accent5_1" csCatId="accent5" phldr="1"/>
      <dgm:spPr/>
      <dgm:t>
        <a:bodyPr/>
        <a:lstStyle/>
        <a:p>
          <a:endParaRPr lang="en-US"/>
        </a:p>
      </dgm:t>
    </dgm:pt>
    <dgm:pt modelId="{E35AAA0A-A7A3-4A04-A679-A48EF71AE1A0}">
      <dgm:prSet phldrT="[Text]"/>
      <dgm:spPr>
        <a:blipFill rotWithShape="0">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t>
        <a:bodyPr anchor="b"/>
        <a:lstStyle/>
        <a:p>
          <a:endParaRPr lang="en-US"/>
        </a:p>
      </dgm:t>
    </dgm:pt>
    <dgm:pt modelId="{DB105FA1-79D0-48DF-AE43-714091092B83}" type="sibTrans" cxnId="{CB0CBE5C-AC3A-41A4-954B-7E4656770572}">
      <dgm:prSet/>
      <dgm:spPr/>
      <dgm:t>
        <a:bodyPr/>
        <a:lstStyle/>
        <a:p>
          <a:endParaRPr lang="en-US"/>
        </a:p>
      </dgm:t>
    </dgm:pt>
    <dgm:pt modelId="{0D406BE3-7EA4-41C9-84E4-B50343D43952}" type="parTrans" cxnId="{CB0CBE5C-AC3A-41A4-954B-7E4656770572}">
      <dgm:prSet/>
      <dgm:spPr/>
      <dgm:t>
        <a:bodyPr/>
        <a:lstStyle/>
        <a:p>
          <a:endParaRPr lang="en-US"/>
        </a:p>
      </dgm:t>
    </dgm:pt>
    <dgm:pt modelId="{CE5CAD14-DEA4-4D94-9493-B9DB79BC562F}">
      <dgm:prSet phldrT="[Text]"/>
      <dgm:spPr>
        <a:solidFill>
          <a:srgbClr val="8548E1"/>
        </a:solidFill>
        <a:ln>
          <a:noFill/>
        </a:ln>
      </dgm:spPr>
      <dgm:t>
        <a:bodyPr/>
        <a:lstStyle/>
        <a:p>
          <a:r>
            <a:rPr lang="en-US">
              <a:solidFill>
                <a:schemeClr val="bg1"/>
              </a:solidFill>
            </a:rPr>
            <a:t>Node Auto repair</a:t>
          </a:r>
        </a:p>
      </dgm:t>
    </dgm:pt>
    <dgm:pt modelId="{94955D52-6DAE-4237-AAA3-976DA3E140D3}" type="sibTrans" cxnId="{D7A63A07-DE30-42B7-AE10-667D998E97E8}">
      <dgm:prSet/>
      <dgm:spPr/>
      <dgm:t>
        <a:bodyPr/>
        <a:lstStyle/>
        <a:p>
          <a:endParaRPr lang="en-US"/>
        </a:p>
      </dgm:t>
    </dgm:pt>
    <dgm:pt modelId="{A741723C-AD26-4DAC-846E-9F38BA445385}" type="parTrans" cxnId="{D7A63A07-DE30-42B7-AE10-667D998E97E8}">
      <dgm:prSet/>
      <dgm:spPr/>
      <dgm:t>
        <a:bodyPr/>
        <a:lstStyle/>
        <a:p>
          <a:endParaRPr lang="en-US"/>
        </a:p>
      </dgm:t>
    </dgm:pt>
    <dgm:pt modelId="{A72F3EDA-D10A-47E6-8775-0F76EEBB8AF3}">
      <dgm:prSet phldrT="[Text]"/>
      <dgm:spPr>
        <a:solidFill>
          <a:srgbClr val="8548E1"/>
        </a:solidFill>
        <a:ln>
          <a:noFill/>
        </a:ln>
      </dgm:spPr>
      <dgm:t>
        <a:bodyPr/>
        <a:lstStyle/>
        <a:p>
          <a:r>
            <a:rPr lang="en-US">
              <a:solidFill>
                <a:schemeClr val="bg1"/>
              </a:solidFill>
            </a:rPr>
            <a:t>Kube-</a:t>
          </a:r>
          <a:r>
            <a:rPr lang="en-US" err="1">
              <a:solidFill>
                <a:schemeClr val="bg1"/>
              </a:solidFill>
            </a:rPr>
            <a:t>apiserver</a:t>
          </a:r>
          <a:r>
            <a:rPr lang="en-US">
              <a:solidFill>
                <a:schemeClr val="bg1"/>
              </a:solidFill>
            </a:rPr>
            <a:t> uptime SLA</a:t>
          </a:r>
        </a:p>
      </dgm:t>
    </dgm:pt>
    <dgm:pt modelId="{7F3E94D2-8223-4A6D-A444-C057E2E92447}" type="sibTrans" cxnId="{0B658D29-8A2B-47AB-B516-DF0A3E3FBE6D}">
      <dgm:prSet/>
      <dgm:spPr/>
      <dgm:t>
        <a:bodyPr/>
        <a:lstStyle/>
        <a:p>
          <a:endParaRPr lang="en-US"/>
        </a:p>
      </dgm:t>
    </dgm:pt>
    <dgm:pt modelId="{2B1C3B1B-3F9B-4CE3-B9AC-4607D2F6F1A3}" type="parTrans" cxnId="{0B658D29-8A2B-47AB-B516-DF0A3E3FBE6D}">
      <dgm:prSet/>
      <dgm:spPr/>
      <dgm:t>
        <a:bodyPr/>
        <a:lstStyle/>
        <a:p>
          <a:endParaRPr lang="en-US"/>
        </a:p>
      </dgm:t>
    </dgm:pt>
    <dgm:pt modelId="{89070FA9-EB02-4628-9EDC-99FDD84B34D3}">
      <dgm:prSet phldrT="[Text]"/>
      <dgm:spPr>
        <a:solidFill>
          <a:srgbClr val="8548E1"/>
        </a:solidFill>
        <a:ln>
          <a:noFill/>
        </a:ln>
      </dgm:spPr>
      <dgm:t>
        <a:bodyPr/>
        <a:lstStyle/>
        <a:p>
          <a:r>
            <a:rPr lang="en-US">
              <a:solidFill>
                <a:schemeClr val="bg1"/>
              </a:solidFill>
            </a:rPr>
            <a:t>Native </a:t>
          </a:r>
          <a:r>
            <a:rPr lang="en-US" baseline="0">
              <a:solidFill>
                <a:schemeClr val="bg1"/>
              </a:solidFill>
            </a:rPr>
            <a:t> Backup integrations </a:t>
          </a:r>
          <a:endParaRPr lang="en-US">
            <a:solidFill>
              <a:schemeClr val="bg1"/>
            </a:solidFill>
          </a:endParaRPr>
        </a:p>
      </dgm:t>
    </dgm:pt>
    <dgm:pt modelId="{FFAA6460-432B-4238-B40C-3E4405000533}" type="sibTrans" cxnId="{15D03293-37F6-444D-ADE0-33C26C16963B}">
      <dgm:prSet/>
      <dgm:spPr/>
      <dgm:t>
        <a:bodyPr/>
        <a:lstStyle/>
        <a:p>
          <a:endParaRPr lang="en-US"/>
        </a:p>
      </dgm:t>
    </dgm:pt>
    <dgm:pt modelId="{EC66696B-575F-4B3D-A3DD-960B9B41EF2B}" type="parTrans" cxnId="{15D03293-37F6-444D-ADE0-33C26C16963B}">
      <dgm:prSet/>
      <dgm:spPr/>
      <dgm:t>
        <a:bodyPr/>
        <a:lstStyle/>
        <a:p>
          <a:endParaRPr lang="en-US"/>
        </a:p>
      </dgm:t>
    </dgm:pt>
    <dgm:pt modelId="{44C2C8A8-8604-4A3D-8363-4E4C8A7996FC}">
      <dgm:prSet phldrT="[Text]"/>
      <dgm:spPr>
        <a:solidFill>
          <a:srgbClr val="8548E1"/>
        </a:solidFill>
        <a:ln>
          <a:noFill/>
        </a:ln>
      </dgm:spPr>
      <dgm:t>
        <a:bodyPr/>
        <a:lstStyle/>
        <a:p>
          <a:r>
            <a:rPr lang="en-US">
              <a:solidFill>
                <a:schemeClr val="bg1"/>
              </a:solidFill>
            </a:rPr>
            <a:t>End to End Auto-scaling</a:t>
          </a:r>
        </a:p>
      </dgm:t>
    </dgm:pt>
    <dgm:pt modelId="{9122ABF6-B20B-4C57-9B70-8A0FCAF8CCA9}" type="sibTrans" cxnId="{65E6767A-E3DB-429D-97ED-6246B47D4B13}">
      <dgm:prSet/>
      <dgm:spPr/>
      <dgm:t>
        <a:bodyPr/>
        <a:lstStyle/>
        <a:p>
          <a:endParaRPr lang="en-US"/>
        </a:p>
      </dgm:t>
    </dgm:pt>
    <dgm:pt modelId="{D3661360-1F05-4B18-8828-46921DA837DF}" type="parTrans" cxnId="{65E6767A-E3DB-429D-97ED-6246B47D4B13}">
      <dgm:prSet/>
      <dgm:spPr/>
      <dgm:t>
        <a:bodyPr/>
        <a:lstStyle/>
        <a:p>
          <a:endParaRPr lang="en-US"/>
        </a:p>
      </dgm:t>
    </dgm:pt>
    <dgm:pt modelId="{E31F3872-0097-4C57-84B5-274605AF443D}">
      <dgm:prSet phldrT="[Text]"/>
      <dgm:spPr>
        <a:solidFill>
          <a:srgbClr val="8548E1"/>
        </a:solidFill>
        <a:ln>
          <a:noFill/>
        </a:ln>
      </dgm:spPr>
      <dgm:t>
        <a:bodyPr/>
        <a:lstStyle/>
        <a:p>
          <a:r>
            <a:rPr lang="en-US">
              <a:solidFill>
                <a:schemeClr val="bg1"/>
              </a:solidFill>
            </a:rPr>
            <a:t>Multi-region workloads with Fleet</a:t>
          </a:r>
        </a:p>
      </dgm:t>
    </dgm:pt>
    <dgm:pt modelId="{7A11E072-D54D-4CB2-814B-345A7B1ACF36}" type="sibTrans" cxnId="{EB17B637-E03B-443E-A1AB-5DFBCBD052FF}">
      <dgm:prSet/>
      <dgm:spPr/>
      <dgm:t>
        <a:bodyPr/>
        <a:lstStyle/>
        <a:p>
          <a:endParaRPr lang="en-US"/>
        </a:p>
      </dgm:t>
    </dgm:pt>
    <dgm:pt modelId="{DC427E51-CEF7-453C-BBC1-145BEEB500E4}" type="parTrans" cxnId="{EB17B637-E03B-443E-A1AB-5DFBCBD052FF}">
      <dgm:prSet/>
      <dgm:spPr/>
      <dgm:t>
        <a:bodyPr/>
        <a:lstStyle/>
        <a:p>
          <a:endParaRPr lang="en-US"/>
        </a:p>
      </dgm:t>
    </dgm:pt>
    <dgm:pt modelId="{8516E2EB-7F0F-49C8-B2CD-B15E21DA576C}">
      <dgm:prSet phldrT="[Text]"/>
      <dgm:spPr>
        <a:solidFill>
          <a:srgbClr val="8548E1"/>
        </a:solidFill>
        <a:ln>
          <a:noFill/>
        </a:ln>
      </dgm:spPr>
      <dgm:t>
        <a:bodyPr/>
        <a:lstStyle/>
        <a:p>
          <a:r>
            <a:rPr lang="en-US">
              <a:solidFill>
                <a:schemeClr val="bg1"/>
              </a:solidFill>
            </a:rPr>
            <a:t>Zonal resilient and Autoscaling  control plane</a:t>
          </a:r>
        </a:p>
      </dgm:t>
    </dgm:pt>
    <dgm:pt modelId="{A287D97D-97AE-4B27-B88B-8164DC081092}" type="sibTrans" cxnId="{87E4B2B5-E2DA-4ED4-9AFC-FFC4732D0319}">
      <dgm:prSet/>
      <dgm:spPr/>
      <dgm:t>
        <a:bodyPr/>
        <a:lstStyle/>
        <a:p>
          <a:endParaRPr lang="en-US"/>
        </a:p>
      </dgm:t>
    </dgm:pt>
    <dgm:pt modelId="{DFCEAA86-5286-40FA-A3BF-A5B44019E97A}" type="parTrans" cxnId="{87E4B2B5-E2DA-4ED4-9AFC-FFC4732D0319}">
      <dgm:prSet/>
      <dgm:spPr/>
      <dgm:t>
        <a:bodyPr/>
        <a:lstStyle/>
        <a:p>
          <a:endParaRPr lang="en-US"/>
        </a:p>
      </dgm:t>
    </dgm:pt>
    <dgm:pt modelId="{C77044AC-FAF9-41B1-80A2-138A8EC7ADD6}" type="pres">
      <dgm:prSet presAssocID="{F6C49845-481D-4B61-8796-B56535FE5F62}" presName="Name0" presStyleCnt="0">
        <dgm:presLayoutVars>
          <dgm:chMax val="1"/>
          <dgm:chPref val="1"/>
          <dgm:dir/>
          <dgm:animOne val="branch"/>
          <dgm:animLvl val="lvl"/>
        </dgm:presLayoutVars>
      </dgm:prSet>
      <dgm:spPr/>
    </dgm:pt>
    <dgm:pt modelId="{EAE7D4CB-60A2-4EAE-8004-60669B9EE4A5}" type="pres">
      <dgm:prSet presAssocID="{E35AAA0A-A7A3-4A04-A679-A48EF71AE1A0}" presName="Parent" presStyleLbl="node0" presStyleIdx="0" presStyleCnt="1" custScaleX="76185" custScaleY="68518" custLinFactNeighborX="130" custLinFactNeighborY="0">
        <dgm:presLayoutVars>
          <dgm:chMax val="6"/>
          <dgm:chPref val="6"/>
        </dgm:presLayoutVars>
      </dgm:prSet>
      <dgm:spPr/>
    </dgm:pt>
    <dgm:pt modelId="{C3C873CC-F772-4C1A-A826-091083A69042}" type="pres">
      <dgm:prSet presAssocID="{CE5CAD14-DEA4-4D94-9493-B9DB79BC562F}" presName="Accent1" presStyleCnt="0"/>
      <dgm:spPr/>
    </dgm:pt>
    <dgm:pt modelId="{FA518880-AF2E-4DD6-B9C9-C889A87C052E}" type="pres">
      <dgm:prSet presAssocID="{CE5CAD14-DEA4-4D94-9493-B9DB79BC562F}" presName="Accent" presStyleLbl="bgShp" presStyleIdx="0" presStyleCnt="6"/>
      <dgm:spPr/>
    </dgm:pt>
    <dgm:pt modelId="{ED791695-A147-45A4-8AFE-4526E5D92DD4}" type="pres">
      <dgm:prSet presAssocID="{CE5CAD14-DEA4-4D94-9493-B9DB79BC562F}" presName="Child1" presStyleLbl="node1" presStyleIdx="0" presStyleCnt="6">
        <dgm:presLayoutVars>
          <dgm:chMax val="0"/>
          <dgm:chPref val="0"/>
          <dgm:bulletEnabled val="1"/>
        </dgm:presLayoutVars>
      </dgm:prSet>
      <dgm:spPr/>
    </dgm:pt>
    <dgm:pt modelId="{6B91E418-2B1E-4025-8BB7-57FD15B085C8}" type="pres">
      <dgm:prSet presAssocID="{A72F3EDA-D10A-47E6-8775-0F76EEBB8AF3}" presName="Accent2" presStyleCnt="0"/>
      <dgm:spPr/>
    </dgm:pt>
    <dgm:pt modelId="{E379E980-2620-4865-B998-DCB3139840CF}" type="pres">
      <dgm:prSet presAssocID="{A72F3EDA-D10A-47E6-8775-0F76EEBB8AF3}" presName="Accent" presStyleLbl="bgShp" presStyleIdx="1" presStyleCnt="6"/>
      <dgm:spPr/>
    </dgm:pt>
    <dgm:pt modelId="{A75EC3E0-724C-4F3E-B916-2870032DE6D8}" type="pres">
      <dgm:prSet presAssocID="{A72F3EDA-D10A-47E6-8775-0F76EEBB8AF3}" presName="Child2" presStyleLbl="node1" presStyleIdx="1" presStyleCnt="6">
        <dgm:presLayoutVars>
          <dgm:chMax val="0"/>
          <dgm:chPref val="0"/>
          <dgm:bulletEnabled val="1"/>
        </dgm:presLayoutVars>
      </dgm:prSet>
      <dgm:spPr/>
    </dgm:pt>
    <dgm:pt modelId="{2A3D7871-9318-4C11-86EB-AF5940BF9DA5}" type="pres">
      <dgm:prSet presAssocID="{89070FA9-EB02-4628-9EDC-99FDD84B34D3}" presName="Accent3" presStyleCnt="0"/>
      <dgm:spPr/>
    </dgm:pt>
    <dgm:pt modelId="{13152F8E-A331-4408-99C1-564AE7C7D4E6}" type="pres">
      <dgm:prSet presAssocID="{89070FA9-EB02-4628-9EDC-99FDD84B34D3}" presName="Accent" presStyleLbl="bgShp" presStyleIdx="2" presStyleCnt="6"/>
      <dgm:spPr/>
    </dgm:pt>
    <dgm:pt modelId="{F296F9E7-7F5D-4714-8A83-BD0928B65742}" type="pres">
      <dgm:prSet presAssocID="{89070FA9-EB02-4628-9EDC-99FDD84B34D3}" presName="Child3" presStyleLbl="node1" presStyleIdx="2" presStyleCnt="6">
        <dgm:presLayoutVars>
          <dgm:chMax val="0"/>
          <dgm:chPref val="0"/>
          <dgm:bulletEnabled val="1"/>
        </dgm:presLayoutVars>
      </dgm:prSet>
      <dgm:spPr/>
    </dgm:pt>
    <dgm:pt modelId="{8E120B07-61CF-444C-A050-7E309A96F647}" type="pres">
      <dgm:prSet presAssocID="{44C2C8A8-8604-4A3D-8363-4E4C8A7996FC}" presName="Accent4" presStyleCnt="0"/>
      <dgm:spPr/>
    </dgm:pt>
    <dgm:pt modelId="{9FDA7D1B-519A-4FB6-A18D-11BC9074A6AF}" type="pres">
      <dgm:prSet presAssocID="{44C2C8A8-8604-4A3D-8363-4E4C8A7996FC}" presName="Accent" presStyleLbl="bgShp" presStyleIdx="3" presStyleCnt="6"/>
      <dgm:spPr/>
    </dgm:pt>
    <dgm:pt modelId="{601F488C-F32D-40D5-98A0-03DE9C05268A}" type="pres">
      <dgm:prSet presAssocID="{44C2C8A8-8604-4A3D-8363-4E4C8A7996FC}" presName="Child4" presStyleLbl="node1" presStyleIdx="3" presStyleCnt="6" custLinFactNeighborX="-69" custLinFactNeighborY="694">
        <dgm:presLayoutVars>
          <dgm:chMax val="0"/>
          <dgm:chPref val="0"/>
          <dgm:bulletEnabled val="1"/>
        </dgm:presLayoutVars>
      </dgm:prSet>
      <dgm:spPr/>
    </dgm:pt>
    <dgm:pt modelId="{1C6801F7-0E76-4257-90FB-12A2B61725A2}" type="pres">
      <dgm:prSet presAssocID="{E31F3872-0097-4C57-84B5-274605AF443D}" presName="Accent5" presStyleCnt="0"/>
      <dgm:spPr/>
    </dgm:pt>
    <dgm:pt modelId="{23762EBB-D7DB-4A6F-9F34-EFA02C893AC9}" type="pres">
      <dgm:prSet presAssocID="{E31F3872-0097-4C57-84B5-274605AF443D}" presName="Accent" presStyleLbl="bgShp" presStyleIdx="4" presStyleCnt="6"/>
      <dgm:spPr/>
    </dgm:pt>
    <dgm:pt modelId="{85DEB6B7-A2AE-43EC-8545-0E41BC67A22B}" type="pres">
      <dgm:prSet presAssocID="{E31F3872-0097-4C57-84B5-274605AF443D}" presName="Child5" presStyleLbl="node1" presStyleIdx="4" presStyleCnt="6">
        <dgm:presLayoutVars>
          <dgm:chMax val="0"/>
          <dgm:chPref val="0"/>
          <dgm:bulletEnabled val="1"/>
        </dgm:presLayoutVars>
      </dgm:prSet>
      <dgm:spPr/>
    </dgm:pt>
    <dgm:pt modelId="{965C4A47-F9B7-4A1B-A9B5-6F3FD110F6DD}" type="pres">
      <dgm:prSet presAssocID="{8516E2EB-7F0F-49C8-B2CD-B15E21DA576C}" presName="Accent6" presStyleCnt="0"/>
      <dgm:spPr/>
    </dgm:pt>
    <dgm:pt modelId="{A4EF8162-9845-4C3D-90EB-61DC11C12A6F}" type="pres">
      <dgm:prSet presAssocID="{8516E2EB-7F0F-49C8-B2CD-B15E21DA576C}" presName="Accent" presStyleLbl="bgShp" presStyleIdx="5" presStyleCnt="6"/>
      <dgm:spPr/>
    </dgm:pt>
    <dgm:pt modelId="{83B0C285-B20F-4D8C-BBD3-611055BCFE13}" type="pres">
      <dgm:prSet presAssocID="{8516E2EB-7F0F-49C8-B2CD-B15E21DA576C}" presName="Child6" presStyleLbl="node1" presStyleIdx="5" presStyleCnt="6">
        <dgm:presLayoutVars>
          <dgm:chMax val="0"/>
          <dgm:chPref val="0"/>
          <dgm:bulletEnabled val="1"/>
        </dgm:presLayoutVars>
      </dgm:prSet>
      <dgm:spPr/>
    </dgm:pt>
  </dgm:ptLst>
  <dgm:cxnLst>
    <dgm:cxn modelId="{D7A63A07-DE30-42B7-AE10-667D998E97E8}" srcId="{E35AAA0A-A7A3-4A04-A679-A48EF71AE1A0}" destId="{CE5CAD14-DEA4-4D94-9493-B9DB79BC562F}" srcOrd="0" destOrd="0" parTransId="{A741723C-AD26-4DAC-846E-9F38BA445385}" sibTransId="{94955D52-6DAE-4237-AAA3-976DA3E140D3}"/>
    <dgm:cxn modelId="{0C356D0C-2D43-428E-8961-5900052CB0C3}" type="presOf" srcId="{8516E2EB-7F0F-49C8-B2CD-B15E21DA576C}" destId="{83B0C285-B20F-4D8C-BBD3-611055BCFE13}" srcOrd="0" destOrd="0" presId="urn:microsoft.com/office/officeart/2011/layout/HexagonRadial"/>
    <dgm:cxn modelId="{0B658D29-8A2B-47AB-B516-DF0A3E3FBE6D}" srcId="{E35AAA0A-A7A3-4A04-A679-A48EF71AE1A0}" destId="{A72F3EDA-D10A-47E6-8775-0F76EEBB8AF3}" srcOrd="1" destOrd="0" parTransId="{2B1C3B1B-3F9B-4CE3-B9AC-4607D2F6F1A3}" sibTransId="{7F3E94D2-8223-4A6D-A444-C057E2E92447}"/>
    <dgm:cxn modelId="{EB17B637-E03B-443E-A1AB-5DFBCBD052FF}" srcId="{E35AAA0A-A7A3-4A04-A679-A48EF71AE1A0}" destId="{E31F3872-0097-4C57-84B5-274605AF443D}" srcOrd="4" destOrd="0" parTransId="{DC427E51-CEF7-453C-BBC1-145BEEB500E4}" sibTransId="{7A11E072-D54D-4CB2-814B-345A7B1ACF36}"/>
    <dgm:cxn modelId="{78AEE540-32DB-43E0-8C00-A8D6E3C8B71B}" type="presOf" srcId="{E31F3872-0097-4C57-84B5-274605AF443D}" destId="{85DEB6B7-A2AE-43EC-8545-0E41BC67A22B}" srcOrd="0" destOrd="0" presId="urn:microsoft.com/office/officeart/2011/layout/HexagonRadial"/>
    <dgm:cxn modelId="{CB0CBE5C-AC3A-41A4-954B-7E4656770572}" srcId="{F6C49845-481D-4B61-8796-B56535FE5F62}" destId="{E35AAA0A-A7A3-4A04-A679-A48EF71AE1A0}" srcOrd="0" destOrd="0" parTransId="{0D406BE3-7EA4-41C9-84E4-B50343D43952}" sibTransId="{DB105FA1-79D0-48DF-AE43-714091092B83}"/>
    <dgm:cxn modelId="{65E6767A-E3DB-429D-97ED-6246B47D4B13}" srcId="{E35AAA0A-A7A3-4A04-A679-A48EF71AE1A0}" destId="{44C2C8A8-8604-4A3D-8363-4E4C8A7996FC}" srcOrd="3" destOrd="0" parTransId="{D3661360-1F05-4B18-8828-46921DA837DF}" sibTransId="{9122ABF6-B20B-4C57-9B70-8A0FCAF8CCA9}"/>
    <dgm:cxn modelId="{AF851E90-B8A0-4F33-B0B1-61FC4E559F04}" type="presOf" srcId="{44C2C8A8-8604-4A3D-8363-4E4C8A7996FC}" destId="{601F488C-F32D-40D5-98A0-03DE9C05268A}" srcOrd="0" destOrd="0" presId="urn:microsoft.com/office/officeart/2011/layout/HexagonRadial"/>
    <dgm:cxn modelId="{15D03293-37F6-444D-ADE0-33C26C16963B}" srcId="{E35AAA0A-A7A3-4A04-A679-A48EF71AE1A0}" destId="{89070FA9-EB02-4628-9EDC-99FDD84B34D3}" srcOrd="2" destOrd="0" parTransId="{EC66696B-575F-4B3D-A3DD-960B9B41EF2B}" sibTransId="{FFAA6460-432B-4238-B40C-3E4405000533}"/>
    <dgm:cxn modelId="{62CEEE9D-C4C7-473A-A206-EFBA7DCD62F6}" type="presOf" srcId="{E35AAA0A-A7A3-4A04-A679-A48EF71AE1A0}" destId="{EAE7D4CB-60A2-4EAE-8004-60669B9EE4A5}" srcOrd="0" destOrd="0" presId="urn:microsoft.com/office/officeart/2011/layout/HexagonRadial"/>
    <dgm:cxn modelId="{87E4B2B5-E2DA-4ED4-9AFC-FFC4732D0319}" srcId="{E35AAA0A-A7A3-4A04-A679-A48EF71AE1A0}" destId="{8516E2EB-7F0F-49C8-B2CD-B15E21DA576C}" srcOrd="5" destOrd="0" parTransId="{DFCEAA86-5286-40FA-A3BF-A5B44019E97A}" sibTransId="{A287D97D-97AE-4B27-B88B-8164DC081092}"/>
    <dgm:cxn modelId="{6E3337CA-A34A-4901-9F2E-2C9AA8CDF398}" type="presOf" srcId="{F6C49845-481D-4B61-8796-B56535FE5F62}" destId="{C77044AC-FAF9-41B1-80A2-138A8EC7ADD6}" srcOrd="0" destOrd="0" presId="urn:microsoft.com/office/officeart/2011/layout/HexagonRadial"/>
    <dgm:cxn modelId="{9292B1E3-BF6D-4B17-8168-046E489911CD}" type="presOf" srcId="{A72F3EDA-D10A-47E6-8775-0F76EEBB8AF3}" destId="{A75EC3E0-724C-4F3E-B916-2870032DE6D8}" srcOrd="0" destOrd="0" presId="urn:microsoft.com/office/officeart/2011/layout/HexagonRadial"/>
    <dgm:cxn modelId="{F87BBCEF-8EB9-43B2-8A40-4DBA472A477C}" type="presOf" srcId="{89070FA9-EB02-4628-9EDC-99FDD84B34D3}" destId="{F296F9E7-7F5D-4714-8A83-BD0928B65742}" srcOrd="0" destOrd="0" presId="urn:microsoft.com/office/officeart/2011/layout/HexagonRadial"/>
    <dgm:cxn modelId="{D94E1CF7-1380-4B38-986A-4C657A382214}" type="presOf" srcId="{CE5CAD14-DEA4-4D94-9493-B9DB79BC562F}" destId="{ED791695-A147-45A4-8AFE-4526E5D92DD4}" srcOrd="0" destOrd="0" presId="urn:microsoft.com/office/officeart/2011/layout/HexagonRadial"/>
    <dgm:cxn modelId="{BBD76196-BB6E-4EE4-93B2-F972601ABF98}" type="presParOf" srcId="{C77044AC-FAF9-41B1-80A2-138A8EC7ADD6}" destId="{EAE7D4CB-60A2-4EAE-8004-60669B9EE4A5}" srcOrd="0" destOrd="0" presId="urn:microsoft.com/office/officeart/2011/layout/HexagonRadial"/>
    <dgm:cxn modelId="{83CAE304-E3D9-465B-957D-ED1C20482233}" type="presParOf" srcId="{C77044AC-FAF9-41B1-80A2-138A8EC7ADD6}" destId="{C3C873CC-F772-4C1A-A826-091083A69042}" srcOrd="1" destOrd="0" presId="urn:microsoft.com/office/officeart/2011/layout/HexagonRadial"/>
    <dgm:cxn modelId="{300E1640-DD11-43AC-938B-DA5CE97E7331}" type="presParOf" srcId="{C3C873CC-F772-4C1A-A826-091083A69042}" destId="{FA518880-AF2E-4DD6-B9C9-C889A87C052E}" srcOrd="0" destOrd="0" presId="urn:microsoft.com/office/officeart/2011/layout/HexagonRadial"/>
    <dgm:cxn modelId="{3D7608DF-388E-4FC6-AC7C-BCE3A2793793}" type="presParOf" srcId="{C77044AC-FAF9-41B1-80A2-138A8EC7ADD6}" destId="{ED791695-A147-45A4-8AFE-4526E5D92DD4}" srcOrd="2" destOrd="0" presId="urn:microsoft.com/office/officeart/2011/layout/HexagonRadial"/>
    <dgm:cxn modelId="{FEE6B8BD-9179-49C9-B4D0-7F34CEB169D5}" type="presParOf" srcId="{C77044AC-FAF9-41B1-80A2-138A8EC7ADD6}" destId="{6B91E418-2B1E-4025-8BB7-57FD15B085C8}" srcOrd="3" destOrd="0" presId="urn:microsoft.com/office/officeart/2011/layout/HexagonRadial"/>
    <dgm:cxn modelId="{AE1506C9-21B7-4E39-9222-BB0C7FF0D662}" type="presParOf" srcId="{6B91E418-2B1E-4025-8BB7-57FD15B085C8}" destId="{E379E980-2620-4865-B998-DCB3139840CF}" srcOrd="0" destOrd="0" presId="urn:microsoft.com/office/officeart/2011/layout/HexagonRadial"/>
    <dgm:cxn modelId="{18F850A0-4CA7-4F21-95A6-FC1F8F4B59E2}" type="presParOf" srcId="{C77044AC-FAF9-41B1-80A2-138A8EC7ADD6}" destId="{A75EC3E0-724C-4F3E-B916-2870032DE6D8}" srcOrd="4" destOrd="0" presId="urn:microsoft.com/office/officeart/2011/layout/HexagonRadial"/>
    <dgm:cxn modelId="{A3E6A011-AC23-428D-A829-E97EBF9DD464}" type="presParOf" srcId="{C77044AC-FAF9-41B1-80A2-138A8EC7ADD6}" destId="{2A3D7871-9318-4C11-86EB-AF5940BF9DA5}" srcOrd="5" destOrd="0" presId="urn:microsoft.com/office/officeart/2011/layout/HexagonRadial"/>
    <dgm:cxn modelId="{90193549-713A-49EA-AEF2-2AF0FA88156F}" type="presParOf" srcId="{2A3D7871-9318-4C11-86EB-AF5940BF9DA5}" destId="{13152F8E-A331-4408-99C1-564AE7C7D4E6}" srcOrd="0" destOrd="0" presId="urn:microsoft.com/office/officeart/2011/layout/HexagonRadial"/>
    <dgm:cxn modelId="{83146BFB-468F-44FD-897D-BC0FAB470596}" type="presParOf" srcId="{C77044AC-FAF9-41B1-80A2-138A8EC7ADD6}" destId="{F296F9E7-7F5D-4714-8A83-BD0928B65742}" srcOrd="6" destOrd="0" presId="urn:microsoft.com/office/officeart/2011/layout/HexagonRadial"/>
    <dgm:cxn modelId="{198C74A3-5EFA-4E84-BBA2-463FAB0668A3}" type="presParOf" srcId="{C77044AC-FAF9-41B1-80A2-138A8EC7ADD6}" destId="{8E120B07-61CF-444C-A050-7E309A96F647}" srcOrd="7" destOrd="0" presId="urn:microsoft.com/office/officeart/2011/layout/HexagonRadial"/>
    <dgm:cxn modelId="{B25A2710-CCD7-4A19-BA67-4EC0F075B321}" type="presParOf" srcId="{8E120B07-61CF-444C-A050-7E309A96F647}" destId="{9FDA7D1B-519A-4FB6-A18D-11BC9074A6AF}" srcOrd="0" destOrd="0" presId="urn:microsoft.com/office/officeart/2011/layout/HexagonRadial"/>
    <dgm:cxn modelId="{BA641891-6D2F-4A44-8A1A-5879BD2BDE93}" type="presParOf" srcId="{C77044AC-FAF9-41B1-80A2-138A8EC7ADD6}" destId="{601F488C-F32D-40D5-98A0-03DE9C05268A}" srcOrd="8" destOrd="0" presId="urn:microsoft.com/office/officeart/2011/layout/HexagonRadial"/>
    <dgm:cxn modelId="{CBD456A1-EB7D-46CB-BE7F-0784FDD041C2}" type="presParOf" srcId="{C77044AC-FAF9-41B1-80A2-138A8EC7ADD6}" destId="{1C6801F7-0E76-4257-90FB-12A2B61725A2}" srcOrd="9" destOrd="0" presId="urn:microsoft.com/office/officeart/2011/layout/HexagonRadial"/>
    <dgm:cxn modelId="{FE4D45E6-53D8-4692-BC9C-6954F395E093}" type="presParOf" srcId="{1C6801F7-0E76-4257-90FB-12A2B61725A2}" destId="{23762EBB-D7DB-4A6F-9F34-EFA02C893AC9}" srcOrd="0" destOrd="0" presId="urn:microsoft.com/office/officeart/2011/layout/HexagonRadial"/>
    <dgm:cxn modelId="{29F10697-A6A5-4A2A-9EE8-BE4ACE006949}" type="presParOf" srcId="{C77044AC-FAF9-41B1-80A2-138A8EC7ADD6}" destId="{85DEB6B7-A2AE-43EC-8545-0E41BC67A22B}" srcOrd="10" destOrd="0" presId="urn:microsoft.com/office/officeart/2011/layout/HexagonRadial"/>
    <dgm:cxn modelId="{A89419F6-0C49-4AD0-A71D-8F5832335B17}" type="presParOf" srcId="{C77044AC-FAF9-41B1-80A2-138A8EC7ADD6}" destId="{965C4A47-F9B7-4A1B-A9B5-6F3FD110F6DD}" srcOrd="11" destOrd="0" presId="urn:microsoft.com/office/officeart/2011/layout/HexagonRadial"/>
    <dgm:cxn modelId="{DC7A2402-34FC-48DA-AA30-6910A660A843}" type="presParOf" srcId="{965C4A47-F9B7-4A1B-A9B5-6F3FD110F6DD}" destId="{A4EF8162-9845-4C3D-90EB-61DC11C12A6F}" srcOrd="0" destOrd="0" presId="urn:microsoft.com/office/officeart/2011/layout/HexagonRadial"/>
    <dgm:cxn modelId="{FCBF30E8-7DE9-41A8-B2EF-F8A67D19DD82}" type="presParOf" srcId="{C77044AC-FAF9-41B1-80A2-138A8EC7ADD6}" destId="{83B0C285-B20F-4D8C-BBD3-611055BCFE13}" srcOrd="12" destOrd="0" presId="urn:microsoft.com/office/officeart/2011/layout/HexagonRadial"/>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16B5-237F-4381-9544-8AE755439379}">
      <dsp:nvSpPr>
        <dsp:cNvPr id="0" name=""/>
        <dsp:cNvSpPr/>
      </dsp:nvSpPr>
      <dsp:spPr>
        <a:xfrm>
          <a:off x="1828395" y="2334648"/>
          <a:ext cx="360328" cy="2059802"/>
        </a:xfrm>
        <a:custGeom>
          <a:avLst/>
          <a:gdLst/>
          <a:ahLst/>
          <a:cxnLst/>
          <a:rect l="0" t="0" r="0" b="0"/>
          <a:pathLst>
            <a:path>
              <a:moveTo>
                <a:pt x="0" y="0"/>
              </a:moveTo>
              <a:lnTo>
                <a:pt x="180164" y="0"/>
              </a:lnTo>
              <a:lnTo>
                <a:pt x="180164" y="2059802"/>
              </a:lnTo>
              <a:lnTo>
                <a:pt x="360328" y="2059802"/>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56282" y="3312272"/>
        <a:ext cx="104554" cy="104554"/>
      </dsp:txXfrm>
    </dsp:sp>
    <dsp:sp modelId="{FD75EEFC-26F0-4DDB-A316-47283A877125}">
      <dsp:nvSpPr>
        <dsp:cNvPr id="0" name=""/>
        <dsp:cNvSpPr/>
      </dsp:nvSpPr>
      <dsp:spPr>
        <a:xfrm>
          <a:off x="1828395" y="2334648"/>
          <a:ext cx="360328" cy="1373201"/>
        </a:xfrm>
        <a:custGeom>
          <a:avLst/>
          <a:gdLst/>
          <a:ahLst/>
          <a:cxnLst/>
          <a:rect l="0" t="0" r="0" b="0"/>
          <a:pathLst>
            <a:path>
              <a:moveTo>
                <a:pt x="0" y="0"/>
              </a:moveTo>
              <a:lnTo>
                <a:pt x="180164" y="0"/>
              </a:lnTo>
              <a:lnTo>
                <a:pt x="180164" y="1373201"/>
              </a:lnTo>
              <a:lnTo>
                <a:pt x="360328" y="137320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2985757"/>
        <a:ext cx="70984" cy="70984"/>
      </dsp:txXfrm>
    </dsp:sp>
    <dsp:sp modelId="{044AA449-2D64-4258-8D42-B947095AB704}">
      <dsp:nvSpPr>
        <dsp:cNvPr id="0" name=""/>
        <dsp:cNvSpPr/>
      </dsp:nvSpPr>
      <dsp:spPr>
        <a:xfrm>
          <a:off x="1828395" y="2334648"/>
          <a:ext cx="360328" cy="686600"/>
        </a:xfrm>
        <a:custGeom>
          <a:avLst/>
          <a:gdLst/>
          <a:ahLst/>
          <a:cxnLst/>
          <a:rect l="0" t="0" r="0" b="0"/>
          <a:pathLst>
            <a:path>
              <a:moveTo>
                <a:pt x="0" y="0"/>
              </a:moveTo>
              <a:lnTo>
                <a:pt x="180164" y="0"/>
              </a:lnTo>
              <a:lnTo>
                <a:pt x="180164" y="686600"/>
              </a:lnTo>
              <a:lnTo>
                <a:pt x="360328" y="68660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2658563"/>
        <a:ext cx="38770" cy="38770"/>
      </dsp:txXfrm>
    </dsp:sp>
    <dsp:sp modelId="{CD479883-39AB-4891-9356-A9190EB0767D}">
      <dsp:nvSpPr>
        <dsp:cNvPr id="0" name=""/>
        <dsp:cNvSpPr/>
      </dsp:nvSpPr>
      <dsp:spPr>
        <a:xfrm>
          <a:off x="1828395" y="2288928"/>
          <a:ext cx="360328" cy="91440"/>
        </a:xfrm>
        <a:custGeom>
          <a:avLst/>
          <a:gdLst/>
          <a:ahLst/>
          <a:cxnLst/>
          <a:rect l="0" t="0" r="0" b="0"/>
          <a:pathLst>
            <a:path>
              <a:moveTo>
                <a:pt x="0" y="45720"/>
              </a:moveTo>
              <a:lnTo>
                <a:pt x="360328" y="4572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99551" y="2325640"/>
        <a:ext cx="18016" cy="18016"/>
      </dsp:txXfrm>
    </dsp:sp>
    <dsp:sp modelId="{3D1C8DA3-6612-4CAA-AC27-D2FAF0ADC606}">
      <dsp:nvSpPr>
        <dsp:cNvPr id="0" name=""/>
        <dsp:cNvSpPr/>
      </dsp:nvSpPr>
      <dsp:spPr>
        <a:xfrm>
          <a:off x="1828395" y="1648047"/>
          <a:ext cx="360328" cy="686600"/>
        </a:xfrm>
        <a:custGeom>
          <a:avLst/>
          <a:gdLst/>
          <a:ahLst/>
          <a:cxnLst/>
          <a:rect l="0" t="0" r="0" b="0"/>
          <a:pathLst>
            <a:path>
              <a:moveTo>
                <a:pt x="0" y="686600"/>
              </a:moveTo>
              <a:lnTo>
                <a:pt x="180164" y="686600"/>
              </a:lnTo>
              <a:lnTo>
                <a:pt x="180164" y="0"/>
              </a:lnTo>
              <a:lnTo>
                <a:pt x="36032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89174" y="1971962"/>
        <a:ext cx="38770" cy="38770"/>
      </dsp:txXfrm>
    </dsp:sp>
    <dsp:sp modelId="{4029400E-0717-45AC-82B2-7016B9A7101F}">
      <dsp:nvSpPr>
        <dsp:cNvPr id="0" name=""/>
        <dsp:cNvSpPr/>
      </dsp:nvSpPr>
      <dsp:spPr>
        <a:xfrm>
          <a:off x="1828395" y="961446"/>
          <a:ext cx="360328" cy="1373201"/>
        </a:xfrm>
        <a:custGeom>
          <a:avLst/>
          <a:gdLst/>
          <a:ahLst/>
          <a:cxnLst/>
          <a:rect l="0" t="0" r="0" b="0"/>
          <a:pathLst>
            <a:path>
              <a:moveTo>
                <a:pt x="0" y="1373201"/>
              </a:moveTo>
              <a:lnTo>
                <a:pt x="180164" y="1373201"/>
              </a:lnTo>
              <a:lnTo>
                <a:pt x="180164" y="0"/>
              </a:lnTo>
              <a:lnTo>
                <a:pt x="360328"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973067" y="1612555"/>
        <a:ext cx="70984" cy="70984"/>
      </dsp:txXfrm>
    </dsp:sp>
    <dsp:sp modelId="{CD24B328-EC1E-4494-AEB6-8AED70C1702C}">
      <dsp:nvSpPr>
        <dsp:cNvPr id="0" name=""/>
        <dsp:cNvSpPr/>
      </dsp:nvSpPr>
      <dsp:spPr>
        <a:xfrm>
          <a:off x="1828395" y="274845"/>
          <a:ext cx="367823" cy="2059802"/>
        </a:xfrm>
        <a:custGeom>
          <a:avLst/>
          <a:gdLst/>
          <a:ahLst/>
          <a:cxnLst/>
          <a:rect l="0" t="0" r="0" b="0"/>
          <a:pathLst>
            <a:path>
              <a:moveTo>
                <a:pt x="0" y="2059802"/>
              </a:moveTo>
              <a:lnTo>
                <a:pt x="183911" y="2059802"/>
              </a:lnTo>
              <a:lnTo>
                <a:pt x="183911" y="0"/>
              </a:lnTo>
              <a:lnTo>
                <a:pt x="367823"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959997" y="1252437"/>
        <a:ext cx="104619" cy="104619"/>
      </dsp:txXfrm>
    </dsp:sp>
    <dsp:sp modelId="{1D8FB7CB-B6DA-43BD-951A-EAE055769FBF}">
      <dsp:nvSpPr>
        <dsp:cNvPr id="0" name=""/>
        <dsp:cNvSpPr/>
      </dsp:nvSpPr>
      <dsp:spPr>
        <a:xfrm rot="16200000">
          <a:off x="108279" y="2060008"/>
          <a:ext cx="2890951"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a:t>Volumes</a:t>
          </a:r>
        </a:p>
      </dsp:txBody>
      <dsp:txXfrm>
        <a:off x="108279" y="2060008"/>
        <a:ext cx="2890951" cy="549280"/>
      </dsp:txXfrm>
    </dsp:sp>
    <dsp:sp modelId="{BCB8F66F-4E3D-441B-B450-13ED6686C47D}">
      <dsp:nvSpPr>
        <dsp:cNvPr id="0" name=""/>
        <dsp:cNvSpPr/>
      </dsp:nvSpPr>
      <dsp:spPr>
        <a:xfrm>
          <a:off x="2196218" y="205"/>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emptyDir</a:t>
          </a:r>
          <a:endParaRPr lang="en-US" sz="1800" kern="1200"/>
        </a:p>
      </dsp:txBody>
      <dsp:txXfrm>
        <a:off x="2196218" y="205"/>
        <a:ext cx="1801640" cy="549280"/>
      </dsp:txXfrm>
    </dsp:sp>
    <dsp:sp modelId="{76AAD37F-5A50-4CA6-B37C-4E380C4C3F8F}">
      <dsp:nvSpPr>
        <dsp:cNvPr id="0" name=""/>
        <dsp:cNvSpPr/>
      </dsp:nvSpPr>
      <dsp:spPr>
        <a:xfrm>
          <a:off x="2188724" y="686806"/>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hostPath</a:t>
          </a:r>
          <a:endParaRPr lang="en-US" sz="1800" kern="1200"/>
        </a:p>
      </dsp:txBody>
      <dsp:txXfrm>
        <a:off x="2188724" y="686806"/>
        <a:ext cx="1801640" cy="549280"/>
      </dsp:txXfrm>
    </dsp:sp>
    <dsp:sp modelId="{56B9A741-336C-4D85-ABCA-B799A4E11C8A}">
      <dsp:nvSpPr>
        <dsp:cNvPr id="0" name=""/>
        <dsp:cNvSpPr/>
      </dsp:nvSpPr>
      <dsp:spPr>
        <a:xfrm>
          <a:off x="2188724" y="1373407"/>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Cloud Volumes</a:t>
          </a:r>
        </a:p>
      </dsp:txBody>
      <dsp:txXfrm>
        <a:off x="2188724" y="1373407"/>
        <a:ext cx="1801640" cy="549280"/>
      </dsp:txXfrm>
    </dsp:sp>
    <dsp:sp modelId="{9BFF75FF-0B6A-4CED-B074-33C7DDC048E8}">
      <dsp:nvSpPr>
        <dsp:cNvPr id="0" name=""/>
        <dsp:cNvSpPr/>
      </dsp:nvSpPr>
      <dsp:spPr>
        <a:xfrm>
          <a:off x="2188724" y="2060008"/>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Persisted Volum Claim (PVC)</a:t>
          </a:r>
        </a:p>
      </dsp:txBody>
      <dsp:txXfrm>
        <a:off x="2188724" y="2060008"/>
        <a:ext cx="1801640" cy="549280"/>
      </dsp:txXfrm>
    </dsp:sp>
    <dsp:sp modelId="{A5C2B355-E8D3-4776-8F29-6A55F9E8B172}">
      <dsp:nvSpPr>
        <dsp:cNvPr id="0" name=""/>
        <dsp:cNvSpPr/>
      </dsp:nvSpPr>
      <dsp:spPr>
        <a:xfrm>
          <a:off x="2188724" y="2746609"/>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err="1"/>
            <a:t>ConfigMap</a:t>
          </a:r>
          <a:endParaRPr lang="en-US" sz="1800" kern="1200"/>
        </a:p>
      </dsp:txBody>
      <dsp:txXfrm>
        <a:off x="2188724" y="2746609"/>
        <a:ext cx="1801640" cy="549280"/>
      </dsp:txXfrm>
    </dsp:sp>
    <dsp:sp modelId="{BF333F15-68A0-447A-AA47-6645C5646811}">
      <dsp:nvSpPr>
        <dsp:cNvPr id="0" name=""/>
        <dsp:cNvSpPr/>
      </dsp:nvSpPr>
      <dsp:spPr>
        <a:xfrm>
          <a:off x="2188724" y="3433210"/>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Security</a:t>
          </a:r>
        </a:p>
      </dsp:txBody>
      <dsp:txXfrm>
        <a:off x="2188724" y="3433210"/>
        <a:ext cx="1801640" cy="549280"/>
      </dsp:txXfrm>
    </dsp:sp>
    <dsp:sp modelId="{5A98F314-2499-4DA6-B91B-74224B417884}">
      <dsp:nvSpPr>
        <dsp:cNvPr id="0" name=""/>
        <dsp:cNvSpPr/>
      </dsp:nvSpPr>
      <dsp:spPr>
        <a:xfrm>
          <a:off x="2188724" y="4119811"/>
          <a:ext cx="1801640" cy="54928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a:t>
          </a:r>
        </a:p>
      </dsp:txBody>
      <dsp:txXfrm>
        <a:off x="2188724" y="4119811"/>
        <a:ext cx="1801640" cy="54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7D4CB-60A2-4EAE-8004-60669B9EE4A5}">
      <dsp:nvSpPr>
        <dsp:cNvPr id="0" name=""/>
        <dsp:cNvSpPr/>
      </dsp:nvSpPr>
      <dsp:spPr>
        <a:xfrm>
          <a:off x="4742545" y="1863805"/>
          <a:ext cx="1538528" cy="1196952"/>
        </a:xfrm>
        <a:prstGeom prst="hexagon">
          <a:avLst>
            <a:gd name="adj" fmla="val 28570"/>
            <a:gd name="vf" fmla="val 115470"/>
          </a:avLst>
        </a:prstGeom>
        <a:blipFill rotWithShape="0">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b" anchorCtr="0">
          <a:noAutofit/>
        </a:bodyPr>
        <a:lstStyle/>
        <a:p>
          <a:pPr marL="0" lvl="0" indent="0" algn="ctr" defTabSz="666750">
            <a:lnSpc>
              <a:spcPct val="90000"/>
            </a:lnSpc>
            <a:spcBef>
              <a:spcPct val="0"/>
            </a:spcBef>
            <a:spcAft>
              <a:spcPct val="35000"/>
            </a:spcAft>
            <a:buNone/>
          </a:pPr>
          <a:endParaRPr lang="en-US" sz="1500" kern="1200"/>
        </a:p>
      </dsp:txBody>
      <dsp:txXfrm>
        <a:off x="4984745" y="2052233"/>
        <a:ext cx="1054128" cy="820096"/>
      </dsp:txXfrm>
    </dsp:sp>
    <dsp:sp modelId="{E379E980-2620-4865-B998-DCB3139840CF}">
      <dsp:nvSpPr>
        <dsp:cNvPr id="0" name=""/>
        <dsp:cNvSpPr/>
      </dsp:nvSpPr>
      <dsp:spPr>
        <a:xfrm>
          <a:off x="5764024" y="753041"/>
          <a:ext cx="761937" cy="65650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791695-A147-45A4-8AFE-4526E5D92DD4}">
      <dsp:nvSpPr>
        <dsp:cNvPr id="0" name=""/>
        <dsp:cNvSpPr/>
      </dsp:nvSpPr>
      <dsp:spPr>
        <a:xfrm>
          <a:off x="4685474" y="0"/>
          <a:ext cx="1654935" cy="1431713"/>
        </a:xfrm>
        <a:prstGeom prst="hexagon">
          <a:avLst>
            <a:gd name="adj" fmla="val 28570"/>
            <a:gd name="vf" fmla="val 115470"/>
          </a:avLst>
        </a:prstGeom>
        <a:solidFill>
          <a:srgbClr val="8548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Node Auto repair</a:t>
          </a:r>
        </a:p>
      </dsp:txBody>
      <dsp:txXfrm>
        <a:off x="4959732" y="237265"/>
        <a:ext cx="1106419" cy="957183"/>
      </dsp:txXfrm>
    </dsp:sp>
    <dsp:sp modelId="{13152F8E-A331-4408-99C1-564AE7C7D4E6}">
      <dsp:nvSpPr>
        <dsp:cNvPr id="0" name=""/>
        <dsp:cNvSpPr/>
      </dsp:nvSpPr>
      <dsp:spPr>
        <a:xfrm>
          <a:off x="6653264" y="1980365"/>
          <a:ext cx="761937" cy="65650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5EC3E0-724C-4F3E-B916-2870032DE6D8}">
      <dsp:nvSpPr>
        <dsp:cNvPr id="0" name=""/>
        <dsp:cNvSpPr/>
      </dsp:nvSpPr>
      <dsp:spPr>
        <a:xfrm>
          <a:off x="6203242" y="880600"/>
          <a:ext cx="1654935" cy="1431713"/>
        </a:xfrm>
        <a:prstGeom prst="hexagon">
          <a:avLst>
            <a:gd name="adj" fmla="val 28570"/>
            <a:gd name="vf" fmla="val 115470"/>
          </a:avLst>
        </a:prstGeom>
        <a:solidFill>
          <a:srgbClr val="8548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Kube-</a:t>
          </a:r>
          <a:r>
            <a:rPr lang="en-US" sz="1500" kern="1200" err="1">
              <a:solidFill>
                <a:schemeClr val="bg1"/>
              </a:solidFill>
            </a:rPr>
            <a:t>apiserver</a:t>
          </a:r>
          <a:r>
            <a:rPr lang="en-US" sz="1500" kern="1200">
              <a:solidFill>
                <a:schemeClr val="bg1"/>
              </a:solidFill>
            </a:rPr>
            <a:t> uptime SLA</a:t>
          </a:r>
        </a:p>
      </dsp:txBody>
      <dsp:txXfrm>
        <a:off x="6477500" y="1117865"/>
        <a:ext cx="1106419" cy="957183"/>
      </dsp:txXfrm>
    </dsp:sp>
    <dsp:sp modelId="{9FDA7D1B-519A-4FB6-A18D-11BC9074A6AF}">
      <dsp:nvSpPr>
        <dsp:cNvPr id="0" name=""/>
        <dsp:cNvSpPr/>
      </dsp:nvSpPr>
      <dsp:spPr>
        <a:xfrm>
          <a:off x="6035541" y="3365783"/>
          <a:ext cx="761937" cy="65650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96F9E7-7F5D-4714-8A83-BD0928B65742}">
      <dsp:nvSpPr>
        <dsp:cNvPr id="0" name=""/>
        <dsp:cNvSpPr/>
      </dsp:nvSpPr>
      <dsp:spPr>
        <a:xfrm>
          <a:off x="6203242" y="2611757"/>
          <a:ext cx="1654935" cy="1431713"/>
        </a:xfrm>
        <a:prstGeom prst="hexagon">
          <a:avLst>
            <a:gd name="adj" fmla="val 28570"/>
            <a:gd name="vf" fmla="val 115470"/>
          </a:avLst>
        </a:prstGeom>
        <a:solidFill>
          <a:srgbClr val="8548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Native </a:t>
          </a:r>
          <a:r>
            <a:rPr lang="en-US" sz="1500" kern="1200" baseline="0">
              <a:solidFill>
                <a:schemeClr val="bg1"/>
              </a:solidFill>
            </a:rPr>
            <a:t> Backup integrations </a:t>
          </a:r>
          <a:endParaRPr lang="en-US" sz="1500" kern="1200">
            <a:solidFill>
              <a:schemeClr val="bg1"/>
            </a:solidFill>
          </a:endParaRPr>
        </a:p>
      </dsp:txBody>
      <dsp:txXfrm>
        <a:off x="6477500" y="2849022"/>
        <a:ext cx="1106419" cy="957183"/>
      </dsp:txXfrm>
    </dsp:sp>
    <dsp:sp modelId="{23762EBB-D7DB-4A6F-9F34-EFA02C893AC9}">
      <dsp:nvSpPr>
        <dsp:cNvPr id="0" name=""/>
        <dsp:cNvSpPr/>
      </dsp:nvSpPr>
      <dsp:spPr>
        <a:xfrm>
          <a:off x="4503210" y="3509594"/>
          <a:ext cx="761937" cy="65650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1F488C-F32D-40D5-98A0-03DE9C05268A}">
      <dsp:nvSpPr>
        <dsp:cNvPr id="0" name=""/>
        <dsp:cNvSpPr/>
      </dsp:nvSpPr>
      <dsp:spPr>
        <a:xfrm>
          <a:off x="4684332" y="3493342"/>
          <a:ext cx="1654935" cy="1431713"/>
        </a:xfrm>
        <a:prstGeom prst="hexagon">
          <a:avLst>
            <a:gd name="adj" fmla="val 28570"/>
            <a:gd name="vf" fmla="val 115470"/>
          </a:avLst>
        </a:prstGeom>
        <a:solidFill>
          <a:srgbClr val="8548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End to End Auto-scaling</a:t>
          </a:r>
        </a:p>
      </dsp:txBody>
      <dsp:txXfrm>
        <a:off x="4958590" y="3730607"/>
        <a:ext cx="1106419" cy="957183"/>
      </dsp:txXfrm>
    </dsp:sp>
    <dsp:sp modelId="{A4EF8162-9845-4C3D-90EB-61DC11C12A6F}">
      <dsp:nvSpPr>
        <dsp:cNvPr id="0" name=""/>
        <dsp:cNvSpPr/>
      </dsp:nvSpPr>
      <dsp:spPr>
        <a:xfrm>
          <a:off x="3599408" y="2282763"/>
          <a:ext cx="761937" cy="656509"/>
        </a:xfrm>
        <a:prstGeom prst="hexagon">
          <a:avLst>
            <a:gd name="adj" fmla="val 28900"/>
            <a:gd name="vf" fmla="val 115470"/>
          </a:avLst>
        </a:prstGeom>
        <a:solidFill>
          <a:schemeClr val="accent5">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DEB6B7-A2AE-43EC-8545-0E41BC67A22B}">
      <dsp:nvSpPr>
        <dsp:cNvPr id="0" name=""/>
        <dsp:cNvSpPr/>
      </dsp:nvSpPr>
      <dsp:spPr>
        <a:xfrm>
          <a:off x="3160659" y="2612742"/>
          <a:ext cx="1654935" cy="1431713"/>
        </a:xfrm>
        <a:prstGeom prst="hexagon">
          <a:avLst>
            <a:gd name="adj" fmla="val 28570"/>
            <a:gd name="vf" fmla="val 115470"/>
          </a:avLst>
        </a:prstGeom>
        <a:solidFill>
          <a:srgbClr val="8548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Multi-region workloads with Fleet</a:t>
          </a:r>
        </a:p>
      </dsp:txBody>
      <dsp:txXfrm>
        <a:off x="3434917" y="2850007"/>
        <a:ext cx="1106419" cy="957183"/>
      </dsp:txXfrm>
    </dsp:sp>
    <dsp:sp modelId="{83B0C285-B20F-4D8C-BBD3-611055BCFE13}">
      <dsp:nvSpPr>
        <dsp:cNvPr id="0" name=""/>
        <dsp:cNvSpPr/>
      </dsp:nvSpPr>
      <dsp:spPr>
        <a:xfrm>
          <a:off x="3160659" y="878629"/>
          <a:ext cx="1654935" cy="1431713"/>
        </a:xfrm>
        <a:prstGeom prst="hexagon">
          <a:avLst>
            <a:gd name="adj" fmla="val 28570"/>
            <a:gd name="vf" fmla="val 115470"/>
          </a:avLst>
        </a:prstGeom>
        <a:solidFill>
          <a:srgbClr val="8548E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kern="1200">
              <a:solidFill>
                <a:schemeClr val="bg1"/>
              </a:solidFill>
            </a:rPr>
            <a:t>Zonal resilient and Autoscaling  control plane</a:t>
          </a:r>
        </a:p>
      </dsp:txBody>
      <dsp:txXfrm>
        <a:off x="3434917" y="1115894"/>
        <a:ext cx="1106419" cy="957183"/>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HexagonRadial">
  <dgm:title val="Hexagon Radial"/>
  <dgm:desc val="Use to show a sequential process that relates to a central idea or theme. Limited to six Level 2 shapes. Works best with small amounts of text. Unused text does not appear, but remains available if you switch layouts."/>
  <dgm:catLst>
    <dgm:cat type="cycle" pri="8500"/>
    <dgm:cat type="officeonline" pri="9000"/>
  </dgm:catLst>
  <dgm:samp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40" srcId="0" destId="10" srcOrd="0" destOrd="0"/>
        <dgm:cxn modelId="50" srcId="10" destId="11" srcOrd="0" destOrd="0"/>
        <dgm:cxn modelId="60" srcId="10" destId="12" srcOrd="0" destOrd="0"/>
        <dgm:cxn modelId="70" srcId="10" destId="13" srcOrd="0"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14">
          <dgm:prSet phldr="1"/>
        </dgm:pt>
        <dgm:pt modelId="15">
          <dgm:prSet phldr="1"/>
        </dgm:pt>
        <dgm:pt modelId="16">
          <dgm:prSet phldr="1"/>
        </dgm:pt>
      </dgm:ptLst>
      <dgm:cxnLst>
        <dgm:cxn modelId="40" srcId="0" destId="10" srcOrd="0" destOrd="0"/>
        <dgm:cxn modelId="50" srcId="10" destId="11" srcOrd="0" destOrd="0"/>
        <dgm:cxn modelId="60" srcId="10" destId="12" srcOrd="0" destOrd="0"/>
        <dgm:cxn modelId="70" srcId="10" destId="13" srcOrd="0" destOrd="0"/>
        <dgm:cxn modelId="80" srcId="10" destId="14" srcOrd="0" destOrd="0"/>
        <dgm:cxn modelId="90" srcId="10" destId="15" srcOrd="0" destOrd="0"/>
        <dgm:cxn modelId="100" srcId="10" destId="16" srcOrd="0" destOrd="0"/>
      </dgm:cxnLst>
      <dgm:bg/>
      <dgm:whole/>
    </dgm:dataModel>
  </dgm:clrData>
  <dgm:layoutNode name="Name0">
    <dgm:varLst>
      <dgm:chMax val="1"/>
      <dgm:chPref val="1"/>
      <dgm:dir/>
      <dgm:animOne val="branch"/>
      <dgm:animLvl val="lvl"/>
    </dgm:varLst>
    <dgm:shape xmlns:r="http://schemas.openxmlformats.org/officeDocument/2006/relationships" r:blip="">
      <dgm:adjLst/>
    </dgm:shape>
    <dgm:choose name="Name1">
      <dgm:if name="Name2" func="var" arg="dir" op="equ" val="norm">
        <dgm:choose name="Name3">
          <dgm:if name="Name4"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5"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l" for="ch" forName="Accent1" refType="w" fact="0.1685"/>
              <dgm:constr type="t" for="ch" forName="Accent1" refType="h" fact="0.2946"/>
              <dgm:constr type="w" for="ch" forName="Accent1" refType="w" fact="0.462"/>
              <dgm:constr type="h" for="ch" forName="Accent1" refType="h" fact="0.5472"/>
              <dgm:constr type="l" for="ch" forName="Parent" refType="w" fact="0"/>
              <dgm:constr type="t" for="ch" forName="Parent" refType="h" fact="0.2885"/>
              <dgm:constr type="w" for="ch" forName="Parent" refType="w" fact="0.6013"/>
              <dgm:constr type="h" for="ch" forName="Parent" refType="h" fact="0.7115"/>
              <dgm:constr type="l" for="ch" forName="Child1" refType="w" fact="0.5073"/>
              <dgm:constr type="t" for="ch" forName="Child1" refType="h" fact="0"/>
              <dgm:constr type="w" for="ch" forName="Child1" refType="w" fact="0.4927"/>
              <dgm:constr type="h" for="ch" forName="Child1" refType="h" fact="0.5831"/>
            </dgm:constrLst>
          </dgm:if>
          <dgm:if name="Name6"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l" for="ch" forName="Accent2" refType="w" fact="0.6413"/>
              <dgm:constr type="t" for="ch" forName="Accent2" refType="h" fact="0.3477"/>
              <dgm:constr type="w" for="ch" forName="Accent2" refType="w" fact="0.2269"/>
              <dgm:constr type="h" for="ch" forName="Accent2" refType="h" fact="0.2076"/>
              <dgm:constr type="l" for="ch" forName="Accent1" refType="w" fact="0"/>
              <dgm:constr type="t" for="ch" forName="Accent1" refType="h" fact="0"/>
              <dgm:constr type="w" for="ch" forName="Accent1" refType="w" fact="0"/>
              <dgm:constr type="h" for="ch" forName="Accent1" refType="h" fact="0"/>
              <dgm:constr type="l" for="ch" forName="Parent" refType="w" fact="0"/>
              <dgm:constr type="t" for="ch" forName="Parent" refType="h" fact="0.2239"/>
              <dgm:constr type="w" for="ch" forName="Parent" refType="w" fact="0.6013"/>
              <dgm:constr type="h" for="ch" forName="Parent" refType="h" fact="0.5523"/>
              <dgm:constr type="l" for="ch" forName="Child1" refType="w" fact="0.5073"/>
              <dgm:constr type="t" for="ch" forName="Child1" refType="h" fact="0"/>
              <dgm:constr type="w" for="ch" forName="Child1" refType="w" fact="0.4927"/>
              <dgm:constr type="h" for="ch" forName="Child1" refType="h" fact="0.4527"/>
              <dgm:constr type="l" for="ch" forName="Child2" refType="w" fact="0.5073"/>
              <dgm:constr type="t" for="ch" forName="Child2" refType="h" fact="0.5473"/>
              <dgm:constr type="w" for="ch" forName="Child2" refType="w" fact="0.4927"/>
              <dgm:constr type="h" for="ch" forName="Child2" refType="h" fact="0.4527"/>
            </dgm:constrLst>
          </dgm:if>
          <dgm:if name="Name7"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l" for="ch" forName="Accent3" refType="w" fact="0.4573"/>
              <dgm:constr type="t" for="ch" forName="Accent3" refType="h" fact="0.6145"/>
              <dgm:constr type="w" for="ch" forName="Accent3" refType="w" fact="0.2269"/>
              <dgm:constr type="h" for="ch" forName="Accent3" refType="h" fact="0.1623"/>
              <dgm:constr type="l" for="ch" forName="Accent2" refType="w" fact="0.6413"/>
              <dgm:constr type="t" for="ch" forName="Accent2" refType="h" fact="0.2719"/>
              <dgm:constr type="w" for="ch" forName="Accent2" refType="w" fact="0.2269"/>
              <dgm:constr type="h" for="ch" forName="Accent2" refType="h" fact="0.1623"/>
              <dgm:constr type="l" for="ch" forName="Accent1" refType="w" fact="0"/>
              <dgm:constr type="t" for="ch" forName="Accent1" refType="h" fact="0"/>
              <dgm:constr type="w" for="ch" forName="Accent1" refType="w" fact="0"/>
              <dgm:constr type="h" for="ch" forName="Accent1" refType="h" fact="0"/>
              <dgm:constr type="l" for="ch" forName="Child3" refType="w" fact="0.0554"/>
              <dgm:constr type="t" for="ch" forName="Child3" refType="h" fact="0.646"/>
              <dgm:constr type="w" for="ch" forName="Child3" refType="w" fact="0.4927"/>
              <dgm:constr type="h" for="ch" forName="Child3" refType="h" fact="0.354"/>
              <dgm:constr type="l" for="ch" forName="Parent" refType="w" fact="0"/>
              <dgm:constr type="t" for="ch" forName="Parent" refType="h" fact="0.1751"/>
              <dgm:constr type="w" for="ch" forName="Parent" refType="w" fact="0.6013"/>
              <dgm:constr type="h" for="ch" forName="Parent" refType="h" fact="0.4319"/>
              <dgm:constr type="l" for="ch" forName="Child1" refType="w" fact="0.5073"/>
              <dgm:constr type="t" for="ch" forName="Child1" refType="h" fact="0"/>
              <dgm:constr type="w" for="ch" forName="Child1" refType="w" fact="0.4927"/>
              <dgm:constr type="h" for="ch" forName="Child1" refType="h" fact="0.354"/>
              <dgm:constr type="l" for="ch" forName="Child2" refType="w" fact="0.5073"/>
              <dgm:constr type="t" for="ch" forName="Child2" refType="h" fact="0.428"/>
              <dgm:constr type="w" for="ch" forName="Child2" refType="w" fact="0.4927"/>
              <dgm:constr type="h" for="ch" forName="Child2" refType="h" fact="0.354"/>
            </dgm:constrLst>
          </dgm:if>
          <dgm:if name="Name8"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4" refType="w" fact="0.4573"/>
              <dgm:constr type="t" for="ch" forName="Accent4" refType="h" fact="0.6834"/>
              <dgm:constr type="w" for="ch" forName="Accent4" refType="w" fact="0.2269"/>
              <dgm:constr type="h" for="ch" forName="Accent4" refType="h" fact="0.1333"/>
              <dgm:constr type="l" for="ch" forName="Accent3" refType="w" fact="0.6413"/>
              <dgm:constr type="t" for="ch" forName="Accent3" refType="h" fact="0.4021"/>
              <dgm:constr type="w" for="ch" forName="Accent3" refType="w" fact="0.2269"/>
              <dgm:constr type="h" for="ch" forName="Accent3" refType="h" fact="0.1333"/>
              <dgm:constr type="l" for="ch" forName="Accent2" refType="w" fact="0.3765"/>
              <dgm:constr type="t" for="ch" forName="Accent2" refType="h" fact="0.1529"/>
              <dgm:constr type="w" for="ch" forName="Accent2" refType="w" fact="0.2269"/>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0554"/>
              <dgm:constr type="t" for="ch" forName="Child4" refType="h" fact="0.7093"/>
              <dgm:constr type="w" for="ch" forName="Child4" refType="w" fact="0.4927"/>
              <dgm:constr type="h" for="ch" forName="Child4" refType="h" fact="0.2907"/>
              <dgm:constr type="l" for="ch" forName="Parent" refType="w" fact="0"/>
              <dgm:constr type="t" for="ch" forName="Parent" refType="h" fact="0.3226"/>
              <dgm:constr type="w" for="ch" forName="Parent" refType="w" fact="0.6013"/>
              <dgm:constr type="h" for="ch" forName="Parent" refType="h" fact="0.3547"/>
              <dgm:constr type="l" for="ch" forName="Child2" refType="w" fact="0.5073"/>
              <dgm:constr type="t" for="ch" forName="Child2" refType="h" fact="0.1788"/>
              <dgm:constr type="w" for="ch" forName="Child2" refType="w" fact="0.4927"/>
              <dgm:constr type="h" for="ch" forName="Child2" refType="h" fact="0.2907"/>
              <dgm:constr type="l" for="ch" forName="Child3" refType="w" fact="0.5073"/>
              <dgm:constr type="t" for="ch" forName="Child3" refType="h" fact="0.5303"/>
              <dgm:constr type="w" for="ch" forName="Child3" refType="w" fact="0.4927"/>
              <dgm:constr type="h" for="ch" forName="Child3" refType="h" fact="0.2907"/>
              <dgm:constr type="l" for="ch" forName="Child1" refType="w" fact="0.0554"/>
              <dgm:constr type="t" for="ch" forName="Child1" refType="h" fact="0"/>
              <dgm:constr type="w" for="ch" forName="Child1" refType="w" fact="0.4927"/>
              <dgm:constr type="h" for="ch" forName="Child1" refType="h" fact="0.2907"/>
            </dgm:constrLst>
          </dgm:if>
          <dgm:if name="Name9"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1" refType="w" fact="0.3246"/>
              <dgm:constr type="t" for="ch" forName="Child1" refType="h" fact="0"/>
              <dgm:constr type="w" for="ch" forName="Child1" refType="w" fact="0.3523"/>
              <dgm:constr type="h" for="ch" forName="Child1" refType="h" fact="0.2907"/>
            </dgm:constrLst>
          </dgm:if>
          <dgm:else name="Name10">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l" for="ch" forName="Accent6" refType="w" fact="0.0934"/>
              <dgm:constr type="t" for="ch" forName="Accent6" refType="h" fact="0.4635"/>
              <dgm:constr type="w" for="ch" forName="Accent6" refType="w" fact="0.1622"/>
              <dgm:constr type="h" for="ch" forName="Accent6" refType="h" fact="0.1333"/>
              <dgm:constr type="l" for="ch" forName="Accent5" refType="w" fact="0.2858"/>
              <dgm:constr type="t" for="ch" forName="Accent5" refType="h" fact="0.7126"/>
              <dgm:constr type="w" for="ch" forName="Accent5" refType="w" fact="0.1622"/>
              <dgm:constr type="h" for="ch" forName="Accent5" refType="h" fact="0.1333"/>
              <dgm:constr type="l" for="ch" forName="Accent4" refType="w" fact="0.612"/>
              <dgm:constr type="t" for="ch" forName="Accent4" refType="h" fact="0.6834"/>
              <dgm:constr type="w" for="ch" forName="Accent4" refType="w" fact="0.1622"/>
              <dgm:constr type="h" for="ch" forName="Accent4" refType="h" fact="0.1333"/>
              <dgm:constr type="l" for="ch" forName="Accent3" refType="w" fact="0.7435"/>
              <dgm:constr type="t" for="ch" forName="Accent3" refType="h" fact="0.4021"/>
              <dgm:constr type="w" for="ch" forName="Accent3" refType="w" fact="0.1622"/>
              <dgm:constr type="h" for="ch" forName="Accent3" refType="h" fact="0.1333"/>
              <dgm:constr type="l" for="ch" forName="Accent2" refType="w" fact="0.5542"/>
              <dgm:constr type="t" for="ch" forName="Accent2" refType="h" fact="0.1529"/>
              <dgm:constr type="w" for="ch" forName="Accent2" refType="w" fact="0.1622"/>
              <dgm:constr type="h" for="ch" forName="Accent2" refType="h" fact="0.1333"/>
              <dgm:constr type="l" for="ch" forName="Accent1" refType="w" fact="0"/>
              <dgm:constr type="t" for="ch" forName="Accent1" refType="h" fact="0"/>
              <dgm:constr type="w" for="ch" forName="Accent1" refType="w" fact="0"/>
              <dgm:constr type="h" for="ch" forName="Accent1" refType="h" fact="0"/>
              <dgm:constr type="l" for="ch" forName="Child4" refType="w" fact="0.3246"/>
              <dgm:constr type="t" for="ch" forName="Child4" refType="h" fact="0.7093"/>
              <dgm:constr type="w" for="ch" forName="Child4" refType="w" fact="0.3523"/>
              <dgm:constr type="h" for="ch" forName="Child4" refType="h" fact="0.2907"/>
              <dgm:constr type="l" for="ch" forName="Parent" refType="w" fact="0.285"/>
              <dgm:constr type="t" for="ch" forName="Parent" refType="h" fact="0.3226"/>
              <dgm:constr type="w" for="ch" forName="Parent" refType="w" fact="0.4299"/>
              <dgm:constr type="h" for="ch" forName="Parent" refType="h" fact="0.3547"/>
              <dgm:constr type="l" for="ch" forName="Child2" refType="w" fact="0.6477"/>
              <dgm:constr type="t" for="ch" forName="Child2" refType="h" fact="0.1788"/>
              <dgm:constr type="w" for="ch" forName="Child2" refType="w" fact="0.3523"/>
              <dgm:constr type="h" for="ch" forName="Child2" refType="h" fact="0.2907"/>
              <dgm:constr type="l" for="ch" forName="Child3" refType="w" fact="0.6477"/>
              <dgm:constr type="t" for="ch" forName="Child3" refType="h" fact="0.5303"/>
              <dgm:constr type="w" for="ch" forName="Child3" refType="w" fact="0.3523"/>
              <dgm:constr type="h" for="ch" forName="Child3" refType="h" fact="0.2907"/>
              <dgm:constr type="l" for="ch" forName="Child5" refType="w" fact="0"/>
              <dgm:constr type="t" for="ch" forName="Child5" refType="h" fact="0.5305"/>
              <dgm:constr type="w" for="ch" forName="Child5" refType="w" fact="0.3523"/>
              <dgm:constr type="h" for="ch" forName="Child5" refType="h" fact="0.2907"/>
              <dgm:constr type="l" for="ch" forName="Child6" refType="w" fact="0"/>
              <dgm:constr type="t" for="ch" forName="Child6" refType="h" fact="0.1784"/>
              <dgm:constr type="w" for="ch" forName="Child6" refType="w" fact="0.3523"/>
              <dgm:constr type="h" for="ch" forName="Child6" refType="h" fact="0.2907"/>
              <dgm:constr type="l" for="ch" forName="Child1" refType="w" fact="0.3246"/>
              <dgm:constr type="t" for="ch" forName="Child1" refType="h" fact="0"/>
              <dgm:constr type="w" for="ch" forName="Child1" refType="w" fact="0.3523"/>
              <dgm:constr type="h" for="ch" forName="Child1" refType="h" fact="0.2907"/>
            </dgm:constrLst>
          </dgm:else>
        </dgm:choose>
      </dgm:if>
      <dgm:else name="Name11">
        <dgm:choose name="Name12">
          <dgm:if name="Name13" axis="ch ch" ptType="node node" st="1 1" cnt="1 0" func="cnt" op="equ" val="0">
            <dgm:alg type="composite">
              <dgm:param type="ar" val="1.1561"/>
            </dgm:alg>
            <dgm:constrLst>
              <dgm:constr type="primFontSz" for="des" forName="Parent" val="65"/>
              <dgm:constr type="l" for="ch" forName="Parent" refType="w" fact="0"/>
              <dgm:constr type="t" for="ch" forName="Parent" refType="h" fact="0"/>
              <dgm:constr type="w" for="ch" forName="Parent" refType="w"/>
              <dgm:constr type="h" for="ch" forName="Parent" refType="h"/>
            </dgm:constrLst>
          </dgm:if>
          <dgm:if name="Name14" axis="ch ch" ptType="node node" st="1 1" cnt="1 0" func="cnt" op="lte" val="1">
            <dgm:alg type="composite">
              <dgm:param type="ar" val="1.368"/>
            </dgm:alg>
            <dgm:constrLst>
              <dgm:constr type="primFontSz" for="des" forName="Parent" val="65"/>
              <dgm:constr type="primFontSz" for="des" forName="Child1" val="65"/>
              <dgm:constr type="primFontSz" for="des" forName="Child1" refType="primFontSz" refFor="des" refForName="Parent" op="lte"/>
              <dgm:constr type="r" for="ch" forName="Accent1" refType="w" fact="0.8315"/>
              <dgm:constr type="t" for="ch" forName="Accent1" refType="h" fact="0.2946"/>
              <dgm:constr type="w" for="ch" forName="Accent1" refType="w" fact="0.462"/>
              <dgm:constr type="h" for="ch" forName="Accent1" refType="h" fact="0.5472"/>
              <dgm:constr type="r" for="ch" forName="Parent" refType="w"/>
              <dgm:constr type="t" for="ch" forName="Parent" refType="h" fact="0.2885"/>
              <dgm:constr type="w" for="ch" forName="Parent" refType="w" fact="0.6013"/>
              <dgm:constr type="h" for="ch" forName="Parent" refType="h" fact="0.7115"/>
              <dgm:constr type="r" for="ch" forName="Child1" refType="w" fact="0.4927"/>
              <dgm:constr type="t" for="ch" forName="Child1" refType="h" fact="0"/>
              <dgm:constr type="w" for="ch" forName="Child1" refType="w" fact="0.4927"/>
              <dgm:constr type="h" for="ch" forName="Child1" refType="h" fact="0.5831"/>
            </dgm:constrLst>
          </dgm:if>
          <dgm:if name="Name15" axis="ch ch" ptType="node node" st="1 1" cnt="1 0" func="cnt" op="equ" val="2">
            <dgm:alg type="composite">
              <dgm:param type="ar" val="1.0619"/>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Accent2" refType="w" fact="0.3587"/>
              <dgm:constr type="t" for="ch" forName="Accent2" refType="h" fact="0.3477"/>
              <dgm:constr type="w" for="ch" forName="Accent2" refType="w" fact="0.2269"/>
              <dgm:constr type="h" for="ch" forName="Accent2" refType="h" fact="0.2076"/>
              <dgm:constr type="r" for="ch" forName="Accent1" refType="w" fact="0"/>
              <dgm:constr type="t" for="ch" forName="Accent1" refType="h" fact="0"/>
              <dgm:constr type="w" for="ch" forName="Accent1" refType="w" fact="0"/>
              <dgm:constr type="h" for="ch" forName="Accent1" refType="h" fact="0"/>
              <dgm:constr type="r" for="ch" forName="Parent" refType="w"/>
              <dgm:constr type="t" for="ch" forName="Parent" refType="h" fact="0.2239"/>
              <dgm:constr type="w" for="ch" forName="Parent" refType="w" fact="0.6013"/>
              <dgm:constr type="h" for="ch" forName="Parent" refType="h" fact="0.5523"/>
              <dgm:constr type="r" for="ch" forName="Child1" refType="w" fact="0.4927"/>
              <dgm:constr type="t" for="ch" forName="Child1" refType="h" fact="0"/>
              <dgm:constr type="w" for="ch" forName="Child1" refType="w" fact="0.4927"/>
              <dgm:constr type="h" for="ch" forName="Child1" refType="h" fact="0.4527"/>
              <dgm:constr type="r" for="ch" forName="Child2" refType="w" fact="0.5073"/>
              <dgm:constr type="t" for="ch" forName="Child2" refType="h" fact="0.5473"/>
              <dgm:constr type="w" for="ch" forName="Child2" refType="w" fact="0.4927"/>
              <dgm:constr type="h" for="ch" forName="Child2" refType="h" fact="0.4527"/>
            </dgm:constrLst>
          </dgm:if>
          <dgm:if name="Name16" axis="ch ch" ptType="node node" st="1 1" cnt="1 0" func="cnt" op="equ" val="3">
            <dgm:alg type="composite">
              <dgm:param type="ar" val="0.8305"/>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Accent3" refType="w" fact="0.5427"/>
              <dgm:constr type="t" for="ch" forName="Accent3" refType="h" fact="0.6145"/>
              <dgm:constr type="w" for="ch" forName="Accent3" refType="w" fact="0.2269"/>
              <dgm:constr type="h" for="ch" forName="Accent3" refType="h" fact="0.1623"/>
              <dgm:constr type="r" for="ch" forName="Accent2" refType="w" fact="0.3587"/>
              <dgm:constr type="t" for="ch" forName="Accent2" refType="h" fact="0.2719"/>
              <dgm:constr type="w" for="ch" forName="Accent2" refType="w" fact="0.2269"/>
              <dgm:constr type="h" for="ch" forName="Accent2" refType="h" fact="0.1623"/>
              <dgm:constr type="r" for="ch" forName="Accent1" refType="w" fact="0"/>
              <dgm:constr type="t" for="ch" forName="Accent1" refType="h" fact="0"/>
              <dgm:constr type="w" for="ch" forName="Accent1" refType="w" fact="0"/>
              <dgm:constr type="h" for="ch" forName="Accent1" refType="h" fact="0"/>
              <dgm:constr type="r" for="ch" forName="Child3" refType="w" fact="0.9446"/>
              <dgm:constr type="t" for="ch" forName="Child3" refType="h" fact="0.646"/>
              <dgm:constr type="w" for="ch" forName="Child3" refType="w" fact="0.4927"/>
              <dgm:constr type="h" for="ch" forName="Child3" refType="h" fact="0.354"/>
              <dgm:constr type="r" for="ch" forName="Parent" refType="w"/>
              <dgm:constr type="t" for="ch" forName="Parent" refType="h" fact="0.1751"/>
              <dgm:constr type="w" for="ch" forName="Parent" refType="w" fact="0.6013"/>
              <dgm:constr type="h" for="ch" forName="Parent" refType="h" fact="0.4319"/>
              <dgm:constr type="r" for="ch" forName="Child1" refType="w" fact="0.4927"/>
              <dgm:constr type="t" for="ch" forName="Child1" refType="h" fact="0"/>
              <dgm:constr type="w" for="ch" forName="Child1" refType="w" fact="0.4927"/>
              <dgm:constr type="h" for="ch" forName="Child1" refType="h" fact="0.354"/>
              <dgm:constr type="r" for="ch" forName="Child2" refType="w" fact="0.4927"/>
              <dgm:constr type="t" for="ch" forName="Child2" refType="h" fact="0.428"/>
              <dgm:constr type="w" for="ch" forName="Child2" refType="w" fact="0.4927"/>
              <dgm:constr type="h" for="ch" forName="Child2" refType="h" fact="0.354"/>
            </dgm:constrLst>
          </dgm:if>
          <dgm:if name="Name17" axis="ch ch" ptType="node node" st="1 1" cnt="1 0" func="cnt" op="equ" val="4">
            <dgm:alg type="composite">
              <dgm:param type="ar" val="0.682"/>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Accent4" refType="w" fact="0.5427"/>
              <dgm:constr type="t" for="ch" forName="Accent4" refType="h" fact="0.6834"/>
              <dgm:constr type="w" for="ch" forName="Accent4" refType="w" fact="0.2269"/>
              <dgm:constr type="h" for="ch" forName="Accent4" refType="h" fact="0.1333"/>
              <dgm:constr type="r" for="ch" forName="Accent3" refType="w" fact="0.3587"/>
              <dgm:constr type="t" for="ch" forName="Accent3" refType="h" fact="0.4021"/>
              <dgm:constr type="w" for="ch" forName="Accent3" refType="w" fact="0.2269"/>
              <dgm:constr type="h" for="ch" forName="Accent3" refType="h" fact="0.1333"/>
              <dgm:constr type="r" for="ch" forName="Accent2" refType="w" fact="0.6235"/>
              <dgm:constr type="t" for="ch" forName="Accent2" refType="h" fact="0.1529"/>
              <dgm:constr type="w" for="ch" forName="Accent2" refType="w" fact="0.2269"/>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9446"/>
              <dgm:constr type="t" for="ch" forName="Child4" refType="h" fact="0.7093"/>
              <dgm:constr type="w" for="ch" forName="Child4" refType="w" fact="0.4927"/>
              <dgm:constr type="h" for="ch" forName="Child4" refType="h" fact="0.2907"/>
              <dgm:constr type="r" for="ch" forName="Parent" refType="w"/>
              <dgm:constr type="t" for="ch" forName="Parent" refType="h" fact="0.3226"/>
              <dgm:constr type="w" for="ch" forName="Parent" refType="w" fact="0.6013"/>
              <dgm:constr type="h" for="ch" forName="Parent" refType="h" fact="0.3547"/>
              <dgm:constr type="r" for="ch" forName="Child2" refType="w" fact="0.4927"/>
              <dgm:constr type="t" for="ch" forName="Child2" refType="h" fact="0.1788"/>
              <dgm:constr type="w" for="ch" forName="Child2" refType="w" fact="0.4927"/>
              <dgm:constr type="h" for="ch" forName="Child2" refType="h" fact="0.2907"/>
              <dgm:constr type="r" for="ch" forName="Child3" refType="w" fact="0.4927"/>
              <dgm:constr type="t" for="ch" forName="Child3" refType="h" fact="0.5303"/>
              <dgm:constr type="w" for="ch" forName="Child3" refType="w" fact="0.4927"/>
              <dgm:constr type="h" for="ch" forName="Child3" refType="h" fact="0.2907"/>
              <dgm:constr type="r" for="ch" forName="Child1" refType="w" fact="0.9446"/>
              <dgm:constr type="t" for="ch" forName="Child1" refType="h" fact="0"/>
              <dgm:constr type="w" for="ch" forName="Child1" refType="w" fact="0.4927"/>
              <dgm:constr type="h" for="ch" forName="Child1" refType="h" fact="0.2907"/>
            </dgm:constrLst>
          </dgm:if>
          <dgm:if name="Name18" axis="ch ch" ptType="node node" st="1 1" cnt="1 0" func="cnt" op="equ" val="5">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1" refType="w" fact="0.6754"/>
              <dgm:constr type="t" for="ch" forName="Child1" refType="h" fact="0"/>
              <dgm:constr type="w" for="ch" forName="Child1" refType="w" fact="0.3523"/>
              <dgm:constr type="h" for="ch" forName="Child1" refType="h" fact="0.2907"/>
            </dgm:constrLst>
          </dgm:if>
          <dgm:else name="Name19">
            <dgm:alg type="composite">
              <dgm:param type="ar" val="0.9538"/>
            </dgm:alg>
            <dgm:constrLst>
              <dgm:constr type="primFontSz" for="des" forName="Parent" val="65"/>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6" refType="primFontSz" refFor="des" refForName="Parent" op="lte"/>
              <dgm:constr type="primFontSz" for="des" forName="Child7"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ptType="node" op="equ" val="65"/>
              <dgm:constr type="r" for="ch" forName="Accent6" refType="w" fact="0.9066"/>
              <dgm:constr type="t" for="ch" forName="Accent6" refType="h" fact="0.4635"/>
              <dgm:constr type="w" for="ch" forName="Accent6" refType="w" fact="0.1622"/>
              <dgm:constr type="h" for="ch" forName="Accent6" refType="h" fact="0.1333"/>
              <dgm:constr type="r" for="ch" forName="Accent5" refType="w" fact="0.7142"/>
              <dgm:constr type="t" for="ch" forName="Accent5" refType="h" fact="0.7126"/>
              <dgm:constr type="w" for="ch" forName="Accent5" refType="w" fact="0.1622"/>
              <dgm:constr type="h" for="ch" forName="Accent5" refType="h" fact="0.1333"/>
              <dgm:constr type="r" for="ch" forName="Accent4" refType="w" fact="0.388"/>
              <dgm:constr type="t" for="ch" forName="Accent4" refType="h" fact="0.6834"/>
              <dgm:constr type="w" for="ch" forName="Accent4" refType="w" fact="0.1622"/>
              <dgm:constr type="h" for="ch" forName="Accent4" refType="h" fact="0.1333"/>
              <dgm:constr type="r" for="ch" forName="Accent3" refType="w" fact="0.2565"/>
              <dgm:constr type="t" for="ch" forName="Accent3" refType="h" fact="0.4021"/>
              <dgm:constr type="w" for="ch" forName="Accent3" refType="w" fact="0.1622"/>
              <dgm:constr type="h" for="ch" forName="Accent3" refType="h" fact="0.1333"/>
              <dgm:constr type="r" for="ch" forName="Accent2" refType="w" fact="0.4458"/>
              <dgm:constr type="t" for="ch" forName="Accent2" refType="h" fact="0.1529"/>
              <dgm:constr type="w" for="ch" forName="Accent2" refType="w" fact="0.1622"/>
              <dgm:constr type="h" for="ch" forName="Accent2" refType="h" fact="0.1333"/>
              <dgm:constr type="r" for="ch" forName="Accent1" refType="w" fact="0"/>
              <dgm:constr type="t" for="ch" forName="Accent1" refType="h" fact="0"/>
              <dgm:constr type="w" for="ch" forName="Accent1" refType="w" fact="0"/>
              <dgm:constr type="h" for="ch" forName="Accent1" refType="h" fact="0"/>
              <dgm:constr type="r" for="ch" forName="Child4" refType="w" fact="0.6754"/>
              <dgm:constr type="t" for="ch" forName="Child4" refType="h" fact="0.7093"/>
              <dgm:constr type="w" for="ch" forName="Child4" refType="w" fact="0.3523"/>
              <dgm:constr type="h" for="ch" forName="Child4" refType="h" fact="0.2907"/>
              <dgm:constr type="r" for="ch" forName="Parent" refType="w" fact="0.715"/>
              <dgm:constr type="t" for="ch" forName="Parent" refType="h" fact="0.3226"/>
              <dgm:constr type="w" for="ch" forName="Parent" refType="w" fact="0.4299"/>
              <dgm:constr type="h" for="ch" forName="Parent" refType="h" fact="0.3547"/>
              <dgm:constr type="r" for="ch" forName="Child2" refType="w" fact="0.3523"/>
              <dgm:constr type="t" for="ch" forName="Child2" refType="h" fact="0.1788"/>
              <dgm:constr type="w" for="ch" forName="Child2" refType="w" fact="0.3523"/>
              <dgm:constr type="h" for="ch" forName="Child2" refType="h" fact="0.2907"/>
              <dgm:constr type="r" for="ch" forName="Child3" refType="w" fact="0.3523"/>
              <dgm:constr type="t" for="ch" forName="Child3" refType="h" fact="0.5303"/>
              <dgm:constr type="w" for="ch" forName="Child3" refType="w" fact="0.3523"/>
              <dgm:constr type="h" for="ch" forName="Child3" refType="h" fact="0.2907"/>
              <dgm:constr type="r" for="ch" forName="Child5" refType="w"/>
              <dgm:constr type="t" for="ch" forName="Child5" refType="h" fact="0.5305"/>
              <dgm:constr type="w" for="ch" forName="Child5" refType="w" fact="0.3523"/>
              <dgm:constr type="h" for="ch" forName="Child5" refType="h" fact="0.2907"/>
              <dgm:constr type="r" for="ch" forName="Child6" refType="w"/>
              <dgm:constr type="t" for="ch" forName="Child6" refType="h" fact="0.1784"/>
              <dgm:constr type="w" for="ch" forName="Child6" refType="w" fact="0.3523"/>
              <dgm:constr type="h" for="ch" forName="Child6" refType="h" fact="0.2907"/>
              <dgm:constr type="r" for="ch" forName="Child1" refType="w" fact="0.6754"/>
              <dgm:constr type="t" for="ch" forName="Child1" refType="h" fact="0"/>
              <dgm:constr type="w" for="ch" forName="Child1" refType="w" fact="0.3523"/>
              <dgm:constr type="h" for="ch" forName="Child1" refType="h" fact="0.2907"/>
            </dgm:constrLst>
          </dgm:else>
        </dgm:choose>
      </dgm:else>
    </dgm:choose>
    <dgm:forEach name="wrapper" axis="self" ptType="parTrans">
      <dgm:forEach name="accentRepeat" axis="self">
        <dgm:layoutNode name="Accent" styleLbl="bgShp">
          <dgm:alg type="sp"/>
          <dgm:shape xmlns:r="http://schemas.openxmlformats.org/officeDocument/2006/relationships" type="hexagon" r:blip="" zOrderOff="-2">
            <dgm:adjLst>
              <dgm:adj idx="1" val="0.289"/>
              <dgm:adj idx="2" val="1.1547"/>
            </dgm:adjLst>
          </dgm:shape>
          <dgm:presOf/>
        </dgm:layoutNode>
      </dgm:forEach>
    </dgm:forEach>
    <dgm:forEach name="Name20" axis="ch" ptType="node" cnt="1">
      <dgm:layoutNode name="Parent" styleLbl="node0">
        <dgm:varLst>
          <dgm:chMax val="6"/>
          <dgm:chPref val="6"/>
        </dgm:varLst>
        <dgm:alg type="tx"/>
        <dgm:shape xmlns:r="http://schemas.openxmlformats.org/officeDocument/2006/relationships" type="hexagon" r:blip="">
          <dgm:adjLst>
            <dgm:adj idx="1" val="0.2857"/>
            <dgm:adj idx="2" val="1.1547"/>
          </dgm:adjLst>
        </dgm:shape>
        <dgm:presOf axis="self"/>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1" axis="ch ch" ptType="node node" st="1 1" cnt="1 1">
      <dgm:layoutNode name="Accent1">
        <dgm:alg type="sp"/>
        <dgm:shape xmlns:r="http://schemas.openxmlformats.org/officeDocument/2006/relationships" r:blip="" zOrderOff="-2">
          <dgm:adjLst/>
        </dgm:shape>
        <dgm:presOf/>
        <dgm:constrLst/>
        <dgm:forEach name="Name22" ref="accentRepeat"/>
      </dgm:layoutNode>
      <dgm:layoutNode name="Child1"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3" axis="ch ch" ptType="node node" st="1 2" cnt="1 1">
      <dgm:layoutNode name="Accent2">
        <dgm:alg type="sp"/>
        <dgm:shape xmlns:r="http://schemas.openxmlformats.org/officeDocument/2006/relationships" r:blip="" zOrderOff="-2">
          <dgm:adjLst/>
        </dgm:shape>
        <dgm:presOf/>
        <dgm:constrLst/>
        <dgm:forEach name="Name24" ref="accentRepeat"/>
      </dgm:layoutNode>
      <dgm:layoutNode name="Child2"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5" axis="ch ch" ptType="node node" st="1 3" cnt="1 1">
      <dgm:layoutNode name="Accent3">
        <dgm:alg type="sp"/>
        <dgm:shape xmlns:r="http://schemas.openxmlformats.org/officeDocument/2006/relationships" r:blip="" zOrderOff="-2">
          <dgm:adjLst/>
        </dgm:shape>
        <dgm:presOf/>
        <dgm:constrLst/>
        <dgm:forEach name="Name26" ref="accentRepeat"/>
      </dgm:layoutNode>
      <dgm:layoutNode name="Child3"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7" axis="ch ch" ptType="node node" st="1 4" cnt="1 1">
      <dgm:layoutNode name="Accent4">
        <dgm:alg type="sp"/>
        <dgm:shape xmlns:r="http://schemas.openxmlformats.org/officeDocument/2006/relationships" r:blip="">
          <dgm:adjLst/>
        </dgm:shape>
        <dgm:presOf/>
        <dgm:constrLst/>
        <dgm:forEach name="Name28" ref="accentRepeat"/>
      </dgm:layoutNode>
      <dgm:layoutNode name="Child4"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29" axis="ch ch" ptType="node node" st="1 5" cnt="1 1">
      <dgm:layoutNode name="Accent5">
        <dgm:alg type="sp"/>
        <dgm:shape xmlns:r="http://schemas.openxmlformats.org/officeDocument/2006/relationships" r:blip="">
          <dgm:adjLst/>
        </dgm:shape>
        <dgm:presOf/>
        <dgm:constrLst/>
        <dgm:forEach name="Name30" ref="accentRepeat"/>
      </dgm:layoutNode>
      <dgm:layoutNode name="Child5"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31" axis="ch ch" ptType="node node" st="1 6" cnt="1 1">
      <dgm:layoutNode name="Accent6">
        <dgm:alg type="sp"/>
        <dgm:shape xmlns:r="http://schemas.openxmlformats.org/officeDocument/2006/relationships" r:blip="">
          <dgm:adjLst/>
        </dgm:shape>
        <dgm:presOf/>
        <dgm:constrLst/>
        <dgm:forEach name="Name32" ref="accentRepeat"/>
      </dgm:layoutNode>
      <dgm:layoutNode name="Child6" styleLbl="node1">
        <dgm:varLst>
          <dgm:chMax val="0"/>
          <dgm:chPref val="0"/>
          <dgm:bulletEnabled val="1"/>
        </dgm:varLst>
        <dgm:alg type="tx">
          <dgm:param type="shpTxLTRAlignCh" val="ctr"/>
          <dgm:param type="txAnchorVertCh" val="mid"/>
        </dgm:alg>
        <dgm:shape xmlns:r="http://schemas.openxmlformats.org/officeDocument/2006/relationships" type="hexagon" r:blip="">
          <dgm:adjLst>
            <dgm:adj idx="1" val="0.2857"/>
            <dgm:adj idx="2" val="1.1547"/>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F29697-4A6D-AC4B-B035-E737BE26C24F}" type="datetimeFigureOut">
              <a:rPr lang="en-US" smtClean="0"/>
              <a:t>12/16/2025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166E8A-67CA-C341-8374-503D670F7D80}" type="slidenum">
              <a:rPr lang="en-US" smtClean="0"/>
              <a:t>‹#›</a:t>
            </a:fld>
            <a:endParaRPr lang="en-US"/>
          </a:p>
        </p:txBody>
      </p:sp>
    </p:spTree>
    <p:extLst>
      <p:ext uri="{BB962C8B-B14F-4D97-AF65-F5344CB8AC3E}">
        <p14:creationId xmlns:p14="http://schemas.microsoft.com/office/powerpoint/2010/main" val="593987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795838-E26F-BF4F-AF40-5695E293B9BE}" type="datetimeFigureOut">
              <a:rPr lang="en-US" smtClean="0"/>
              <a:t>12/16/2025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75D1-61FB-3243-8074-59CD809395A7}" type="slidenum">
              <a:rPr lang="en-US" smtClean="0"/>
              <a:t>‹#›</a:t>
            </a:fld>
            <a:endParaRPr lang="en-US"/>
          </a:p>
        </p:txBody>
      </p:sp>
    </p:spTree>
    <p:extLst>
      <p:ext uri="{BB962C8B-B14F-4D97-AF65-F5344CB8AC3E}">
        <p14:creationId xmlns:p14="http://schemas.microsoft.com/office/powerpoint/2010/main" val="1905384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docs.datadoghq.com/integrations/kubernetes/"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microsoft.sharepoint.com/:p:/r/teams/FSIWorkshops/_layouts/15/Doc.aspx?sourcedoc=%7BE52BBE22-0C04-48D3-917E-BD84F43D9350%7D&amp;file=Azure%20App%20Platform.pptx&amp;action=edit&amp;mobileredirect=true&amp;DefaultItemOpen=1"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learn.microsoft.com/en-us/azure/app-service/app-service-web-tutorial-custom-domain?tabs=root%2Cazurecli#prerequisites"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icrosoft.sharepoint.com/:p:/r/teams/FSIWorkshops/_layouts/15/Doc.aspx?sourcedoc=%7BE52BBE22-0C04-48D3-917E-BD84F43D9350%7D&amp;file=Azure%20App%20Platform.pptx&amp;action=edit&amp;mobileredirect=true&amp;DefaultItemOpen=1"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learn.microsoft.com/en-us/azure/app-service/app-service-web-tutorial-custom-domain?tabs=root%2Cazurecli#prerequisites"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80.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cloud.google.com/kubernetes-engine/docs/tutorials/http-balancer" TargetMode="External"/><Relationship Id="rId7" Type="http://schemas.openxmlformats.org/officeDocument/2006/relationships/hyperlink" Target="https://github.com/jetstack/cert-manager" TargetMode="External"/><Relationship Id="rId2" Type="http://schemas.openxmlformats.org/officeDocument/2006/relationships/slide" Target="../slides/slide81.xml"/><Relationship Id="rId1" Type="http://schemas.openxmlformats.org/officeDocument/2006/relationships/notesMaster" Target="../notesMasters/notesMaster1.xml"/><Relationship Id="rId6" Type="http://schemas.openxmlformats.org/officeDocument/2006/relationships/hyperlink" Target="https://istio.io/docs/tasks/traffic-management/ingress.html" TargetMode="External"/><Relationship Id="rId5" Type="http://schemas.openxmlformats.org/officeDocument/2006/relationships/hyperlink" Target="https://github.com/heptio/contour" TargetMode="External"/><Relationship Id="rId4" Type="http://schemas.openxmlformats.org/officeDocument/2006/relationships/hyperlink" Target="https://github.com/kubernetes/ingress-nginx" TargetMode="Externa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5375D1-61FB-3243-8074-59CD809395A7}" type="slidenum">
              <a:rPr lang="en-US" smtClean="0"/>
              <a:t>3</a:t>
            </a:fld>
            <a:endParaRPr lang="en-US"/>
          </a:p>
        </p:txBody>
      </p:sp>
    </p:spTree>
    <p:extLst>
      <p:ext uri="{BB962C8B-B14F-4D97-AF65-F5344CB8AC3E}">
        <p14:creationId xmlns:p14="http://schemas.microsoft.com/office/powerpoint/2010/main" val="8509232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Apps don’t step on each other (because they each have their own copy of any shared libraries)</a:t>
            </a:r>
          </a:p>
          <a:p>
            <a:pPr marL="171450" indent="-171450">
              <a:buFont typeface="Arial" panose="020B0604020202020204" pitchFamily="34" charset="0"/>
              <a:buChar char="•"/>
            </a:pPr>
            <a:r>
              <a:rPr lang="en-US"/>
              <a:t>Apps/containers can be updated independently of each other.</a:t>
            </a:r>
          </a:p>
          <a:p>
            <a:pPr marL="171450" indent="-171450">
              <a:buFont typeface="Arial" panose="020B0604020202020204" pitchFamily="34" charset="0"/>
              <a:buChar char="•"/>
            </a:pPr>
            <a:r>
              <a:rPr lang="en-US"/>
              <a:t>This allows us to slice up the OS and run multiple apps on a single VM!  Achieving better density and use of resources.</a:t>
            </a:r>
          </a:p>
          <a:p>
            <a:pPr marL="171450" indent="-171450">
              <a:buFont typeface="Arial" panose="020B0604020202020204" pitchFamily="34" charset="0"/>
              <a:buChar char="•"/>
            </a:pPr>
            <a:r>
              <a:rPr lang="en-US"/>
              <a:t>NOTE:</a:t>
            </a:r>
          </a:p>
          <a:p>
            <a:pPr marL="628650" lvl="1" indent="-171450">
              <a:buFont typeface="Arial" panose="020B0604020202020204" pitchFamily="34" charset="0"/>
              <a:buChar char="•"/>
            </a:pPr>
            <a:r>
              <a:rPr lang="en-US"/>
              <a:t>While apps won’t step on each other functionally, they CAN compete for resources within the VM (CPU/Memory)</a:t>
            </a:r>
          </a:p>
          <a:p>
            <a:pPr marL="171450" lvl="0" indent="-171450">
              <a:buFont typeface="Arial" panose="020B0604020202020204" pitchFamily="34" charset="0"/>
              <a:buChar char="•"/>
            </a:pPr>
            <a:r>
              <a:rPr lang="en-US"/>
              <a:t>Containers are OS-specific.  While portable, in general:</a:t>
            </a:r>
          </a:p>
          <a:p>
            <a:pPr marL="628650" lvl="1" indent="-171450">
              <a:buFont typeface="Arial" panose="020B0604020202020204" pitchFamily="34" charset="0"/>
              <a:buChar char="•"/>
            </a:pPr>
            <a:r>
              <a:rPr lang="en-US"/>
              <a:t>Windows containers can only run on Windows VMs</a:t>
            </a:r>
          </a:p>
          <a:p>
            <a:pPr marL="628650" lvl="1" indent="-171450">
              <a:buFont typeface="Arial" panose="020B0604020202020204" pitchFamily="34" charset="0"/>
              <a:buChar char="•"/>
            </a:pPr>
            <a:r>
              <a:rPr lang="en-US"/>
              <a:t>Linux containers can only run on Linux VMs*</a:t>
            </a:r>
          </a:p>
          <a:p>
            <a:pPr marL="1085850" lvl="2" indent="-171450">
              <a:buFont typeface="Arial" panose="020B0604020202020204" pitchFamily="34" charset="0"/>
              <a:buChar char="•"/>
            </a:pPr>
            <a:r>
              <a:rPr lang="en-US"/>
              <a:t>* - It IS technically possible to run Linux containers on Windows with developer tools, however, they are usually run on Linux VMs in production environments.</a:t>
            </a:r>
          </a:p>
          <a:p>
            <a:pPr marL="342900" indent="-228600">
              <a:lnSpc>
                <a:spcPct val="90000"/>
              </a:lnSpc>
              <a:spcAft>
                <a:spcPts val="600"/>
              </a:spcAft>
              <a:buFont typeface="Arial" panose="020B0604020202020204" pitchFamily="34" charset="0"/>
              <a:buChar char="•"/>
            </a:pPr>
            <a:r>
              <a:rPr lang="en-US" sz="2000">
                <a:latin typeface="Segoe UI Light" charset="0"/>
                <a:ea typeface="Segoe UI Light" charset="0"/>
                <a:cs typeface="Segoe UI Light" charset="0"/>
              </a:rPr>
              <a:t>Every container has an isolated view and gets</a:t>
            </a:r>
          </a:p>
          <a:p>
            <a:pPr marL="800100" lvl="1" indent="-228600">
              <a:lnSpc>
                <a:spcPct val="90000"/>
              </a:lnSpc>
              <a:spcAft>
                <a:spcPts val="600"/>
              </a:spcAft>
              <a:buFont typeface="Arial" panose="020B0604020202020204" pitchFamily="34" charset="0"/>
              <a:buChar char="•"/>
            </a:pPr>
            <a:r>
              <a:rPr lang="en-US" sz="2000">
                <a:latin typeface="Segoe UI Light" charset="0"/>
                <a:ea typeface="Segoe UI Light" charset="0"/>
                <a:cs typeface="Segoe UI Light" charset="0"/>
              </a:rPr>
              <a:t>Own root directory</a:t>
            </a:r>
          </a:p>
          <a:p>
            <a:pPr marL="800100" lvl="1" indent="-228600">
              <a:lnSpc>
                <a:spcPct val="90000"/>
              </a:lnSpc>
              <a:spcAft>
                <a:spcPts val="600"/>
              </a:spcAft>
              <a:buFont typeface="Arial" panose="020B0604020202020204" pitchFamily="34" charset="0"/>
              <a:buChar char="•"/>
            </a:pPr>
            <a:r>
              <a:rPr lang="en-US" sz="2000">
                <a:latin typeface="Segoe UI Light" charset="0"/>
                <a:ea typeface="Segoe UI Light" charset="0"/>
                <a:cs typeface="Segoe UI Light" charset="0"/>
              </a:rPr>
              <a:t>eth0 network interface</a:t>
            </a:r>
          </a:p>
          <a:p>
            <a:pPr marL="800100" lvl="1" indent="-228600">
              <a:lnSpc>
                <a:spcPct val="90000"/>
              </a:lnSpc>
              <a:spcAft>
                <a:spcPts val="600"/>
              </a:spcAft>
              <a:buFont typeface="Arial" panose="020B0604020202020204" pitchFamily="34" charset="0"/>
              <a:buChar char="•"/>
            </a:pPr>
            <a:r>
              <a:rPr lang="en-US" sz="2000">
                <a:latin typeface="Segoe UI Light" charset="0"/>
                <a:ea typeface="Segoe UI Light" charset="0"/>
                <a:cs typeface="Segoe UI Light" charset="0"/>
              </a:rPr>
              <a:t>its own PID0</a:t>
            </a:r>
          </a:p>
          <a:p>
            <a:pPr marL="342900" indent="-228600">
              <a:lnSpc>
                <a:spcPct val="90000"/>
              </a:lnSpc>
              <a:spcAft>
                <a:spcPts val="600"/>
              </a:spcAft>
              <a:buFont typeface="Arial" panose="020B0604020202020204" pitchFamily="34" charset="0"/>
              <a:buChar char="•"/>
            </a:pPr>
            <a:r>
              <a:rPr lang="en-US" sz="2000">
                <a:latin typeface="Segoe UI Light" charset="0"/>
                <a:ea typeface="Segoe UI Light" charset="0"/>
                <a:cs typeface="Segoe UI Light" charset="0"/>
              </a:rPr>
              <a:t>Kernel features to accomplish this:</a:t>
            </a:r>
          </a:p>
          <a:p>
            <a:pPr marL="800100" lvl="1" indent="-228600">
              <a:lnSpc>
                <a:spcPct val="90000"/>
              </a:lnSpc>
              <a:spcAft>
                <a:spcPts val="600"/>
              </a:spcAft>
              <a:buFont typeface="Arial" panose="020B0604020202020204" pitchFamily="34" charset="0"/>
              <a:buChar char="•"/>
            </a:pPr>
            <a:r>
              <a:rPr lang="en-US" sz="2000" err="1">
                <a:latin typeface="Segoe UI Light" charset="0"/>
                <a:ea typeface="Segoe UI Light" charset="0"/>
                <a:cs typeface="Segoe UI Light" charset="0"/>
              </a:rPr>
              <a:t>cgroups</a:t>
            </a:r>
            <a:r>
              <a:rPr lang="en-US" sz="2000">
                <a:latin typeface="Segoe UI Light" charset="0"/>
                <a:ea typeface="Segoe UI Light" charset="0"/>
                <a:cs typeface="Segoe UI Light" charset="0"/>
              </a:rPr>
              <a:t>: limiting what you can use</a:t>
            </a:r>
          </a:p>
          <a:p>
            <a:pPr marL="800100" lvl="1" indent="-228600">
              <a:lnSpc>
                <a:spcPct val="90000"/>
              </a:lnSpc>
              <a:spcAft>
                <a:spcPts val="600"/>
              </a:spcAft>
              <a:buFont typeface="Arial" panose="020B0604020202020204" pitchFamily="34" charset="0"/>
              <a:buChar char="•"/>
            </a:pPr>
            <a:r>
              <a:rPr lang="en-US" sz="2000">
                <a:latin typeface="Segoe UI Light" charset="0"/>
                <a:ea typeface="Segoe UI Light" charset="0"/>
                <a:cs typeface="Segoe UI Light" charset="0"/>
              </a:rPr>
              <a:t>namespaces: limiting what you can view</a:t>
            </a:r>
          </a:p>
          <a:p>
            <a:pPr marL="171450" lvl="0" indent="-171450">
              <a:buFont typeface="Arial" panose="020B0604020202020204" pitchFamily="34" charset="0"/>
              <a:buChar char="•"/>
            </a:pPr>
            <a:r>
              <a:rPr lang="en-US"/>
              <a:t>When running containers on a VM, you need to manually configure access to them with a tool like </a:t>
            </a:r>
            <a:r>
              <a:rPr lang="en-US" err="1"/>
              <a:t>HAProxy</a:t>
            </a:r>
            <a:r>
              <a:rPr lang="en-US"/>
              <a:t> or Nginx.</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92976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various storage clusters that come with AKS and more can be created.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2718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 PV asks for a managed-premium disk it is provisioned automatically</a:t>
            </a:r>
          </a:p>
          <a:p>
            <a:r>
              <a:rPr lang="en-US"/>
              <a:t>Ops doesn’t need to be involved.</a:t>
            </a:r>
          </a:p>
          <a:p>
            <a:r>
              <a:rPr lang="en-US"/>
              <a:t>It will be the exact size asked for</a:t>
            </a:r>
          </a:p>
          <a:p>
            <a:r>
              <a:rPr lang="en-US"/>
              <a:t>The default </a:t>
            </a:r>
            <a:r>
              <a:rPr lang="en-US" err="1"/>
              <a:t>retainPolicy</a:t>
            </a:r>
            <a:r>
              <a:rPr lang="en-US"/>
              <a:t> is “DELETE”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57548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952599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F1A60-8BC4-38B6-CD46-C163B0F063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E1A99F-683C-49AE-A677-286C2CB86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03264-5AF3-81BB-1897-6751A7E56C2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62FB93-BF99-8711-290C-9A474CE4150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069481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D303D-1444-15C5-57E3-27A42E0A2C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D9D14E-3C9D-86D8-67CB-7B4E5C66F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8435EE-FCD9-A25E-3758-925AE2E84F58}"/>
              </a:ext>
            </a:extLst>
          </p:cNvPr>
          <p:cNvSpPr>
            <a:spLocks noGrp="1"/>
          </p:cNvSpPr>
          <p:nvPr>
            <p:ph type="body" idx="1"/>
          </p:nvPr>
        </p:nvSpPr>
        <p:spPr/>
        <p:txBody>
          <a:bodyPr/>
          <a:lstStyle/>
          <a:p>
            <a:r>
              <a:rPr lang="en-US"/>
              <a:t>Once the PV asks for a managed-premium disk it is provisioned automatically</a:t>
            </a:r>
          </a:p>
          <a:p>
            <a:r>
              <a:rPr lang="en-US"/>
              <a:t>Ops doesn’t need to be involved.</a:t>
            </a:r>
          </a:p>
          <a:p>
            <a:r>
              <a:rPr lang="en-US"/>
              <a:t>It will be the exact size asked for</a:t>
            </a:r>
          </a:p>
          <a:p>
            <a:r>
              <a:rPr lang="en-US"/>
              <a:t>The default </a:t>
            </a:r>
            <a:r>
              <a:rPr lang="en-US" err="1"/>
              <a:t>retainPolicy</a:t>
            </a:r>
            <a:r>
              <a:rPr lang="en-US"/>
              <a:t> is “DELETE”</a:t>
            </a:r>
          </a:p>
        </p:txBody>
      </p:sp>
      <p:sp>
        <p:nvSpPr>
          <p:cNvPr id="4" name="Slide Number Placeholder 3">
            <a:extLst>
              <a:ext uri="{FF2B5EF4-FFF2-40B4-BE49-F238E27FC236}">
                <a16:creationId xmlns:a16="http://schemas.microsoft.com/office/drawing/2014/main" id="{D1B53132-A3A5-E702-02D2-2F895528FB5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597774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10812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lvl="0"/>
            <a:fld id="{990F57E4-E8C9-4C43-AB57-4967F4739514}" type="slidenum">
              <a:rPr lang="en-US" smtClean="0"/>
              <a:t>124</a:t>
            </a:fld>
            <a:endParaRPr lang="en-US"/>
          </a:p>
        </p:txBody>
      </p:sp>
    </p:spTree>
    <p:extLst>
      <p:ext uri="{BB962C8B-B14F-4D97-AF65-F5344CB8AC3E}">
        <p14:creationId xmlns:p14="http://schemas.microsoft.com/office/powerpoint/2010/main" val="36322544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742BE-0618-FF35-ED8A-5CBFF0B2D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6BF00-C787-6A86-ABDB-C52BF53AD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1651AB-5711-9799-0839-9375A2EAD9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1ACA8C2-B1D2-3E5C-4456-5BE35D059E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1930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9DB70-4A37-84B8-3F67-5F52EAAC73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97A56A-5054-4B8B-3D35-B3BE584B2D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D06BF5-447A-888B-516C-83975B78F7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8F2366D-0573-3CF4-A279-4349D26975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242388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4C611-CDA3-9B73-BC9F-257AF1C9AE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4F3CEE-4AB4-7BC8-1C79-1D65744632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83D2F7-4FA4-FE8F-C722-92E183B8EEB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19AAAD-225F-C18C-2E76-141B2FD8FB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1571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replace the generic term “Container Engine” with “docker”</a:t>
            </a:r>
          </a:p>
          <a:p>
            <a:endParaRPr lang="en-US"/>
          </a:p>
          <a:p>
            <a:r>
              <a:rPr lang="en-US"/>
              <a:t>“docker” has become the </a:t>
            </a:r>
            <a:r>
              <a:rPr lang="en-US" err="1"/>
              <a:t>defacto</a:t>
            </a:r>
            <a:r>
              <a:rPr lang="en-US"/>
              <a:t> industry standard for running containers.</a:t>
            </a:r>
          </a:p>
          <a:p>
            <a:r>
              <a:rPr lang="en-US"/>
              <a:t>“docker” lower case D is an open source project that has become the industry standard for running containers.</a:t>
            </a:r>
          </a:p>
          <a:p>
            <a:endParaRPr lang="en-US"/>
          </a:p>
          <a:p>
            <a:r>
              <a:rPr lang="en-US"/>
              <a:t>Docker (upper case D) is a commercial company.</a:t>
            </a:r>
          </a:p>
          <a:p>
            <a:endParaRPr lang="en-US"/>
          </a:p>
          <a:p>
            <a:r>
              <a:rPr lang="en-US"/>
              <a:t>Explain what docker vs. Docker is.</a:t>
            </a:r>
          </a:p>
          <a:p>
            <a:r>
              <a:rPr lang="en-US"/>
              <a:t>Explain that </a:t>
            </a:r>
            <a:r>
              <a:rPr lang="en-US" err="1"/>
              <a:t>containerd</a:t>
            </a:r>
            <a:r>
              <a:rPr lang="en-US"/>
              <a:t>, a new open container engine implementation is gaining a lot of traction as seen at </a:t>
            </a:r>
            <a:r>
              <a:rPr lang="en-US" err="1"/>
              <a:t>KubeCon</a:t>
            </a:r>
            <a:endParaRPr lang="en-US"/>
          </a:p>
          <a:p>
            <a:endParaRPr lang="en-US"/>
          </a:p>
          <a:p>
            <a:r>
              <a:rPr lang="en-US"/>
              <a:t>Microsoft is actually replacing docker with </a:t>
            </a:r>
            <a:r>
              <a:rPr lang="en-US" err="1"/>
              <a:t>containerD</a:t>
            </a:r>
            <a:r>
              <a:rPr lang="en-US"/>
              <a:t> in AKS.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29210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0DAB7-D51A-4133-26F3-AD39659C4A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564373-0B49-5F47-758C-1B7CD1ED9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97594B-C3DD-6335-62CA-28652DDA77C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7CE57DF-70F8-D9EE-A4ED-E84610F2536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673237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533225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u="sng" kern="1200">
                <a:solidFill>
                  <a:schemeClr val="tx1"/>
                </a:solidFill>
                <a:effectLst/>
                <a:latin typeface="+mn-lt"/>
                <a:ea typeface="+mn-ea"/>
                <a:cs typeface="+mn-cs"/>
                <a:hlinkClick r:id="rId3"/>
              </a:rPr>
              <a:t>https://docs.datadoghq.com/integrations/kubernetes/</a:t>
            </a:r>
            <a:endParaRPr lang="en-US" sz="1200" kern="1200">
              <a:solidFill>
                <a:schemeClr val="tx1"/>
              </a:solidFill>
              <a:effectLst/>
              <a:latin typeface="+mn-lt"/>
              <a:ea typeface="+mn-ea"/>
              <a:cs typeface="+mn-cs"/>
            </a:endParaRPr>
          </a:p>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12/16/2025 9:39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0434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12/16/2025 9:39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3926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is actually replacing docker with </a:t>
            </a:r>
            <a:r>
              <a:rPr lang="en-US" err="1"/>
              <a:t>containerD</a:t>
            </a:r>
            <a:r>
              <a:rPr lang="en-US"/>
              <a:t> in AKS.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5856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Old </a:t>
            </a:r>
            <a:r>
              <a:rPr lang="en-US" err="1"/>
              <a:t>skule</a:t>
            </a:r>
            <a:r>
              <a:rPr lang="en-US"/>
              <a:t> Unix/C </a:t>
            </a:r>
            <a:r>
              <a:rPr lang="en-US" err="1"/>
              <a:t>Makefiles</a:t>
            </a:r>
            <a:endParaRPr lang="en-US"/>
          </a:p>
          <a:p>
            <a:r>
              <a:rPr lang="en-US"/>
              <a:t>DSL to build</a:t>
            </a:r>
          </a:p>
          <a:p>
            <a:r>
              <a:rPr lang="en-US"/>
              <a:t>FROM, RUN, CMD</a:t>
            </a:r>
          </a:p>
          <a:p>
            <a:r>
              <a:rPr lang="en-US"/>
              <a:t>Also: copy files, open ports, attach storage</a:t>
            </a:r>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2466290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look at this visually.</a:t>
            </a:r>
          </a:p>
          <a:p>
            <a:endParaRPr lang="en-US"/>
          </a:p>
          <a:p>
            <a:r>
              <a:rPr lang="en-US"/>
              <a:t>Here you see the docker container engine communicates with the Container Registry to PUSH or PULL container images.</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10482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DockerHub</a:t>
            </a:r>
            <a:r>
              <a:rPr lang="en-US"/>
              <a:t> is the public container registry from Docker</a:t>
            </a:r>
          </a:p>
          <a:p>
            <a:endParaRPr lang="en-US"/>
          </a:p>
          <a:p>
            <a:r>
              <a:rPr lang="en-US"/>
              <a:t>Azure Container Registry is a PaaS service from Azure that gives you a private registry to use with in an organization.</a:t>
            </a:r>
          </a:p>
          <a:p>
            <a:endParaRPr lang="en-US"/>
          </a:p>
          <a:p>
            <a:r>
              <a:rPr lang="en-US"/>
              <a:t>ACR is compatible with the docker CLI tool, so all of the standard docker commands (push, pull, </a:t>
            </a:r>
            <a:r>
              <a:rPr lang="en-US" err="1"/>
              <a:t>etc</a:t>
            </a:r>
            <a:r>
              <a:rPr lang="en-US"/>
              <a:t>) work with ACR.</a:t>
            </a:r>
          </a:p>
          <a:p>
            <a:r>
              <a:rPr lang="en-US"/>
              <a:t>This can be done securely using AAD authentication.</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3847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I’m going to want to optimize and scale!</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26835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2782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imagine there are a lot of problems as you run containers at scale:</a:t>
            </a:r>
          </a:p>
          <a:p>
            <a:pPr marL="171450" indent="-171450">
              <a:buFont typeface="Arial" panose="020B0604020202020204" pitchFamily="34" charset="0"/>
              <a:buChar char="•"/>
            </a:pPr>
            <a:r>
              <a:rPr lang="en-US"/>
              <a:t>Scheduling (how many instances of each container to run and where)</a:t>
            </a:r>
          </a:p>
          <a:p>
            <a:pPr marL="171450" indent="-171450">
              <a:buFont typeface="Arial" panose="020B0604020202020204" pitchFamily="34" charset="0"/>
              <a:buChar char="•"/>
            </a:pPr>
            <a:r>
              <a:rPr lang="en-US"/>
              <a:t>Scaling up/down</a:t>
            </a:r>
          </a:p>
          <a:p>
            <a:pPr marL="171450" indent="-171450">
              <a:buFont typeface="Arial" panose="020B0604020202020204" pitchFamily="34" charset="0"/>
              <a:buChar char="•"/>
            </a:pPr>
            <a:r>
              <a:rPr lang="en-US"/>
              <a:t>Replacing dead containers</a:t>
            </a:r>
          </a:p>
          <a:p>
            <a:pPr marL="171450" indent="-171450">
              <a:buFont typeface="Arial" panose="020B0604020202020204" pitchFamily="34" charset="0"/>
              <a:buChar char="•"/>
            </a:pPr>
            <a:r>
              <a:rPr lang="en-US"/>
              <a:t>Version updates</a:t>
            </a:r>
          </a:p>
          <a:p>
            <a:pPr marL="171450" indent="-171450">
              <a:buFont typeface="Arial" panose="020B0604020202020204" pitchFamily="34" charset="0"/>
              <a:buChar char="•"/>
            </a:pPr>
            <a:r>
              <a:rPr lang="en-US" err="1"/>
              <a:t>Etc</a:t>
            </a:r>
            <a:endParaRPr lang="en-US"/>
          </a:p>
          <a:p>
            <a:endParaRPr lang="en-US"/>
          </a:p>
          <a:p>
            <a:r>
              <a:rPr lang="en-US"/>
              <a:t>You’re going to need help with this!</a:t>
            </a:r>
          </a:p>
          <a:p>
            <a:endParaRPr lang="en-US"/>
          </a:p>
          <a:p>
            <a:endParaRPr lang="en-US"/>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3554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065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0B0D1-B7E9-CA7E-B0FB-AE0B679A78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F406E-39E5-605B-D82D-70FD843078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2DAADE-F86F-2DDE-EE80-48CAFC2FF2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EC1D76-6BA3-D100-66C5-EDB56CA51DDC}"/>
              </a:ext>
            </a:extLst>
          </p:cNvPr>
          <p:cNvSpPr>
            <a:spLocks noGrp="1"/>
          </p:cNvSpPr>
          <p:nvPr>
            <p:ph type="sldNum" sz="quarter" idx="5"/>
          </p:nvPr>
        </p:nvSpPr>
        <p:spPr/>
        <p:txBody>
          <a:bodyPr/>
          <a:lstStyle/>
          <a:p>
            <a:fld id="{315375D1-61FB-3243-8074-59CD809395A7}" type="slidenum">
              <a:rPr lang="en-US" smtClean="0"/>
              <a:t>4</a:t>
            </a:fld>
            <a:endParaRPr lang="en-US"/>
          </a:p>
        </p:txBody>
      </p:sp>
    </p:spTree>
    <p:extLst>
      <p:ext uri="{BB962C8B-B14F-4D97-AF65-F5344CB8AC3E}">
        <p14:creationId xmlns:p14="http://schemas.microsoft.com/office/powerpoint/2010/main" val="1247389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introduce a container orchestrator to the picture!</a:t>
            </a:r>
          </a:p>
          <a:p>
            <a:endParaRPr lang="en-US"/>
          </a:p>
          <a:p>
            <a:r>
              <a:rPr lang="en-US"/>
              <a:t>What is a container orchestrator?</a:t>
            </a:r>
          </a:p>
          <a:p>
            <a:endParaRPr lang="en-US"/>
          </a:p>
          <a:p>
            <a:r>
              <a:rPr lang="en-US"/>
              <a:t>It’s just another piece of software…</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9463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is software that acts as a control plane to manage a “cluster” of VMs and the deployment of containers on it.</a:t>
            </a:r>
          </a:p>
          <a:p>
            <a:endParaRPr lang="en-US"/>
          </a:p>
          <a:p>
            <a:r>
              <a:rPr lang="en-US"/>
              <a:t>All of those scale problems mentioned earlier can be handled by a container orchestrator.</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85723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Container Orchestrator is just another piece of software that runs on a VM itself.</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4267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Container orchestrators help with a long list of challenges</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34</a:t>
            </a:fld>
            <a:endParaRPr lang="en-US"/>
          </a:p>
        </p:txBody>
      </p:sp>
    </p:spTree>
    <p:extLst>
      <p:ext uri="{BB962C8B-B14F-4D97-AF65-F5344CB8AC3E}">
        <p14:creationId xmlns:p14="http://schemas.microsoft.com/office/powerpoint/2010/main" val="694346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Kubernetes IS a container orchestrator.</a:t>
            </a:r>
          </a:p>
          <a:p>
            <a:endParaRPr lang="en-US"/>
          </a:p>
          <a:p>
            <a:r>
              <a:rPr lang="en-US"/>
              <a:t>There have been quite a few other container orchestrators on the market.</a:t>
            </a:r>
          </a:p>
          <a:p>
            <a:pPr marL="171450" indent="-171450">
              <a:buFont typeface="Arial" panose="020B0604020202020204" pitchFamily="34" charset="0"/>
              <a:buChar char="•"/>
            </a:pPr>
            <a:r>
              <a:rPr lang="en-US"/>
              <a:t>DC/OS/Mesosphere</a:t>
            </a:r>
          </a:p>
          <a:p>
            <a:pPr marL="171450" indent="-171450">
              <a:buFont typeface="Arial" panose="020B0604020202020204" pitchFamily="34" charset="0"/>
              <a:buChar char="•"/>
            </a:pPr>
            <a:r>
              <a:rPr lang="en-US"/>
              <a:t>Docker Swarm</a:t>
            </a:r>
          </a:p>
          <a:p>
            <a:pPr marL="171450" indent="-171450">
              <a:buFont typeface="Arial" panose="020B0604020202020204" pitchFamily="34" charset="0"/>
              <a:buChar char="•"/>
            </a:pPr>
            <a:r>
              <a:rPr lang="en-US"/>
              <a:t>Azure Service Fabric is a container orchestrator!</a:t>
            </a:r>
          </a:p>
          <a:p>
            <a:pPr marL="0" indent="0">
              <a:buFont typeface="Arial" panose="020B0604020202020204" pitchFamily="34" charset="0"/>
              <a:buNone/>
            </a:pPr>
            <a:endParaRPr lang="en-US"/>
          </a:p>
          <a:p>
            <a:r>
              <a:rPr lang="en-US"/>
              <a:t>K8S: This is the orchestrator we focus on and safe to say it is the de-facto standard for container orchestrators</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6097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36</a:t>
            </a:fld>
            <a:endParaRPr lang="en-US"/>
          </a:p>
        </p:txBody>
      </p:sp>
    </p:spTree>
    <p:extLst>
      <p:ext uri="{BB962C8B-B14F-4D97-AF65-F5344CB8AC3E}">
        <p14:creationId xmlns:p14="http://schemas.microsoft.com/office/powerpoint/2010/main" val="277002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000" b="0" i="0">
                <a:solidFill>
                  <a:srgbClr val="222222"/>
                </a:solidFill>
                <a:effectLst/>
                <a:latin typeface="open sans" panose="020B0606030504020204" pitchFamily="34" charset="0"/>
              </a:rPr>
              <a:t>Kubernetes has a "hub-and-spoke" API pattern</a:t>
            </a:r>
            <a:endParaRPr lang="en-US" sz="900">
              <a:gradFill>
                <a:gsLst>
                  <a:gs pos="2917">
                    <a:schemeClr val="tx1"/>
                  </a:gs>
                  <a:gs pos="30000">
                    <a:schemeClr val="tx1"/>
                  </a:gs>
                </a:gsLst>
                <a:lin ang="5400000" scaled="0"/>
              </a:gradFill>
            </a:endParaRPr>
          </a:p>
          <a:p>
            <a:pPr>
              <a:lnSpc>
                <a:spcPct val="90000"/>
              </a:lnSpc>
              <a:spcAft>
                <a:spcPts val="600"/>
              </a:spcAft>
            </a:pPr>
            <a:r>
              <a:rPr lang="en-US" sz="900" err="1">
                <a:gradFill>
                  <a:gsLst>
                    <a:gs pos="2917">
                      <a:schemeClr val="tx1"/>
                    </a:gs>
                    <a:gs pos="30000">
                      <a:schemeClr val="tx1"/>
                    </a:gs>
                  </a:gsLst>
                  <a:lin ang="5400000" scaled="0"/>
                </a:gradFill>
              </a:rPr>
              <a:t>Kubectl</a:t>
            </a:r>
            <a:r>
              <a:rPr lang="en-US" sz="900">
                <a:gradFill>
                  <a:gsLst>
                    <a:gs pos="2917">
                      <a:schemeClr val="tx1"/>
                    </a:gs>
                    <a:gs pos="30000">
                      <a:schemeClr val="tx1"/>
                    </a:gs>
                  </a:gsLst>
                  <a:lin ang="5400000" scaled="0"/>
                </a:gradFill>
              </a:rPr>
              <a:t> </a:t>
            </a:r>
            <a:r>
              <a:rPr lang="en-US" sz="900" err="1">
                <a:gradFill>
                  <a:gsLst>
                    <a:gs pos="2917">
                      <a:schemeClr val="tx1"/>
                    </a:gs>
                    <a:gs pos="30000">
                      <a:schemeClr val="tx1"/>
                    </a:gs>
                  </a:gsLst>
                  <a:lin ang="5400000" scaled="0"/>
                </a:gradFill>
              </a:rPr>
              <a:t>cmds</a:t>
            </a:r>
            <a:r>
              <a:rPr lang="en-US" sz="900">
                <a:gradFill>
                  <a:gsLst>
                    <a:gs pos="2917">
                      <a:schemeClr val="tx1"/>
                    </a:gs>
                    <a:gs pos="30000">
                      <a:schemeClr val="tx1"/>
                    </a:gs>
                  </a:gsLst>
                  <a:lin ang="5400000" scaled="0"/>
                </a:gradFill>
              </a:rPr>
              <a:t> talk to </a:t>
            </a:r>
            <a:r>
              <a:rPr lang="en-US" sz="900" err="1">
                <a:gradFill>
                  <a:gsLst>
                    <a:gs pos="2917">
                      <a:schemeClr val="tx1"/>
                    </a:gs>
                    <a:gs pos="30000">
                      <a:schemeClr val="tx1"/>
                    </a:gs>
                  </a:gsLst>
                  <a:lin ang="5400000" scaled="0"/>
                </a:gradFill>
              </a:rPr>
              <a:t>api</a:t>
            </a:r>
            <a:r>
              <a:rPr lang="en-US" sz="900">
                <a:gradFill>
                  <a:gsLst>
                    <a:gs pos="2917">
                      <a:schemeClr val="tx1"/>
                    </a:gs>
                    <a:gs pos="30000">
                      <a:schemeClr val="tx1"/>
                    </a:gs>
                  </a:gsLst>
                  <a:lin ang="5400000" scaled="0"/>
                </a:gradFill>
              </a:rPr>
              <a:t> server, other components live on masters</a:t>
            </a:r>
          </a:p>
          <a:p>
            <a:pPr>
              <a:lnSpc>
                <a:spcPct val="90000"/>
              </a:lnSpc>
              <a:spcAft>
                <a:spcPts val="600"/>
              </a:spcAft>
            </a:pPr>
            <a:r>
              <a:rPr lang="en-US" sz="900">
                <a:gradFill>
                  <a:gsLst>
                    <a:gs pos="2917">
                      <a:schemeClr val="tx1"/>
                    </a:gs>
                    <a:gs pos="30000">
                      <a:schemeClr val="tx1"/>
                    </a:gs>
                  </a:gsLst>
                  <a:lin ang="5400000" scaled="0"/>
                </a:gradFill>
              </a:rPr>
              <a:t>Workers are what you care about, masters provision workers and use </a:t>
            </a:r>
            <a:r>
              <a:rPr lang="en-US" sz="900" err="1">
                <a:gradFill>
                  <a:gsLst>
                    <a:gs pos="2917">
                      <a:schemeClr val="tx1"/>
                    </a:gs>
                    <a:gs pos="30000">
                      <a:schemeClr val="tx1"/>
                    </a:gs>
                  </a:gsLst>
                  <a:lin ang="5400000" scaled="0"/>
                </a:gradFill>
              </a:rPr>
              <a:t>Kubelets</a:t>
            </a:r>
            <a:r>
              <a:rPr lang="en-US" sz="900">
                <a:gradFill>
                  <a:gsLst>
                    <a:gs pos="2917">
                      <a:schemeClr val="tx1"/>
                    </a:gs>
                    <a:gs pos="30000">
                      <a:schemeClr val="tx1"/>
                    </a:gs>
                  </a:gsLst>
                  <a:lin ang="5400000" scaled="0"/>
                </a:gradFill>
              </a:rPr>
              <a:t> to keep everything connected</a:t>
            </a:r>
          </a:p>
          <a:p>
            <a:pPr>
              <a:lnSpc>
                <a:spcPct val="90000"/>
              </a:lnSpc>
              <a:spcAft>
                <a:spcPts val="600"/>
              </a:spcAft>
            </a:pPr>
            <a:r>
              <a:rPr lang="en-US" sz="900">
                <a:gradFill>
                  <a:gsLst>
                    <a:gs pos="2917">
                      <a:schemeClr val="tx1"/>
                    </a:gs>
                    <a:gs pos="30000">
                      <a:schemeClr val="tx1"/>
                    </a:gs>
                  </a:gsLst>
                  <a:lin ang="5400000" scaled="0"/>
                </a:gradFill>
              </a:rPr>
              <a:t>Docker is the software that keeps a container up and running but </a:t>
            </a:r>
            <a:r>
              <a:rPr lang="en-US" sz="900" err="1">
                <a:gradFill>
                  <a:gsLst>
                    <a:gs pos="2917">
                      <a:schemeClr val="tx1"/>
                    </a:gs>
                    <a:gs pos="30000">
                      <a:schemeClr val="tx1"/>
                    </a:gs>
                  </a:gsLst>
                  <a:lin ang="5400000" scaled="0"/>
                </a:gradFill>
              </a:rPr>
              <a:t>kubernetes</a:t>
            </a:r>
            <a:r>
              <a:rPr lang="en-US" sz="900">
                <a:gradFill>
                  <a:gsLst>
                    <a:gs pos="2917">
                      <a:schemeClr val="tx1"/>
                    </a:gs>
                    <a:gs pos="30000">
                      <a:schemeClr val="tx1"/>
                    </a:gs>
                  </a:gsLst>
                  <a:lin ang="5400000" scaled="0"/>
                </a:gradFill>
              </a:rPr>
              <a:t> is what orchestrates all the containers together</a:t>
            </a:r>
          </a:p>
          <a:p>
            <a:pPr>
              <a:lnSpc>
                <a:spcPct val="90000"/>
              </a:lnSpc>
              <a:spcAft>
                <a:spcPts val="600"/>
              </a:spcAft>
            </a:pPr>
            <a:endParaRPr lang="en-US" sz="900">
              <a:gradFill>
                <a:gsLst>
                  <a:gs pos="2917">
                    <a:schemeClr val="tx1"/>
                  </a:gs>
                  <a:gs pos="30000">
                    <a:schemeClr val="tx1"/>
                  </a:gs>
                </a:gsLst>
                <a:lin ang="5400000" scaled="0"/>
              </a:gradFill>
            </a:endParaRPr>
          </a:p>
          <a:p>
            <a:pPr>
              <a:lnSpc>
                <a:spcPct val="90000"/>
              </a:lnSpc>
              <a:spcAft>
                <a:spcPts val="600"/>
              </a:spcAft>
            </a:pPr>
            <a:r>
              <a:rPr lang="en-US" sz="1000" b="0" i="0">
                <a:solidFill>
                  <a:srgbClr val="222222"/>
                </a:solidFill>
                <a:effectLst/>
                <a:latin typeface="open sans" panose="020B0606030504020204" pitchFamily="34" charset="0"/>
              </a:rPr>
              <a:t>There are two primary communication paths from the control plane (</a:t>
            </a:r>
            <a:r>
              <a:rPr lang="en-US" sz="1000" b="0" i="0" err="1">
                <a:solidFill>
                  <a:srgbClr val="222222"/>
                </a:solidFill>
                <a:effectLst/>
                <a:latin typeface="open sans" panose="020B0606030504020204" pitchFamily="34" charset="0"/>
              </a:rPr>
              <a:t>apiserver</a:t>
            </a:r>
            <a:r>
              <a:rPr lang="en-US" sz="1000" b="0" i="0">
                <a:solidFill>
                  <a:srgbClr val="222222"/>
                </a:solidFill>
                <a:effectLst/>
                <a:latin typeface="open sans" panose="020B0606030504020204" pitchFamily="34" charset="0"/>
              </a:rPr>
              <a:t>) to the nodes. The first is from the </a:t>
            </a:r>
            <a:r>
              <a:rPr lang="en-US" sz="1000" b="0" i="0" err="1">
                <a:solidFill>
                  <a:srgbClr val="222222"/>
                </a:solidFill>
                <a:effectLst/>
                <a:latin typeface="open sans" panose="020B0606030504020204" pitchFamily="34" charset="0"/>
              </a:rPr>
              <a:t>apiserver</a:t>
            </a:r>
            <a:r>
              <a:rPr lang="en-US" sz="1000" b="0" i="0">
                <a:solidFill>
                  <a:srgbClr val="222222"/>
                </a:solidFill>
                <a:effectLst/>
                <a:latin typeface="open sans" panose="020B0606030504020204" pitchFamily="34" charset="0"/>
              </a:rPr>
              <a:t> to the </a:t>
            </a:r>
            <a:r>
              <a:rPr lang="en-US" sz="1000" b="0" i="0" err="1">
                <a:solidFill>
                  <a:srgbClr val="222222"/>
                </a:solidFill>
                <a:effectLst/>
                <a:latin typeface="open sans" panose="020B0606030504020204" pitchFamily="34" charset="0"/>
              </a:rPr>
              <a:t>kubelet</a:t>
            </a:r>
            <a:r>
              <a:rPr lang="en-US" sz="1000" b="0" i="0">
                <a:solidFill>
                  <a:srgbClr val="222222"/>
                </a:solidFill>
                <a:effectLst/>
                <a:latin typeface="open sans" panose="020B0606030504020204" pitchFamily="34" charset="0"/>
              </a:rPr>
              <a:t> process which runs on each node in the cluster. The second is from the </a:t>
            </a:r>
            <a:r>
              <a:rPr lang="en-US" sz="1000" b="0" i="0" err="1">
                <a:solidFill>
                  <a:srgbClr val="222222"/>
                </a:solidFill>
                <a:effectLst/>
                <a:latin typeface="open sans" panose="020B0606030504020204" pitchFamily="34" charset="0"/>
              </a:rPr>
              <a:t>apiserver</a:t>
            </a:r>
            <a:r>
              <a:rPr lang="en-US" sz="1000" b="0" i="0">
                <a:solidFill>
                  <a:srgbClr val="222222"/>
                </a:solidFill>
                <a:effectLst/>
                <a:latin typeface="open sans" panose="020B0606030504020204" pitchFamily="34" charset="0"/>
              </a:rPr>
              <a:t> to any node, pod, or service through the </a:t>
            </a:r>
            <a:r>
              <a:rPr lang="en-US" sz="1000" b="0" i="0" err="1">
                <a:solidFill>
                  <a:srgbClr val="222222"/>
                </a:solidFill>
                <a:effectLst/>
                <a:latin typeface="open sans" panose="020B0606030504020204" pitchFamily="34" charset="0"/>
              </a:rPr>
              <a:t>apiserver's</a:t>
            </a:r>
            <a:r>
              <a:rPr lang="en-US" sz="1000" b="0" i="0">
                <a:solidFill>
                  <a:srgbClr val="222222"/>
                </a:solidFill>
                <a:effectLst/>
                <a:latin typeface="open sans" panose="020B0606030504020204" pitchFamily="34" charset="0"/>
              </a:rPr>
              <a:t> proxy functionality</a:t>
            </a:r>
          </a:p>
          <a:p>
            <a:pPr>
              <a:lnSpc>
                <a:spcPct val="90000"/>
              </a:lnSpc>
              <a:spcAft>
                <a:spcPts val="600"/>
              </a:spcAft>
            </a:pPr>
            <a:endParaRPr lang="en-US" sz="1000" b="0" i="0">
              <a:solidFill>
                <a:srgbClr val="222222"/>
              </a:solidFill>
              <a:effectLst/>
              <a:latin typeface="open sans" panose="020B0606030504020204" pitchFamily="34" charset="0"/>
            </a:endParaRPr>
          </a:p>
          <a:p>
            <a:pPr algn="l"/>
            <a:r>
              <a:rPr lang="en-US" sz="1000" b="0" i="0">
                <a:solidFill>
                  <a:srgbClr val="222222"/>
                </a:solidFill>
                <a:effectLst/>
                <a:latin typeface="open sans" panose="020B0606030504020204" pitchFamily="34" charset="0"/>
              </a:rPr>
              <a:t>The connections from the </a:t>
            </a:r>
            <a:r>
              <a:rPr lang="en-US" sz="1000" b="0" i="0" err="1">
                <a:solidFill>
                  <a:srgbClr val="222222"/>
                </a:solidFill>
                <a:effectLst/>
                <a:latin typeface="open sans" panose="020B0606030504020204" pitchFamily="34" charset="0"/>
              </a:rPr>
              <a:t>apiserver</a:t>
            </a:r>
            <a:r>
              <a:rPr lang="en-US" sz="1000" b="0" i="0">
                <a:solidFill>
                  <a:srgbClr val="222222"/>
                </a:solidFill>
                <a:effectLst/>
                <a:latin typeface="open sans" panose="020B0606030504020204" pitchFamily="34" charset="0"/>
              </a:rPr>
              <a:t> to the </a:t>
            </a:r>
            <a:r>
              <a:rPr lang="en-US" sz="1000" b="0" i="0" err="1">
                <a:solidFill>
                  <a:srgbClr val="222222"/>
                </a:solidFill>
                <a:effectLst/>
                <a:latin typeface="open sans" panose="020B0606030504020204" pitchFamily="34" charset="0"/>
              </a:rPr>
              <a:t>kubelet</a:t>
            </a:r>
            <a:r>
              <a:rPr lang="en-US" sz="1000" b="0" i="0">
                <a:solidFill>
                  <a:srgbClr val="222222"/>
                </a:solidFill>
                <a:effectLst/>
                <a:latin typeface="open sans" panose="020B0606030504020204" pitchFamily="34" charset="0"/>
              </a:rPr>
              <a:t> are used for:</a:t>
            </a:r>
          </a:p>
          <a:p>
            <a:pPr algn="l">
              <a:buFont typeface="Arial" panose="020B0604020202020204" pitchFamily="34" charset="0"/>
              <a:buChar char="•"/>
            </a:pPr>
            <a:r>
              <a:rPr lang="en-US" sz="1000" b="0" i="0">
                <a:solidFill>
                  <a:srgbClr val="222222"/>
                </a:solidFill>
                <a:effectLst/>
                <a:latin typeface="open sans" panose="020B0606030504020204" pitchFamily="34" charset="0"/>
              </a:rPr>
              <a:t>Fetching logs for pods.</a:t>
            </a:r>
          </a:p>
          <a:p>
            <a:pPr algn="l">
              <a:buFont typeface="Arial" panose="020B0604020202020204" pitchFamily="34" charset="0"/>
              <a:buChar char="•"/>
            </a:pPr>
            <a:r>
              <a:rPr lang="en-US" sz="1000" b="0" i="0">
                <a:solidFill>
                  <a:srgbClr val="222222"/>
                </a:solidFill>
                <a:effectLst/>
                <a:latin typeface="open sans" panose="020B0606030504020204" pitchFamily="34" charset="0"/>
              </a:rPr>
              <a:t>Attaching (through </a:t>
            </a:r>
            <a:r>
              <a:rPr lang="en-US" sz="1000" b="0" i="0" err="1">
                <a:solidFill>
                  <a:srgbClr val="222222"/>
                </a:solidFill>
                <a:effectLst/>
                <a:latin typeface="open sans" panose="020B0606030504020204" pitchFamily="34" charset="0"/>
              </a:rPr>
              <a:t>kubectl</a:t>
            </a:r>
            <a:r>
              <a:rPr lang="en-US" sz="1000" b="0" i="0">
                <a:solidFill>
                  <a:srgbClr val="222222"/>
                </a:solidFill>
                <a:effectLst/>
                <a:latin typeface="open sans" panose="020B0606030504020204" pitchFamily="34" charset="0"/>
              </a:rPr>
              <a:t>) to running pods.</a:t>
            </a:r>
          </a:p>
          <a:p>
            <a:pPr algn="l">
              <a:buFont typeface="Arial" panose="020B0604020202020204" pitchFamily="34" charset="0"/>
              <a:buChar char="•"/>
            </a:pPr>
            <a:r>
              <a:rPr lang="en-US" sz="1000" b="0" i="0">
                <a:solidFill>
                  <a:srgbClr val="222222"/>
                </a:solidFill>
                <a:effectLst/>
                <a:latin typeface="open sans" panose="020B0606030504020204" pitchFamily="34" charset="0"/>
              </a:rPr>
              <a:t>Providing the </a:t>
            </a:r>
            <a:r>
              <a:rPr lang="en-US" sz="1000" b="0" i="0" err="1">
                <a:solidFill>
                  <a:srgbClr val="222222"/>
                </a:solidFill>
                <a:effectLst/>
                <a:latin typeface="open sans" panose="020B0606030504020204" pitchFamily="34" charset="0"/>
              </a:rPr>
              <a:t>kubelet's</a:t>
            </a:r>
            <a:r>
              <a:rPr lang="en-US" sz="1000" b="0" i="0">
                <a:solidFill>
                  <a:srgbClr val="222222"/>
                </a:solidFill>
                <a:effectLst/>
                <a:latin typeface="open sans" panose="020B0606030504020204" pitchFamily="34" charset="0"/>
              </a:rPr>
              <a:t> port-forwarding functionality.</a:t>
            </a:r>
          </a:p>
          <a:p>
            <a:pPr>
              <a:lnSpc>
                <a:spcPct val="90000"/>
              </a:lnSpc>
              <a:spcAft>
                <a:spcPts val="600"/>
              </a:spcAft>
            </a:pPr>
            <a:endParaRPr lang="en-US" sz="1000" b="0" i="0">
              <a:solidFill>
                <a:srgbClr val="222222"/>
              </a:solidFill>
              <a:effectLst/>
              <a:latin typeface="open sans" panose="020B0606030504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496940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Kubernetes control plane has historically been referred to as the “master” or “master node”.</a:t>
            </a:r>
          </a:p>
          <a:p>
            <a:endParaRPr lang="en-US"/>
          </a:p>
          <a:p>
            <a:r>
              <a:rPr lang="en-US"/>
              <a:t>You may see references to it in documentation this way.  </a:t>
            </a:r>
          </a:p>
          <a:p>
            <a:r>
              <a:rPr lang="en-US"/>
              <a:t>However, it is commonly referred to as the “Control Plane” lately</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From here on out, we shall use the Kubernetes vocabulary.</a:t>
            </a:r>
          </a:p>
          <a:p>
            <a:endParaRPr lang="en-US"/>
          </a:p>
          <a:p>
            <a:r>
              <a:rPr lang="en-US"/>
              <a:t>Node = VM</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9662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9D7AB-B35D-FFEF-F1D0-DB78E0BA22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1EBC8F-1A09-69ED-8BEF-8950AD2DC6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36E700-3171-F9AE-70DA-6FF1AC55EBF7}"/>
              </a:ext>
            </a:extLst>
          </p:cNvPr>
          <p:cNvSpPr>
            <a:spLocks noGrp="1"/>
          </p:cNvSpPr>
          <p:nvPr>
            <p:ph type="body" idx="1"/>
          </p:nvPr>
        </p:nvSpPr>
        <p:spPr/>
        <p:txBody>
          <a:bodyPr/>
          <a:lstStyle/>
          <a:p>
            <a:pPr>
              <a:lnSpc>
                <a:spcPct val="90000"/>
              </a:lnSpc>
              <a:spcAft>
                <a:spcPts val="600"/>
              </a:spcAft>
            </a:pPr>
            <a:r>
              <a:rPr lang="en-US" sz="1000" b="0" i="0">
                <a:solidFill>
                  <a:srgbClr val="222222"/>
                </a:solidFill>
                <a:effectLst/>
                <a:latin typeface="open sans" panose="020B0606030504020204" pitchFamily="34" charset="0"/>
              </a:rPr>
              <a:t>Kubernetes has a "hub-and-spoke" API pattern</a:t>
            </a:r>
            <a:endParaRPr lang="en-US" sz="900">
              <a:gradFill>
                <a:gsLst>
                  <a:gs pos="2917">
                    <a:schemeClr val="tx1"/>
                  </a:gs>
                  <a:gs pos="30000">
                    <a:schemeClr val="tx1"/>
                  </a:gs>
                </a:gsLst>
                <a:lin ang="5400000" scaled="0"/>
              </a:gradFill>
            </a:endParaRPr>
          </a:p>
          <a:p>
            <a:pPr>
              <a:lnSpc>
                <a:spcPct val="90000"/>
              </a:lnSpc>
              <a:spcAft>
                <a:spcPts val="600"/>
              </a:spcAft>
            </a:pPr>
            <a:r>
              <a:rPr lang="en-US" sz="900" err="1">
                <a:gradFill>
                  <a:gsLst>
                    <a:gs pos="2917">
                      <a:schemeClr val="tx1"/>
                    </a:gs>
                    <a:gs pos="30000">
                      <a:schemeClr val="tx1"/>
                    </a:gs>
                  </a:gsLst>
                  <a:lin ang="5400000" scaled="0"/>
                </a:gradFill>
              </a:rPr>
              <a:t>Kubectl</a:t>
            </a:r>
            <a:r>
              <a:rPr lang="en-US" sz="900">
                <a:gradFill>
                  <a:gsLst>
                    <a:gs pos="2917">
                      <a:schemeClr val="tx1"/>
                    </a:gs>
                    <a:gs pos="30000">
                      <a:schemeClr val="tx1"/>
                    </a:gs>
                  </a:gsLst>
                  <a:lin ang="5400000" scaled="0"/>
                </a:gradFill>
              </a:rPr>
              <a:t> </a:t>
            </a:r>
            <a:r>
              <a:rPr lang="en-US" sz="900" err="1">
                <a:gradFill>
                  <a:gsLst>
                    <a:gs pos="2917">
                      <a:schemeClr val="tx1"/>
                    </a:gs>
                    <a:gs pos="30000">
                      <a:schemeClr val="tx1"/>
                    </a:gs>
                  </a:gsLst>
                  <a:lin ang="5400000" scaled="0"/>
                </a:gradFill>
              </a:rPr>
              <a:t>cmds</a:t>
            </a:r>
            <a:r>
              <a:rPr lang="en-US" sz="900">
                <a:gradFill>
                  <a:gsLst>
                    <a:gs pos="2917">
                      <a:schemeClr val="tx1"/>
                    </a:gs>
                    <a:gs pos="30000">
                      <a:schemeClr val="tx1"/>
                    </a:gs>
                  </a:gsLst>
                  <a:lin ang="5400000" scaled="0"/>
                </a:gradFill>
              </a:rPr>
              <a:t> talk to </a:t>
            </a:r>
            <a:r>
              <a:rPr lang="en-US" sz="900" err="1">
                <a:gradFill>
                  <a:gsLst>
                    <a:gs pos="2917">
                      <a:schemeClr val="tx1"/>
                    </a:gs>
                    <a:gs pos="30000">
                      <a:schemeClr val="tx1"/>
                    </a:gs>
                  </a:gsLst>
                  <a:lin ang="5400000" scaled="0"/>
                </a:gradFill>
              </a:rPr>
              <a:t>api</a:t>
            </a:r>
            <a:r>
              <a:rPr lang="en-US" sz="900">
                <a:gradFill>
                  <a:gsLst>
                    <a:gs pos="2917">
                      <a:schemeClr val="tx1"/>
                    </a:gs>
                    <a:gs pos="30000">
                      <a:schemeClr val="tx1"/>
                    </a:gs>
                  </a:gsLst>
                  <a:lin ang="5400000" scaled="0"/>
                </a:gradFill>
              </a:rPr>
              <a:t> server, other components live on masters</a:t>
            </a:r>
          </a:p>
          <a:p>
            <a:pPr>
              <a:lnSpc>
                <a:spcPct val="90000"/>
              </a:lnSpc>
              <a:spcAft>
                <a:spcPts val="600"/>
              </a:spcAft>
            </a:pPr>
            <a:r>
              <a:rPr lang="en-US" sz="900">
                <a:gradFill>
                  <a:gsLst>
                    <a:gs pos="2917">
                      <a:schemeClr val="tx1"/>
                    </a:gs>
                    <a:gs pos="30000">
                      <a:schemeClr val="tx1"/>
                    </a:gs>
                  </a:gsLst>
                  <a:lin ang="5400000" scaled="0"/>
                </a:gradFill>
              </a:rPr>
              <a:t>Workers are what you care about, masters provision workers and use </a:t>
            </a:r>
            <a:r>
              <a:rPr lang="en-US" sz="900" err="1">
                <a:gradFill>
                  <a:gsLst>
                    <a:gs pos="2917">
                      <a:schemeClr val="tx1"/>
                    </a:gs>
                    <a:gs pos="30000">
                      <a:schemeClr val="tx1"/>
                    </a:gs>
                  </a:gsLst>
                  <a:lin ang="5400000" scaled="0"/>
                </a:gradFill>
              </a:rPr>
              <a:t>Kubelets</a:t>
            </a:r>
            <a:r>
              <a:rPr lang="en-US" sz="900">
                <a:gradFill>
                  <a:gsLst>
                    <a:gs pos="2917">
                      <a:schemeClr val="tx1"/>
                    </a:gs>
                    <a:gs pos="30000">
                      <a:schemeClr val="tx1"/>
                    </a:gs>
                  </a:gsLst>
                  <a:lin ang="5400000" scaled="0"/>
                </a:gradFill>
              </a:rPr>
              <a:t> to keep everything connected</a:t>
            </a:r>
          </a:p>
          <a:p>
            <a:pPr>
              <a:lnSpc>
                <a:spcPct val="90000"/>
              </a:lnSpc>
              <a:spcAft>
                <a:spcPts val="600"/>
              </a:spcAft>
            </a:pPr>
            <a:r>
              <a:rPr lang="en-US" sz="900">
                <a:gradFill>
                  <a:gsLst>
                    <a:gs pos="2917">
                      <a:schemeClr val="tx1"/>
                    </a:gs>
                    <a:gs pos="30000">
                      <a:schemeClr val="tx1"/>
                    </a:gs>
                  </a:gsLst>
                  <a:lin ang="5400000" scaled="0"/>
                </a:gradFill>
              </a:rPr>
              <a:t>Docker is the software that keeps a container up and running but </a:t>
            </a:r>
            <a:r>
              <a:rPr lang="en-US" sz="900" err="1">
                <a:gradFill>
                  <a:gsLst>
                    <a:gs pos="2917">
                      <a:schemeClr val="tx1"/>
                    </a:gs>
                    <a:gs pos="30000">
                      <a:schemeClr val="tx1"/>
                    </a:gs>
                  </a:gsLst>
                  <a:lin ang="5400000" scaled="0"/>
                </a:gradFill>
              </a:rPr>
              <a:t>kubernetes</a:t>
            </a:r>
            <a:r>
              <a:rPr lang="en-US" sz="900">
                <a:gradFill>
                  <a:gsLst>
                    <a:gs pos="2917">
                      <a:schemeClr val="tx1"/>
                    </a:gs>
                    <a:gs pos="30000">
                      <a:schemeClr val="tx1"/>
                    </a:gs>
                  </a:gsLst>
                  <a:lin ang="5400000" scaled="0"/>
                </a:gradFill>
              </a:rPr>
              <a:t> is what orchestrates all the containers together</a:t>
            </a:r>
          </a:p>
          <a:p>
            <a:pPr>
              <a:lnSpc>
                <a:spcPct val="90000"/>
              </a:lnSpc>
              <a:spcAft>
                <a:spcPts val="600"/>
              </a:spcAft>
            </a:pPr>
            <a:endParaRPr lang="en-US" sz="900">
              <a:gradFill>
                <a:gsLst>
                  <a:gs pos="2917">
                    <a:schemeClr val="tx1"/>
                  </a:gs>
                  <a:gs pos="30000">
                    <a:schemeClr val="tx1"/>
                  </a:gs>
                </a:gsLst>
                <a:lin ang="5400000" scaled="0"/>
              </a:gradFill>
            </a:endParaRPr>
          </a:p>
          <a:p>
            <a:pPr>
              <a:lnSpc>
                <a:spcPct val="90000"/>
              </a:lnSpc>
              <a:spcAft>
                <a:spcPts val="600"/>
              </a:spcAft>
            </a:pPr>
            <a:r>
              <a:rPr lang="en-US" sz="1000" b="0" i="0">
                <a:solidFill>
                  <a:srgbClr val="222222"/>
                </a:solidFill>
                <a:effectLst/>
                <a:latin typeface="open sans" panose="020B0606030504020204" pitchFamily="34" charset="0"/>
              </a:rPr>
              <a:t>There are two primary communication paths from the control plane (</a:t>
            </a:r>
            <a:r>
              <a:rPr lang="en-US" sz="1000" b="0" i="0" err="1">
                <a:solidFill>
                  <a:srgbClr val="222222"/>
                </a:solidFill>
                <a:effectLst/>
                <a:latin typeface="open sans" panose="020B0606030504020204" pitchFamily="34" charset="0"/>
              </a:rPr>
              <a:t>apiserver</a:t>
            </a:r>
            <a:r>
              <a:rPr lang="en-US" sz="1000" b="0" i="0">
                <a:solidFill>
                  <a:srgbClr val="222222"/>
                </a:solidFill>
                <a:effectLst/>
                <a:latin typeface="open sans" panose="020B0606030504020204" pitchFamily="34" charset="0"/>
              </a:rPr>
              <a:t>) to the nodes. The first is from the </a:t>
            </a:r>
            <a:r>
              <a:rPr lang="en-US" sz="1000" b="0" i="0" err="1">
                <a:solidFill>
                  <a:srgbClr val="222222"/>
                </a:solidFill>
                <a:effectLst/>
                <a:latin typeface="open sans" panose="020B0606030504020204" pitchFamily="34" charset="0"/>
              </a:rPr>
              <a:t>apiserver</a:t>
            </a:r>
            <a:r>
              <a:rPr lang="en-US" sz="1000" b="0" i="0">
                <a:solidFill>
                  <a:srgbClr val="222222"/>
                </a:solidFill>
                <a:effectLst/>
                <a:latin typeface="open sans" panose="020B0606030504020204" pitchFamily="34" charset="0"/>
              </a:rPr>
              <a:t> to the </a:t>
            </a:r>
            <a:r>
              <a:rPr lang="en-US" sz="1000" b="0" i="0" err="1">
                <a:solidFill>
                  <a:srgbClr val="222222"/>
                </a:solidFill>
                <a:effectLst/>
                <a:latin typeface="open sans" panose="020B0606030504020204" pitchFamily="34" charset="0"/>
              </a:rPr>
              <a:t>kubelet</a:t>
            </a:r>
            <a:r>
              <a:rPr lang="en-US" sz="1000" b="0" i="0">
                <a:solidFill>
                  <a:srgbClr val="222222"/>
                </a:solidFill>
                <a:effectLst/>
                <a:latin typeface="open sans" panose="020B0606030504020204" pitchFamily="34" charset="0"/>
              </a:rPr>
              <a:t> process which runs on each node in the cluster. The second is from the </a:t>
            </a:r>
            <a:r>
              <a:rPr lang="en-US" sz="1000" b="0" i="0" err="1">
                <a:solidFill>
                  <a:srgbClr val="222222"/>
                </a:solidFill>
                <a:effectLst/>
                <a:latin typeface="open sans" panose="020B0606030504020204" pitchFamily="34" charset="0"/>
              </a:rPr>
              <a:t>apiserver</a:t>
            </a:r>
            <a:r>
              <a:rPr lang="en-US" sz="1000" b="0" i="0">
                <a:solidFill>
                  <a:srgbClr val="222222"/>
                </a:solidFill>
                <a:effectLst/>
                <a:latin typeface="open sans" panose="020B0606030504020204" pitchFamily="34" charset="0"/>
              </a:rPr>
              <a:t> to any node, pod, or service through the </a:t>
            </a:r>
            <a:r>
              <a:rPr lang="en-US" sz="1000" b="0" i="0" err="1">
                <a:solidFill>
                  <a:srgbClr val="222222"/>
                </a:solidFill>
                <a:effectLst/>
                <a:latin typeface="open sans" panose="020B0606030504020204" pitchFamily="34" charset="0"/>
              </a:rPr>
              <a:t>apiserver's</a:t>
            </a:r>
            <a:r>
              <a:rPr lang="en-US" sz="1000" b="0" i="0">
                <a:solidFill>
                  <a:srgbClr val="222222"/>
                </a:solidFill>
                <a:effectLst/>
                <a:latin typeface="open sans" panose="020B0606030504020204" pitchFamily="34" charset="0"/>
              </a:rPr>
              <a:t> proxy functionality</a:t>
            </a:r>
          </a:p>
          <a:p>
            <a:pPr>
              <a:lnSpc>
                <a:spcPct val="90000"/>
              </a:lnSpc>
              <a:spcAft>
                <a:spcPts val="600"/>
              </a:spcAft>
            </a:pPr>
            <a:endParaRPr lang="en-US" sz="1000" b="0" i="0">
              <a:solidFill>
                <a:srgbClr val="222222"/>
              </a:solidFill>
              <a:effectLst/>
              <a:latin typeface="open sans" panose="020B0606030504020204" pitchFamily="34" charset="0"/>
            </a:endParaRPr>
          </a:p>
          <a:p>
            <a:pPr algn="l"/>
            <a:r>
              <a:rPr lang="en-US" sz="1000" b="0" i="0">
                <a:solidFill>
                  <a:srgbClr val="222222"/>
                </a:solidFill>
                <a:effectLst/>
                <a:latin typeface="open sans" panose="020B0606030504020204" pitchFamily="34" charset="0"/>
              </a:rPr>
              <a:t>The connections from the </a:t>
            </a:r>
            <a:r>
              <a:rPr lang="en-US" sz="1000" b="0" i="0" err="1">
                <a:solidFill>
                  <a:srgbClr val="222222"/>
                </a:solidFill>
                <a:effectLst/>
                <a:latin typeface="open sans" panose="020B0606030504020204" pitchFamily="34" charset="0"/>
              </a:rPr>
              <a:t>apiserver</a:t>
            </a:r>
            <a:r>
              <a:rPr lang="en-US" sz="1000" b="0" i="0">
                <a:solidFill>
                  <a:srgbClr val="222222"/>
                </a:solidFill>
                <a:effectLst/>
                <a:latin typeface="open sans" panose="020B0606030504020204" pitchFamily="34" charset="0"/>
              </a:rPr>
              <a:t> to the </a:t>
            </a:r>
            <a:r>
              <a:rPr lang="en-US" sz="1000" b="0" i="0" err="1">
                <a:solidFill>
                  <a:srgbClr val="222222"/>
                </a:solidFill>
                <a:effectLst/>
                <a:latin typeface="open sans" panose="020B0606030504020204" pitchFamily="34" charset="0"/>
              </a:rPr>
              <a:t>kubelet</a:t>
            </a:r>
            <a:r>
              <a:rPr lang="en-US" sz="1000" b="0" i="0">
                <a:solidFill>
                  <a:srgbClr val="222222"/>
                </a:solidFill>
                <a:effectLst/>
                <a:latin typeface="open sans" panose="020B0606030504020204" pitchFamily="34" charset="0"/>
              </a:rPr>
              <a:t> are used for:</a:t>
            </a:r>
          </a:p>
          <a:p>
            <a:pPr algn="l">
              <a:buFont typeface="Arial" panose="020B0604020202020204" pitchFamily="34" charset="0"/>
              <a:buChar char="•"/>
            </a:pPr>
            <a:r>
              <a:rPr lang="en-US" sz="1000" b="0" i="0">
                <a:solidFill>
                  <a:srgbClr val="222222"/>
                </a:solidFill>
                <a:effectLst/>
                <a:latin typeface="open sans" panose="020B0606030504020204" pitchFamily="34" charset="0"/>
              </a:rPr>
              <a:t>Fetching logs for pods.</a:t>
            </a:r>
          </a:p>
          <a:p>
            <a:pPr algn="l">
              <a:buFont typeface="Arial" panose="020B0604020202020204" pitchFamily="34" charset="0"/>
              <a:buChar char="•"/>
            </a:pPr>
            <a:r>
              <a:rPr lang="en-US" sz="1000" b="0" i="0">
                <a:solidFill>
                  <a:srgbClr val="222222"/>
                </a:solidFill>
                <a:effectLst/>
                <a:latin typeface="open sans" panose="020B0606030504020204" pitchFamily="34" charset="0"/>
              </a:rPr>
              <a:t>Attaching (through </a:t>
            </a:r>
            <a:r>
              <a:rPr lang="en-US" sz="1000" b="0" i="0" err="1">
                <a:solidFill>
                  <a:srgbClr val="222222"/>
                </a:solidFill>
                <a:effectLst/>
                <a:latin typeface="open sans" panose="020B0606030504020204" pitchFamily="34" charset="0"/>
              </a:rPr>
              <a:t>kubectl</a:t>
            </a:r>
            <a:r>
              <a:rPr lang="en-US" sz="1000" b="0" i="0">
                <a:solidFill>
                  <a:srgbClr val="222222"/>
                </a:solidFill>
                <a:effectLst/>
                <a:latin typeface="open sans" panose="020B0606030504020204" pitchFamily="34" charset="0"/>
              </a:rPr>
              <a:t>) to running pods.</a:t>
            </a:r>
          </a:p>
          <a:p>
            <a:pPr algn="l">
              <a:buFont typeface="Arial" panose="020B0604020202020204" pitchFamily="34" charset="0"/>
              <a:buChar char="•"/>
            </a:pPr>
            <a:r>
              <a:rPr lang="en-US" sz="1000" b="0" i="0">
                <a:solidFill>
                  <a:srgbClr val="222222"/>
                </a:solidFill>
                <a:effectLst/>
                <a:latin typeface="open sans" panose="020B0606030504020204" pitchFamily="34" charset="0"/>
              </a:rPr>
              <a:t>Providing the </a:t>
            </a:r>
            <a:r>
              <a:rPr lang="en-US" sz="1000" b="0" i="0" err="1">
                <a:solidFill>
                  <a:srgbClr val="222222"/>
                </a:solidFill>
                <a:effectLst/>
                <a:latin typeface="open sans" panose="020B0606030504020204" pitchFamily="34" charset="0"/>
              </a:rPr>
              <a:t>kubelet's</a:t>
            </a:r>
            <a:r>
              <a:rPr lang="en-US" sz="1000" b="0" i="0">
                <a:solidFill>
                  <a:srgbClr val="222222"/>
                </a:solidFill>
                <a:effectLst/>
                <a:latin typeface="open sans" panose="020B0606030504020204" pitchFamily="34" charset="0"/>
              </a:rPr>
              <a:t> port-forwarding functionality.</a:t>
            </a:r>
          </a:p>
          <a:p>
            <a:pPr>
              <a:lnSpc>
                <a:spcPct val="90000"/>
              </a:lnSpc>
              <a:spcAft>
                <a:spcPts val="600"/>
              </a:spcAft>
            </a:pPr>
            <a:endParaRPr lang="en-US" sz="1000" b="0" i="0">
              <a:solidFill>
                <a:srgbClr val="222222"/>
              </a:solidFill>
              <a:effectLst/>
              <a:latin typeface="open sans" panose="020B0606030504020204" pitchFamily="34" charset="0"/>
            </a:endParaRPr>
          </a:p>
        </p:txBody>
      </p:sp>
      <p:sp>
        <p:nvSpPr>
          <p:cNvPr id="4" name="Header Placeholder 3">
            <a:extLst>
              <a:ext uri="{FF2B5EF4-FFF2-40B4-BE49-F238E27FC236}">
                <a16:creationId xmlns:a16="http://schemas.microsoft.com/office/drawing/2014/main" id="{1359EA3D-5FBC-8823-C362-D69443C55C1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F2D4116-E190-ED52-132F-F69AFAC4A06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696646D1-3EBE-4D8F-ADA6-C0D49469CC3E}"/>
              </a:ext>
            </a:extLst>
          </p:cNvPr>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41693641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350404E-245B-4AEC-843D-8091A336220D}" type="slidenum">
              <a:rPr lang="en-US" smtClean="0"/>
              <a:t>41</a:t>
            </a:fld>
            <a:endParaRPr lang="en-US"/>
          </a:p>
        </p:txBody>
      </p:sp>
    </p:spTree>
    <p:extLst>
      <p:ext uri="{BB962C8B-B14F-4D97-AF65-F5344CB8AC3E}">
        <p14:creationId xmlns:p14="http://schemas.microsoft.com/office/powerpoint/2010/main" val="42605551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7</a:t>
            </a:fld>
            <a:endParaRPr lang="en-US"/>
          </a:p>
        </p:txBody>
      </p:sp>
    </p:spTree>
    <p:extLst>
      <p:ext uri="{BB962C8B-B14F-4D97-AF65-F5344CB8AC3E}">
        <p14:creationId xmlns:p14="http://schemas.microsoft.com/office/powerpoint/2010/main" val="3231998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nodes running your containers are regular Azure VMs that you pay an hourly rate for.  You will see these referred to as “worker nodes” or “agent nodes”.</a:t>
            </a:r>
          </a:p>
          <a:p>
            <a:endParaRPr lang="en-US"/>
          </a:p>
          <a:p>
            <a:r>
              <a:rPr lang="en-US"/>
              <a:t>A group of nodes of the same type (VM SKU size) is referred to as a “</a:t>
            </a:r>
            <a:r>
              <a:rPr lang="en-US" err="1"/>
              <a:t>nodepool</a:t>
            </a:r>
            <a:r>
              <a:rPr lang="en-US"/>
              <a:t>” in Kubernetes.  AKS implements all nodes as Azure VMs in an Azure VM Scale Set.  Thus, in Kubernetes:</a:t>
            </a:r>
          </a:p>
          <a:p>
            <a:endParaRPr lang="en-US"/>
          </a:p>
          <a:p>
            <a:r>
              <a:rPr lang="en-US"/>
              <a:t>Node = Azure VM</a:t>
            </a:r>
          </a:p>
          <a:p>
            <a:r>
              <a:rPr lang="en-US" err="1"/>
              <a:t>Nodepool</a:t>
            </a:r>
            <a:r>
              <a:rPr lang="en-US"/>
              <a:t> = Azure VM Scale Set</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4765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AKS has integrated the Kubernetes CLI (</a:t>
            </a:r>
            <a:r>
              <a:rPr lang="en-US" sz="1100" b="0" i="0" kern="1200" err="1">
                <a:solidFill>
                  <a:schemeClr val="tx1"/>
                </a:solidFill>
                <a:effectLst/>
                <a:latin typeface="Segoe UI Light" pitchFamily="34" charset="0"/>
                <a:ea typeface="+mn-ea"/>
                <a:cs typeface="+mn-cs"/>
              </a:rPr>
              <a:t>kubectl</a:t>
            </a:r>
            <a:r>
              <a:rPr lang="en-US" sz="1100" b="0" i="0" kern="1200">
                <a:solidFill>
                  <a:schemeClr val="tx1"/>
                </a:solidFill>
                <a:effectLst/>
                <a:latin typeface="Segoe UI Light" pitchFamily="34" charset="0"/>
                <a:ea typeface="+mn-ea"/>
                <a:cs typeface="+mn-cs"/>
              </a:rPr>
              <a:t>) with the Azure CLI.</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These next two slides are examples of how they work together. </a:t>
            </a: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1100" b="0" i="0" kern="1200">
                <a:solidFill>
                  <a:schemeClr val="tx1"/>
                </a:solidFill>
                <a:effectLst/>
                <a:latin typeface="Segoe UI Light" pitchFamily="34" charset="0"/>
                <a:ea typeface="+mn-ea"/>
                <a:cs typeface="+mn-cs"/>
              </a:rPr>
              <a:t>Pay no attention, as you will discover this in the next challenge!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 9:39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627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 9:39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46597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sz="1100" b="0" i="0" kern="120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 9:39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51641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3486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Azure App Platform.pptx</a:t>
            </a:r>
            <a:endParaRPr lang="en-US"/>
          </a:p>
          <a:p>
            <a:endParaRPr lang="en-US"/>
          </a:p>
          <a:p>
            <a:r>
              <a:rPr lang="en-US"/>
              <a:t>Considerations:</a:t>
            </a:r>
          </a:p>
          <a:p>
            <a:pPr marL="171450" indent="-171450">
              <a:buFontTx/>
              <a:buChar char="-"/>
            </a:pPr>
            <a:r>
              <a:rPr lang="en-US"/>
              <a:t>App Service does not support private DNS zone for custom DNS (ref </a:t>
            </a:r>
            <a:r>
              <a:rPr lang="en-US" err="1"/>
              <a:t>prerequirements</a:t>
            </a:r>
            <a:r>
              <a:rPr lang="en-US"/>
              <a:t> </a:t>
            </a:r>
            <a:r>
              <a:rPr lang="en-US">
                <a:sym typeface="Wingdings" panose="05000000000000000000" pitchFamily="2" charset="2"/>
              </a:rPr>
              <a:t> </a:t>
            </a:r>
            <a:r>
              <a:rPr lang="en-US">
                <a:hlinkClick r:id="rId4"/>
              </a:rPr>
              <a:t>Map existing custom DNS name - Azure App Service | Microsoft Learn</a:t>
            </a:r>
            <a:r>
              <a:rPr lang="en-US"/>
              <a:t>) only in ILB App Service Environment but costs are too high for this configuration</a:t>
            </a:r>
          </a:p>
          <a:p>
            <a:pPr marL="171450" indent="-171450">
              <a:buFontTx/>
              <a:buChar char="-"/>
            </a:pPr>
            <a:r>
              <a:rPr lang="en-US"/>
              <a:t>Private IP only for App Gateway is currently in preview</a:t>
            </a:r>
          </a:p>
          <a:p>
            <a:pPr marL="171450" indent="-171450">
              <a:buFontTx/>
              <a:buChar char="-"/>
            </a:pPr>
            <a:r>
              <a:rPr lang="en-US"/>
              <a:t>Azure Functions could be deployed as container in Elastic Premium Plan and Dedicated Plan</a:t>
            </a:r>
          </a:p>
          <a:p>
            <a:pPr marL="171450" indent="-171450">
              <a:buFontTx/>
              <a:buChar char="-"/>
            </a:pPr>
            <a:r>
              <a:rPr lang="en-US"/>
              <a:t>Azure Functions follow App Service, ACA or AKS configuration for custom DNS based on where they are deployed – not supported on Consumption Plan</a:t>
            </a:r>
          </a:p>
          <a:p>
            <a:pPr marL="628650" lvl="1" indent="-171450">
              <a:buFontTx/>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12/16/2025 9:39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17105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0C870-A3A1-53A5-4DE4-6DEB494C50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D586-0491-AA33-D7E9-103D5E342C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9EFAB8-CB69-EAD3-157E-70D5A164EC6C}"/>
              </a:ext>
            </a:extLst>
          </p:cNvPr>
          <p:cNvSpPr>
            <a:spLocks noGrp="1"/>
          </p:cNvSpPr>
          <p:nvPr>
            <p:ph type="body" idx="1"/>
          </p:nvPr>
        </p:nvSpPr>
        <p:spPr/>
        <p:txBody>
          <a:bodyPr/>
          <a:lstStyle/>
          <a:p>
            <a:r>
              <a:rPr lang="en-US"/>
              <a:t>To address this, we created AKS Automatic, the easiest K8s experience for developers and operators. AKS Automatic is built to simplify running Kubernetes by coming pre-configured with best practices for networking, compute, and security, and abstracting away all of the configuration knobs. This will let newcomers who are frequently overwhelmed by Kubernetes get started quickly without having to worry about configuration. AKS Automatic also has safeguards in place that prevent, and in some cases, solve, many of the common workload configuration issues that result in reliability or security problems</a:t>
            </a:r>
          </a:p>
        </p:txBody>
      </p:sp>
      <p:sp>
        <p:nvSpPr>
          <p:cNvPr id="4" name="Header Placeholder 3">
            <a:extLst>
              <a:ext uri="{FF2B5EF4-FFF2-40B4-BE49-F238E27FC236}">
                <a16:creationId xmlns:a16="http://schemas.microsoft.com/office/drawing/2014/main" id="{D4DD09C3-617E-B425-F84B-E3E5E08C542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B13B539-EBED-B640-09A2-83A16CC6565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262DC29-275C-CC43-0A13-1C3B4E1CD4D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4A7B7B7-C694-4FC8-B0BD-20DAA0A272F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12/16/2025 9:39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0693F95-E9EB-542E-CB2C-BED5FFDA2E3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97308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E0640-DFA4-85FB-6BAE-F10B0D56A1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117F01-A712-A73B-FA4F-360DE113A6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9DF26F-EB4F-E63A-C068-7DA25522A1C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Segoe UI" panose="020B0502040204020203" pitchFamily="34" charset="0"/>
                <a:ea typeface="+mn-ea"/>
                <a:cs typeface="+mn-cs"/>
              </a:rPr>
              <a:t>-  </a:t>
            </a:r>
            <a:r>
              <a:rPr lang="en-US" sz="1200" b="1" kern="1200">
                <a:solidFill>
                  <a:schemeClr val="tx1"/>
                </a:solidFill>
                <a:effectLst/>
                <a:latin typeface="Segoe UI" panose="020B0502040204020203" pitchFamily="34" charset="0"/>
                <a:ea typeface="+mn-ea"/>
                <a:cs typeface="+mn-cs"/>
              </a:rPr>
              <a:t>NAP</a:t>
            </a:r>
            <a:r>
              <a:rPr lang="en-US" sz="1200" kern="1200">
                <a:solidFill>
                  <a:schemeClr val="tx1"/>
                </a:solidFill>
                <a:effectLst/>
                <a:latin typeface="Segoe UI" panose="020B0502040204020203" pitchFamily="34" charset="0"/>
                <a:ea typeface="+mn-ea"/>
                <a:cs typeface="+mn-cs"/>
              </a:rPr>
              <a:t> pick the most cost effective skew for your workloads based on pending pod requirements.</a:t>
            </a:r>
            <a:endParaRPr lang="en-US" sz="1200" b="1" kern="1200">
              <a:solidFill>
                <a:schemeClr val="tx1"/>
              </a:solidFill>
              <a:effectLst/>
              <a:latin typeface="Segoe UI" panose="020B0502040204020203" pitchFamily="34" charset="0"/>
              <a:ea typeface="+mn-ea"/>
              <a:cs typeface="+mn-cs"/>
            </a:endParaRPr>
          </a:p>
          <a:p>
            <a:pPr marL="171450" indent="-171450">
              <a:buFontTx/>
              <a:buChar char="-"/>
            </a:pPr>
            <a:r>
              <a:rPr lang="en-US" sz="1200" b="1" kern="1200">
                <a:solidFill>
                  <a:schemeClr val="tx1"/>
                </a:solidFill>
                <a:effectLst/>
                <a:latin typeface="Segoe UI" panose="020B0502040204020203" pitchFamily="34" charset="0"/>
                <a:ea typeface="+mn-ea"/>
                <a:cs typeface="+mn-cs"/>
              </a:rPr>
              <a:t>VPA</a:t>
            </a:r>
            <a:r>
              <a:rPr lang="en-US" sz="1200" b="0" kern="1200">
                <a:solidFill>
                  <a:schemeClr val="tx1"/>
                </a:solidFill>
                <a:effectLst/>
                <a:latin typeface="Segoe UI" panose="020B0502040204020203" pitchFamily="34" charset="0"/>
                <a:ea typeface="+mn-ea"/>
                <a:cs typeface="+mn-cs"/>
              </a:rPr>
              <a:t>: </a:t>
            </a:r>
            <a:r>
              <a:rPr lang="en-US" sz="1200" kern="1200">
                <a:solidFill>
                  <a:schemeClr val="tx1"/>
                </a:solidFill>
                <a:effectLst/>
                <a:latin typeface="Segoe UI" panose="020B0502040204020203" pitchFamily="34" charset="0"/>
                <a:ea typeface="+mn-ea"/>
                <a:cs typeface="+mn-cs"/>
              </a:rPr>
              <a:t>scales the size of the pod via updating resource request and limit values for memory and CPU based on historical utilization</a:t>
            </a:r>
          </a:p>
          <a:p>
            <a:pPr marL="171450" indent="-171450">
              <a:buFontTx/>
              <a:buChar char="-"/>
            </a:pPr>
            <a:r>
              <a:rPr lang="en-US" sz="1200" b="1" kern="1200">
                <a:solidFill>
                  <a:schemeClr val="tx1"/>
                </a:solidFill>
                <a:effectLst/>
                <a:latin typeface="Segoe UI" panose="020B0502040204020203" pitchFamily="34" charset="0"/>
                <a:ea typeface="+mn-ea"/>
                <a:cs typeface="+mn-cs"/>
              </a:rPr>
              <a:t>KEDA</a:t>
            </a:r>
            <a:r>
              <a:rPr lang="en-US" sz="1200" b="0" kern="1200">
                <a:solidFill>
                  <a:schemeClr val="tx1"/>
                </a:solidFill>
                <a:effectLst/>
                <a:latin typeface="Segoe UI" panose="020B0502040204020203" pitchFamily="34" charset="0"/>
                <a:ea typeface="+mn-ea"/>
                <a:cs typeface="+mn-cs"/>
              </a:rPr>
              <a:t>: </a:t>
            </a:r>
            <a:r>
              <a:rPr lang="en-US" sz="1200" kern="1200">
                <a:solidFill>
                  <a:schemeClr val="tx1"/>
                </a:solidFill>
                <a:effectLst/>
                <a:latin typeface="Segoe UI" panose="020B0502040204020203" pitchFamily="34" charset="0"/>
                <a:ea typeface="+mn-ea"/>
                <a:cs typeface="+mn-cs"/>
              </a:rPr>
              <a:t>extends HPA to scale the number of pods needed based on event triggers. You're over 70 built-in scalers for KEDA</a:t>
            </a:r>
          </a:p>
          <a:p>
            <a:pPr marL="171450" indent="-171450">
              <a:buFontTx/>
              <a:buChar char="-"/>
            </a:pPr>
            <a:endParaRPr lang="en-US" sz="1200" b="0" kern="1200">
              <a:solidFill>
                <a:schemeClr val="tx1"/>
              </a:solidFill>
              <a:effectLst/>
              <a:latin typeface="Segoe UI" panose="020B0502040204020203" pitchFamily="34" charset="0"/>
              <a:ea typeface="+mn-ea"/>
              <a:cs typeface="+mn-cs"/>
            </a:endParaRPr>
          </a:p>
          <a:p>
            <a:pPr marL="171450" indent="-171450">
              <a:buFontTx/>
              <a:buChar char="-"/>
            </a:pPr>
            <a:endParaRPr lang="en-US" sz="1200" b="0" kern="1200">
              <a:solidFill>
                <a:schemeClr val="tx1"/>
              </a:solidFill>
              <a:effectLst/>
              <a:latin typeface="Segoe UI" panose="020B0502040204020203" pitchFamily="34" charset="0"/>
              <a:ea typeface="+mn-ea"/>
              <a:cs typeface="+mn-cs"/>
            </a:endParaRPr>
          </a:p>
        </p:txBody>
      </p:sp>
      <p:sp>
        <p:nvSpPr>
          <p:cNvPr id="4" name="Header Placeholder 3">
            <a:extLst>
              <a:ext uri="{FF2B5EF4-FFF2-40B4-BE49-F238E27FC236}">
                <a16:creationId xmlns:a16="http://schemas.microsoft.com/office/drawing/2014/main" id="{A86321E9-7093-AAB5-2D72-A7DE7C400A3A}"/>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A53DDA5-17AE-BD9D-6DAB-0E73B2EA477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BC40AD7-FA44-D62A-7B0F-FC789A716790}"/>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12/16/2025 9:39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AF770E4-C7A9-9291-5653-BE0B63339A76}"/>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00245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517FF-8E14-9CD5-A7C6-BDE3E6C93F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B8831F-CD73-D3AD-A489-C67803060D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0B0314-D06B-1E93-87AD-0F5C34F153BD}"/>
              </a:ext>
            </a:extLst>
          </p:cNvPr>
          <p:cNvSpPr>
            <a:spLocks noGrp="1"/>
          </p:cNvSpPr>
          <p:nvPr>
            <p:ph type="body" idx="1"/>
          </p:nvPr>
        </p:nvSpPr>
        <p:spPr/>
        <p:txBody>
          <a:bodyPr/>
          <a:lstStyle/>
          <a:p>
            <a:r>
              <a:rPr lang="en-US">
                <a:hlinkClick r:id="rId3"/>
              </a:rPr>
              <a:t>Azure App Platform.pptx</a:t>
            </a:r>
            <a:endParaRPr lang="en-US"/>
          </a:p>
          <a:p>
            <a:endParaRPr lang="en-US"/>
          </a:p>
          <a:p>
            <a:r>
              <a:rPr lang="en-US"/>
              <a:t>Considerations:</a:t>
            </a:r>
          </a:p>
          <a:p>
            <a:pPr marL="171450" indent="-171450">
              <a:buFontTx/>
              <a:buChar char="-"/>
            </a:pPr>
            <a:r>
              <a:rPr lang="en-US"/>
              <a:t>App Service does not support private DNS zone for custom DNS (ref </a:t>
            </a:r>
            <a:r>
              <a:rPr lang="en-US" err="1"/>
              <a:t>prerequirements</a:t>
            </a:r>
            <a:r>
              <a:rPr lang="en-US"/>
              <a:t> </a:t>
            </a:r>
            <a:r>
              <a:rPr lang="en-US">
                <a:sym typeface="Wingdings" panose="05000000000000000000" pitchFamily="2" charset="2"/>
              </a:rPr>
              <a:t> </a:t>
            </a:r>
            <a:r>
              <a:rPr lang="en-US">
                <a:hlinkClick r:id="rId4"/>
              </a:rPr>
              <a:t>Map existing custom DNS name - Azure App Service | Microsoft Learn</a:t>
            </a:r>
            <a:r>
              <a:rPr lang="en-US"/>
              <a:t>) only in ILB App Service Environment but costs are too high for this configuration</a:t>
            </a:r>
          </a:p>
          <a:p>
            <a:pPr marL="171450" indent="-171450">
              <a:buFontTx/>
              <a:buChar char="-"/>
            </a:pPr>
            <a:r>
              <a:rPr lang="en-US"/>
              <a:t>Private IP only for App Gateway is currently in preview</a:t>
            </a:r>
          </a:p>
          <a:p>
            <a:pPr marL="171450" indent="-171450">
              <a:buFontTx/>
              <a:buChar char="-"/>
            </a:pPr>
            <a:r>
              <a:rPr lang="en-US"/>
              <a:t>Azure Functions could be deployed as container in Elastic Premium Plan and Dedicated Plan</a:t>
            </a:r>
          </a:p>
          <a:p>
            <a:pPr marL="171450" indent="-171450">
              <a:buFontTx/>
              <a:buChar char="-"/>
            </a:pPr>
            <a:r>
              <a:rPr lang="en-US"/>
              <a:t>Azure Functions follow App Service, ACA or AKS configuration for custom DNS based on where they are deployed – not supported on Consumption Plan</a:t>
            </a:r>
          </a:p>
          <a:p>
            <a:pPr marL="628650" lvl="1" indent="-171450">
              <a:buFontTx/>
              <a:buChar char="-"/>
            </a:pPr>
            <a:endParaRPr lang="en-US"/>
          </a:p>
        </p:txBody>
      </p:sp>
      <p:sp>
        <p:nvSpPr>
          <p:cNvPr id="4" name="Header Placeholder 3">
            <a:extLst>
              <a:ext uri="{FF2B5EF4-FFF2-40B4-BE49-F238E27FC236}">
                <a16:creationId xmlns:a16="http://schemas.microsoft.com/office/drawing/2014/main" id="{59BF4C40-8A04-8A21-ACBC-AC9DA463707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0C54F1C-3740-374D-F80F-10D9AE924BA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DA761C7-3284-5EBF-8450-3C8422DE2489}"/>
              </a:ext>
            </a:extLst>
          </p:cNvPr>
          <p:cNvSpPr>
            <a:spLocks noGrp="1"/>
          </p:cNvSpPr>
          <p:nvPr>
            <p:ph type="dt" idx="1"/>
          </p:nvPr>
        </p:nvSpPr>
        <p:spPr/>
        <p:txBody>
          <a:bodyPr/>
          <a:lstStyle/>
          <a:p>
            <a:fld id="{386CE63F-9E7F-4C04-9D0D-FCA25A8E9E86}" type="datetime8">
              <a:rPr lang="en-US" smtClean="0"/>
              <a:t>12/16/2025 9:39 AM</a:t>
            </a:fld>
            <a:endParaRPr lang="en-US"/>
          </a:p>
        </p:txBody>
      </p:sp>
      <p:sp>
        <p:nvSpPr>
          <p:cNvPr id="7" name="Slide Number Placeholder 6">
            <a:extLst>
              <a:ext uri="{FF2B5EF4-FFF2-40B4-BE49-F238E27FC236}">
                <a16:creationId xmlns:a16="http://schemas.microsoft.com/office/drawing/2014/main" id="{525ACCC7-BDF6-861D-EEFC-4414A4CF8B08}"/>
              </a:ext>
            </a:extLst>
          </p:cNvPr>
          <p:cNvSpPr>
            <a:spLocks noGrp="1"/>
          </p:cNvSpPr>
          <p:nvPr>
            <p:ph type="sldNum" sz="quarter" idx="5"/>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5763009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5157D-969E-DFA2-3385-224B9A475E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B890D1-930C-DD65-8B02-3FDB4722C4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E6C526-AE96-7655-E486-55C2EC4E0033}"/>
              </a:ext>
            </a:extLst>
          </p:cNvPr>
          <p:cNvSpPr>
            <a:spLocks noGrp="1"/>
          </p:cNvSpPr>
          <p:nvPr>
            <p:ph type="body" idx="1"/>
          </p:nvPr>
        </p:nvSpPr>
        <p:spPr/>
        <p:txBody>
          <a:bodyPr/>
          <a:lstStyle/>
          <a:p>
            <a:pPr algn="l"/>
            <a:endParaRPr lang="en-US"/>
          </a:p>
        </p:txBody>
      </p:sp>
      <p:sp>
        <p:nvSpPr>
          <p:cNvPr id="4" name="Slide Number Placeholder 3">
            <a:extLst>
              <a:ext uri="{FF2B5EF4-FFF2-40B4-BE49-F238E27FC236}">
                <a16:creationId xmlns:a16="http://schemas.microsoft.com/office/drawing/2014/main" id="{43DD0736-092F-7DA8-B0DD-14B008F5E51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CC906-FED3-4F79-BA55-CB1E9B2A32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5874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Convince the audience they should become developers and install tools locally!</a:t>
            </a:r>
          </a:p>
        </p:txBody>
      </p:sp>
      <p:sp>
        <p:nvSpPr>
          <p:cNvPr id="4" name="Slide Number Placeholder 3"/>
          <p:cNvSpPr>
            <a:spLocks noGrp="1"/>
          </p:cNvSpPr>
          <p:nvPr>
            <p:ph type="sldNum" sz="quarter" idx="5"/>
          </p:nvPr>
        </p:nvSpPr>
        <p:spPr/>
        <p:txBody>
          <a:bodyPr/>
          <a:lstStyle/>
          <a:p>
            <a:fld id="{1350404E-245B-4AEC-843D-8091A336220D}" type="slidenum">
              <a:rPr lang="en-US" smtClean="0"/>
              <a:t>8</a:t>
            </a:fld>
            <a:endParaRPr lang="en-US"/>
          </a:p>
        </p:txBody>
      </p:sp>
    </p:spTree>
    <p:extLst>
      <p:ext uri="{BB962C8B-B14F-4D97-AF65-F5344CB8AC3E}">
        <p14:creationId xmlns:p14="http://schemas.microsoft.com/office/powerpoint/2010/main" val="1932550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93757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Kubernetes is full of many complexities.</a:t>
            </a:r>
          </a:p>
          <a:p>
            <a:r>
              <a:rPr lang="en-US"/>
              <a:t>Sometimes, to learn something really complex, you need to start by focusing on the simplest parts…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31224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look inside the VM nodes in a Kubernetes clusters, we’ll see a whole set of services that are running on each.</a:t>
            </a:r>
          </a:p>
          <a:p>
            <a:r>
              <a:rPr lang="en-US"/>
              <a:t>These are containers themselves!</a:t>
            </a:r>
          </a:p>
          <a:p>
            <a:endParaRPr lang="en-US"/>
          </a:p>
          <a:p>
            <a:r>
              <a:rPr lang="en-US"/>
              <a:t>These services are how Kubernetes handles management of the nodes and things that run on them.</a:t>
            </a:r>
          </a:p>
          <a:p>
            <a:r>
              <a:rPr lang="en-US"/>
              <a:t>I’m going explain these now briefly…</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7275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telling you to forget about ALL of them for now! </a:t>
            </a:r>
          </a:p>
          <a:p>
            <a:endParaRPr lang="en-US"/>
          </a:p>
          <a:p>
            <a:r>
              <a:rPr lang="en-US"/>
              <a:t>They’re just the stuff that makes Kubernetes run.  </a:t>
            </a:r>
          </a:p>
          <a:p>
            <a:endParaRPr lang="en-US"/>
          </a:p>
          <a:p>
            <a:r>
              <a:rPr lang="en-US"/>
              <a:t>You can read all about them in the docs, and probably will learn more about them as you become more familiar with the system.</a:t>
            </a:r>
          </a:p>
          <a:p>
            <a:endParaRPr lang="en-US"/>
          </a:p>
          <a:p>
            <a:r>
              <a:rPr lang="en-US"/>
              <a:t>But for today…  we want to focus on the core components and concepts.</a:t>
            </a:r>
          </a:p>
          <a:p>
            <a:r>
              <a:rPr lang="en-US"/>
              <a:t>IF you focus on these, you’ll get lost.</a:t>
            </a:r>
          </a:p>
          <a:p>
            <a:endParaRPr lang="en-US"/>
          </a:p>
          <a:p>
            <a:r>
              <a:rPr lang="en-US"/>
              <a:t>Let’s keep it simple for now.</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80928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Containers are the only thing that run.</a:t>
            </a:r>
          </a:p>
          <a:p>
            <a:r>
              <a:rPr lang="en-US"/>
              <a:t>&lt;click&gt;</a:t>
            </a:r>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57</a:t>
            </a:fld>
            <a:endParaRPr lang="en-US"/>
          </a:p>
        </p:txBody>
      </p:sp>
    </p:spTree>
    <p:extLst>
      <p:ext uri="{BB962C8B-B14F-4D97-AF65-F5344CB8AC3E}">
        <p14:creationId xmlns:p14="http://schemas.microsoft.com/office/powerpoint/2010/main" val="2477731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wraps container in a layer of metadata</a:t>
            </a:r>
          </a:p>
          <a:p>
            <a:r>
              <a:rPr lang="en-US"/>
              <a:t>A POD</a:t>
            </a:r>
          </a:p>
          <a:p>
            <a:endParaRPr lang="en-US"/>
          </a:p>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58</a:t>
            </a:fld>
            <a:endParaRPr lang="en-US"/>
          </a:p>
        </p:txBody>
      </p:sp>
    </p:spTree>
    <p:extLst>
      <p:ext uri="{BB962C8B-B14F-4D97-AF65-F5344CB8AC3E}">
        <p14:creationId xmlns:p14="http://schemas.microsoft.com/office/powerpoint/2010/main" val="2300591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on one node in our cluster</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98349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pods running across multiple nodes on our cluster…</a:t>
            </a:r>
          </a:p>
          <a:p>
            <a:endParaRPr lang="en-US"/>
          </a:p>
          <a:p>
            <a:r>
              <a:rPr lang="en-US"/>
              <a:t>You can see we have different numbers of each type of pod running.</a:t>
            </a:r>
          </a:p>
          <a:p>
            <a:endParaRPr lang="en-US"/>
          </a:p>
          <a:p>
            <a:r>
              <a:rPr lang="en-US"/>
              <a:t>One benefit of Kubernetes is that it is easy to independently scale each container/app.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47850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metadata that define how the container will be hosted.</a:t>
            </a:r>
          </a:p>
          <a:p>
            <a:endParaRPr lang="en-US"/>
          </a:p>
          <a:p>
            <a:r>
              <a:rPr lang="en-US"/>
              <a:t>What is that metadata</a:t>
            </a:r>
          </a:p>
          <a:p>
            <a:pPr marL="228600" indent="-228600">
              <a:buAutoNum type="arabicPeriod"/>
            </a:pPr>
            <a:r>
              <a:rPr lang="en-US"/>
              <a:t>Image – link to the container registry &amp; container name</a:t>
            </a:r>
          </a:p>
          <a:p>
            <a:pPr marL="228600" indent="-228600">
              <a:buAutoNum type="arabicPeriod"/>
            </a:pPr>
            <a:r>
              <a:rPr lang="en-US"/>
              <a:t>Port – port number this pod should listen to traffic on</a:t>
            </a:r>
          </a:p>
          <a:p>
            <a:pPr marL="228600" indent="-228600">
              <a:buAutoNum type="arabicPeriod"/>
            </a:pPr>
            <a:r>
              <a:rPr lang="en-US"/>
              <a:t>Storage/resources</a:t>
            </a:r>
          </a:p>
          <a:p>
            <a:pPr marL="228600" indent="-228600">
              <a:buAutoNum type="arabicPeriod"/>
            </a:pPr>
            <a:r>
              <a:rPr lang="en-US"/>
              <a:t>Label=important    =&gt; Labels are the most important concept in Kubernetes. </a:t>
            </a:r>
            <a:br>
              <a:rPr lang="en-US"/>
            </a:br>
            <a:br>
              <a:rPr lang="en-US"/>
            </a:br>
            <a:r>
              <a:rPr lang="en-US"/>
              <a:t>Kubernetes keeps a database of all of the configuration information.  </a:t>
            </a:r>
            <a:br>
              <a:rPr lang="en-US"/>
            </a:br>
            <a:r>
              <a:rPr lang="en-US"/>
              <a:t>The “label” you give to a Pod makes it possible for Kubernetes to keep track of all instances of that type of pod running in the cluster.</a:t>
            </a:r>
          </a:p>
          <a:p>
            <a:pPr marL="228600" indent="-228600">
              <a:buAutoNum type="arabicPeriod"/>
            </a:pPr>
            <a:endParaRPr lang="en-US"/>
          </a:p>
          <a:p>
            <a:pPr marL="228600" indent="-228600">
              <a:buAutoNum type="arabicPeriod"/>
            </a:pPr>
            <a:r>
              <a:rPr lang="en-US"/>
              <a:t>&lt;click&gt;more&lt;click&gt;more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115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I deploy a pod?? With a deployment. Again, more metadata.</a:t>
            </a:r>
          </a:p>
          <a:p>
            <a:endParaRPr lang="en-US"/>
          </a:p>
          <a:p>
            <a:r>
              <a:rPr lang="en-US"/>
              <a:t>In Kubernetes, an instance of a pod is called a “replica”.  </a:t>
            </a:r>
          </a:p>
          <a:p>
            <a:r>
              <a:rPr lang="en-US"/>
              <a:t>Just like VMs are called nodes, instances are called “replicas”  </a:t>
            </a:r>
          </a:p>
          <a:p>
            <a:endParaRPr lang="en-US"/>
          </a:p>
          <a:p>
            <a:r>
              <a:rPr lang="en-US"/>
              <a:t>Kubernetes is a language onto itself.</a:t>
            </a:r>
          </a:p>
          <a:p>
            <a:endParaRPr lang="en-US"/>
          </a:p>
          <a:p>
            <a:r>
              <a:rPr lang="en-US"/>
              <a:t>Replicas == scale == desired state (more on that later)</a:t>
            </a:r>
          </a:p>
          <a:p>
            <a:endParaRPr lang="en-US"/>
          </a:p>
          <a:p>
            <a:r>
              <a:rPr lang="en-US"/>
              <a:t>WHY you want one container per pod: Because pod is the unit of scale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3522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15375D1-61FB-3243-8074-59CD809395A7}" type="slidenum">
              <a:rPr lang="en-US" smtClean="0"/>
              <a:t>9</a:t>
            </a:fld>
            <a:endParaRPr lang="en-US"/>
          </a:p>
        </p:txBody>
      </p:sp>
    </p:spTree>
    <p:extLst>
      <p:ext uri="{BB962C8B-B14F-4D97-AF65-F5344CB8AC3E}">
        <p14:creationId xmlns:p14="http://schemas.microsoft.com/office/powerpoint/2010/main" val="18997159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is what that deployment looks like when it’s deployed to our cluster</a:t>
            </a:r>
          </a:p>
          <a:p>
            <a:endParaRPr lang="en-US"/>
          </a:p>
          <a:p>
            <a:r>
              <a:rPr lang="en-US"/>
              <a:t>NOTE: Make sure to mention pods get unique suffixes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84824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happens when a pod dies?</a:t>
            </a:r>
          </a:p>
          <a:p>
            <a:endParaRPr lang="en-US"/>
          </a:p>
          <a:p>
            <a:r>
              <a:rPr lang="en-US"/>
              <a:t>Kubernetes knows that our desired state is 2 replicas because we told it in our deployment.</a:t>
            </a:r>
          </a:p>
          <a:p>
            <a:endParaRPr lang="en-US"/>
          </a:p>
          <a:p>
            <a:r>
              <a:rPr lang="en-US"/>
              <a:t>So it will create a new pod</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24349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lose an entire node, Kubernetes will try to maintain the desired state of “2” replicas by scheduling a replacement pod on any other node that has capacity to run it.</a:t>
            </a:r>
          </a:p>
          <a:p>
            <a:endParaRPr lang="en-US"/>
          </a:p>
          <a:p>
            <a:r>
              <a:rPr lang="en-US"/>
              <a:t>There’s another Kubernetes term:  “scheduling” == “deploying” a pod.</a:t>
            </a:r>
          </a:p>
          <a:p>
            <a:endParaRPr lang="en-US"/>
          </a:p>
          <a:p>
            <a:r>
              <a:rPr lang="en-US"/>
              <a:t>Side note: Respawning dead nodes is one of the things that AKS does for you, otherwise it would be a manual process of detection and remediation.</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23152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concept: SERVICES</a:t>
            </a:r>
          </a:p>
          <a:p>
            <a:r>
              <a:rPr lang="en-US"/>
              <a:t>A load balancer for pods</a:t>
            </a:r>
          </a:p>
          <a:p>
            <a:r>
              <a:rPr lang="en-US"/>
              <a:t>Metadata that describes how to reach a pod, any number of replicas (instances).</a:t>
            </a:r>
          </a:p>
          <a:p>
            <a:r>
              <a:rPr lang="en-US"/>
              <a:t>Internal or External</a:t>
            </a:r>
          </a:p>
          <a:p>
            <a:r>
              <a:rPr lang="en-US"/>
              <a:t>&lt;click then more details&gt;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878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service in our cluster:</a:t>
            </a:r>
          </a:p>
          <a:p>
            <a:pPr marL="171450" indent="-171450">
              <a:buFont typeface="Arial" panose="020B0604020202020204" pitchFamily="34" charset="0"/>
              <a:buChar char="•"/>
            </a:pPr>
            <a:r>
              <a:rPr lang="en-US"/>
              <a:t>It is an abstract grouping of the pods running ratings-web </a:t>
            </a:r>
          </a:p>
          <a:p>
            <a:pPr marL="171450" indent="-171450">
              <a:buFont typeface="Arial" panose="020B0604020202020204" pitchFamily="34" charset="0"/>
              <a:buChar char="•"/>
            </a:pPr>
            <a:r>
              <a:rPr lang="en-US"/>
              <a:t>It has its own endpoint which proxies across the pods.</a:t>
            </a:r>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69148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here’s an example of other pods just running outside of the service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97083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each container, you have TWO things to deploy… </a:t>
            </a:r>
          </a:p>
          <a:p>
            <a:pPr marL="171450" indent="-171450">
              <a:buFont typeface="Arial" panose="020B0604020202020204" pitchFamily="34" charset="0"/>
              <a:buChar char="•"/>
            </a:pPr>
            <a:r>
              <a:rPr lang="en-US"/>
              <a:t>deployment config</a:t>
            </a:r>
          </a:p>
          <a:p>
            <a:pPr marL="171450" indent="-171450">
              <a:buFont typeface="Arial" panose="020B0604020202020204" pitchFamily="34" charset="0"/>
              <a:buChar char="•"/>
            </a:pPr>
            <a:r>
              <a:rPr lang="en-US"/>
              <a:t>service config</a:t>
            </a:r>
          </a:p>
          <a:p>
            <a:endParaRPr lang="en-US"/>
          </a:p>
          <a:p>
            <a:r>
              <a:rPr lang="en-US"/>
              <a:t>Kubernetes config files are YAML format.  (YAML == Yet Another Markup Language)</a:t>
            </a:r>
          </a:p>
          <a:p>
            <a:endParaRPr lang="en-US"/>
          </a:p>
          <a:p>
            <a:r>
              <a:rPr lang="en-US"/>
              <a:t>Easier than XML. </a:t>
            </a:r>
          </a:p>
          <a:p>
            <a:r>
              <a:rPr lang="en-US"/>
              <a:t>Easier than JSON.</a:t>
            </a:r>
          </a:p>
          <a:p>
            <a:endParaRPr lang="en-US"/>
          </a:p>
          <a:p>
            <a:r>
              <a:rPr lang="en-US"/>
              <a:t>But still picky on things like tabs vs spaces and line indentations.</a:t>
            </a:r>
          </a:p>
          <a:p>
            <a:endParaRPr lang="en-US"/>
          </a:p>
          <a:p>
            <a:r>
              <a:rPr lang="en-US"/>
              <a:t>If you use the VS Code extension for Kubernetes YAML files, you get great </a:t>
            </a:r>
            <a:r>
              <a:rPr lang="en-US" err="1"/>
              <a:t>intellisense</a:t>
            </a:r>
            <a:r>
              <a:rPr lang="en-US"/>
              <a:t> &amp; code-completion.</a:t>
            </a:r>
          </a:p>
          <a:p>
            <a:r>
              <a:rPr lang="en-US"/>
              <a:t>This will help you avoid common syntax errors that only show up when you try to APPLY the config files.</a:t>
            </a:r>
          </a:p>
          <a:p>
            <a:endParaRPr lang="en-US"/>
          </a:p>
          <a:p>
            <a:r>
              <a:rPr lang="en-US"/>
              <a:t>Kubernetes is managed almost entirely via the </a:t>
            </a:r>
            <a:r>
              <a:rPr lang="en-US" err="1"/>
              <a:t>Kubectl</a:t>
            </a:r>
            <a:r>
              <a:rPr lang="en-US"/>
              <a:t> CLI tool.</a:t>
            </a:r>
          </a:p>
          <a:p>
            <a:r>
              <a:rPr lang="en-US" err="1"/>
              <a:t>Kubectl</a:t>
            </a:r>
            <a:r>
              <a:rPr lang="en-US"/>
              <a:t> interacts directly with the Kubernetes Control Plane which manages the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008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56027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backend Service is created, the Kubernetes master assigns a virtual IP address, for example 10.0.0.1. Assuming the Service port is 1234, the Service is observed by all of the </a:t>
            </a:r>
            <a:r>
              <a:rPr lang="en-US" err="1"/>
              <a:t>kube</a:t>
            </a:r>
            <a:r>
              <a:rPr lang="en-US"/>
              <a:t>-proxy instances in the cluster. When a proxy sees a new Service, it installs a series of iptables rules which redirect from the VIP to per-Service rules. The per-Service rules link to per-Endpoint rules which redirect (Destination NAT) to the backends.</a:t>
            </a:r>
          </a:p>
          <a:p>
            <a:r>
              <a:rPr lang="en-US"/>
              <a:t>When a client connects to the VIP the iptables rule kicks in. A backend is chosen (either based on session affinity or randomly) and packets are redirected to the backend. Unlike the </a:t>
            </a:r>
            <a:r>
              <a:rPr lang="en-US" err="1"/>
              <a:t>userspace</a:t>
            </a:r>
            <a:r>
              <a:rPr lang="en-US"/>
              <a:t> proxy, packets are never copied to </a:t>
            </a:r>
            <a:r>
              <a:rPr lang="en-US" err="1"/>
              <a:t>userspace</a:t>
            </a:r>
            <a:r>
              <a:rPr lang="en-US"/>
              <a:t>, the </a:t>
            </a:r>
            <a:r>
              <a:rPr lang="en-US" err="1"/>
              <a:t>kube</a:t>
            </a:r>
            <a:r>
              <a:rPr lang="en-US"/>
              <a:t>-proxy does not have to be running for the VIP to work, and the client IP is not altered.</a:t>
            </a:r>
            <a:endParaRPr/>
          </a:p>
          <a:p>
            <a:r>
              <a:rPr lang="en-US"/>
              <a:t>This same basic flow executes when traffic comes in through a node-port or through a load-balancer, though in those cases the client IP does get altered.</a:t>
            </a:r>
            <a:endParaRPr/>
          </a:p>
          <a:p>
            <a:endParaRPr lang="en-US">
              <a:cs typeface="Segoe UI Light"/>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12/16/2025 9:39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39793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Pods are the unit of deployment in k8s</a:t>
            </a:r>
          </a:p>
          <a:p>
            <a:r>
              <a:rPr lang="en-US"/>
              <a:t>Each pod get an IP address and each pods can communicate each other in the Pod Network provided by K8s regardless of nodes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3420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36F62-2AF7-CC17-D1A1-9A00582E81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88576-0534-DC00-D389-BE695F4398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B815A-C977-9905-4C31-3CBA880AA3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0BBCC80-8B1D-063E-4C4F-FB99AD9B525D}"/>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6997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have services</a:t>
            </a:r>
          </a:p>
          <a:p>
            <a:r>
              <a:rPr lang="en-US"/>
              <a:t>Imagine we talk directly… what happens on death?</a:t>
            </a:r>
          </a:p>
          <a:p>
            <a:r>
              <a:rPr lang="en-US"/>
              <a:t>New pod different IP</a:t>
            </a:r>
          </a:p>
          <a:p>
            <a:r>
              <a:rPr lang="en-US"/>
              <a:t>&lt;click&gt;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17561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an abstraction…. With reliable IP/DNS/Port</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7402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876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ClusterIP</a:t>
            </a:r>
            <a:r>
              <a:rPr lang="en-US"/>
              <a:t> == service is completely internal</a:t>
            </a:r>
          </a:p>
          <a:p>
            <a:endParaRPr lang="en-US"/>
          </a:p>
          <a:p>
            <a:r>
              <a:rPr lang="en-US" err="1"/>
              <a:t>LoadBalancer</a:t>
            </a:r>
            <a:r>
              <a:rPr lang="en-US"/>
              <a:t> == service gets an external IP. AKS will had setting up an external load balancer for you.</a:t>
            </a:r>
          </a:p>
          <a:p>
            <a:endParaRPr lang="en-US"/>
          </a:p>
          <a:p>
            <a:r>
              <a:rPr lang="en-US" err="1"/>
              <a:t>NodePort</a:t>
            </a:r>
            <a:r>
              <a:rPr lang="en-US"/>
              <a:t> == a primitive way to get external traffic to your service. No longer used even in dev, we won’t be discussing it.</a:t>
            </a:r>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38052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ClusterIP</a:t>
            </a:r>
            <a:r>
              <a:rPr lang="en-US" sz="1200" b="0" i="0" u="none" strike="noStrike" kern="1200">
                <a:solidFill>
                  <a:schemeClr val="tx1"/>
                </a:solidFill>
                <a:effectLst/>
                <a:latin typeface="+mn-lt"/>
                <a:ea typeface="+mn-ea"/>
                <a:cs typeface="+mn-cs"/>
              </a:rPr>
              <a:t> service is the default Kubernetes service. It gives you a service inside your cluster that other apps inside your cluster can access. There is no external access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There are a few scenarios where you would use the Kubernetes proxy to access your services.</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Grouping pods into subset of services, </a:t>
            </a:r>
            <a:r>
              <a:rPr lang="en-US" sz="1200" b="0" i="0" u="none" strike="noStrike" kern="1200" err="1">
                <a:solidFill>
                  <a:schemeClr val="tx1"/>
                </a:solidFill>
                <a:effectLst/>
                <a:latin typeface="+mn-lt"/>
                <a:ea typeface="+mn-ea"/>
                <a:cs typeface="+mn-cs"/>
              </a:rPr>
              <a:t>e.g</a:t>
            </a:r>
            <a:r>
              <a:rPr lang="en-US" sz="1200" b="0" i="0" u="none" strike="noStrike" kern="1200">
                <a:solidFill>
                  <a:schemeClr val="tx1"/>
                </a:solidFill>
                <a:effectLst/>
                <a:latin typeface="+mn-lt"/>
                <a:ea typeface="+mn-ea"/>
                <a:cs typeface="+mn-cs"/>
              </a:rPr>
              <a:t> all Foo API pods , Foo database pods, Foo Web Front Pods etc..</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Debugging your services, or connecting to them directly from your laptop for some reason</a:t>
            </a:r>
          </a:p>
          <a:p>
            <a:pPr marL="171450" indent="-171450">
              <a:buFont typeface="Arial" panose="020B0604020202020204" pitchFamily="34" charset="0"/>
              <a:buChar char="•"/>
            </a:pPr>
            <a:r>
              <a:rPr lang="en-US" sz="1200" b="0" i="0" u="none" strike="noStrike" kern="1200">
                <a:solidFill>
                  <a:schemeClr val="tx1"/>
                </a:solidFill>
                <a:effectLst/>
                <a:latin typeface="+mn-lt"/>
                <a:ea typeface="+mn-ea"/>
                <a:cs typeface="+mn-cs"/>
              </a:rPr>
              <a:t>Allowing internal traffic, displaying internal dashboards, etc.</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61421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 expose a service to the internet.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A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service is the standard way to expose a service to the internet. On AKS, uses the Azure Load Balancer that will give you a single IP address that will forward all traffic to your service.</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If you want to directly expose a service, this is the default method. All traffic on the port you specify will be forwarded to the service. There is no filtering, no routing, etc. This means you can send almost any kind of traffic to it, like HTTP, TCP, UDP, </a:t>
            </a:r>
            <a:r>
              <a:rPr lang="en-US" sz="1200" b="0" i="0" u="none" strike="noStrike" kern="1200" err="1">
                <a:solidFill>
                  <a:schemeClr val="tx1"/>
                </a:solidFill>
                <a:effectLst/>
                <a:latin typeface="+mn-lt"/>
                <a:ea typeface="+mn-ea"/>
                <a:cs typeface="+mn-cs"/>
              </a:rPr>
              <a:t>Websockets</a:t>
            </a:r>
            <a:r>
              <a:rPr lang="en-US" sz="1200" b="0" i="0" u="none" strike="noStrike" kern="1200">
                <a:solidFill>
                  <a:schemeClr val="tx1"/>
                </a:solidFill>
                <a:effectLst/>
                <a:latin typeface="+mn-lt"/>
                <a:ea typeface="+mn-ea"/>
                <a:cs typeface="+mn-cs"/>
              </a:rPr>
              <a:t>, </a:t>
            </a:r>
            <a:r>
              <a:rPr lang="en-US" sz="1200" b="0" i="0" u="none" strike="noStrike" kern="1200" err="1">
                <a:solidFill>
                  <a:schemeClr val="tx1"/>
                </a:solidFill>
                <a:effectLst/>
                <a:latin typeface="+mn-lt"/>
                <a:ea typeface="+mn-ea"/>
                <a:cs typeface="+mn-cs"/>
              </a:rPr>
              <a:t>gRPC</a:t>
            </a:r>
            <a:r>
              <a:rPr lang="en-US" sz="1200" b="0" i="0" u="none" strike="noStrike" kern="1200">
                <a:solidFill>
                  <a:schemeClr val="tx1"/>
                </a:solidFill>
                <a:effectLst/>
                <a:latin typeface="+mn-lt"/>
                <a:ea typeface="+mn-ea"/>
                <a:cs typeface="+mn-cs"/>
              </a:rPr>
              <a:t>, or whatever.</a:t>
            </a:r>
          </a:p>
          <a:p>
            <a:r>
              <a:rPr lang="en-US" sz="1200" b="0" i="0" u="none" strike="noStrike" kern="1200">
                <a:solidFill>
                  <a:schemeClr val="tx1"/>
                </a:solidFill>
                <a:effectLst/>
                <a:latin typeface="+mn-lt"/>
                <a:ea typeface="+mn-ea"/>
                <a:cs typeface="+mn-cs"/>
              </a:rPr>
              <a:t>The big downside is that each service you expose with a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will get its own IP address, and you have to pay for a </a:t>
            </a:r>
            <a:r>
              <a:rPr lang="en-US" sz="1200" b="0" i="0" u="none" strike="noStrike" kern="1200" err="1">
                <a:solidFill>
                  <a:schemeClr val="tx1"/>
                </a:solidFill>
                <a:effectLst/>
                <a:latin typeface="+mn-lt"/>
                <a:ea typeface="+mn-ea"/>
                <a:cs typeface="+mn-cs"/>
              </a:rPr>
              <a:t>LoadBalancer</a:t>
            </a:r>
            <a:r>
              <a:rPr lang="en-US" sz="1200" b="0" i="0" u="none" strike="noStrike" kern="1200">
                <a:solidFill>
                  <a:schemeClr val="tx1"/>
                </a:solidFill>
                <a:effectLst/>
                <a:latin typeface="+mn-lt"/>
                <a:ea typeface="+mn-ea"/>
                <a:cs typeface="+mn-cs"/>
              </a:rPr>
              <a:t> per exposed service, which can get expensive!</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284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Layer 7</a:t>
            </a:r>
          </a:p>
          <a:p>
            <a:r>
              <a:rPr lang="en-US" sz="1200" b="0" i="0" u="none" strike="noStrike" kern="1200">
                <a:solidFill>
                  <a:schemeClr val="tx1"/>
                </a:solidFill>
                <a:effectLst/>
                <a:latin typeface="+mn-lt"/>
                <a:ea typeface="+mn-ea"/>
                <a:cs typeface="+mn-cs"/>
              </a:rPr>
              <a:t>Sub Domain or path reverse proxy</a:t>
            </a:r>
          </a:p>
          <a:p>
            <a:r>
              <a:rPr lang="en-US" sz="1200" b="0" i="0" u="none" strike="noStrike" kern="1200">
                <a:solidFill>
                  <a:schemeClr val="tx1"/>
                </a:solidFill>
                <a:effectLst/>
                <a:latin typeface="+mn-lt"/>
                <a:ea typeface="+mn-ea"/>
                <a:cs typeface="+mn-cs"/>
              </a:rPr>
              <a:t>Implementation == Ingress controller</a:t>
            </a:r>
          </a:p>
          <a:p>
            <a:r>
              <a:rPr lang="en-US" sz="1200" b="0" i="0" u="none" strike="noStrike" kern="1200">
                <a:solidFill>
                  <a:schemeClr val="tx1"/>
                </a:solidFill>
                <a:effectLst/>
                <a:latin typeface="+mn-lt"/>
                <a:ea typeface="+mn-ea"/>
                <a:cs typeface="+mn-cs"/>
              </a:rPr>
              <a:t>Nginx == industry standard</a:t>
            </a:r>
          </a:p>
          <a:p>
            <a:r>
              <a:rPr lang="en-US" sz="1200" b="0" i="0" u="none" strike="noStrike" kern="1200">
                <a:solidFill>
                  <a:schemeClr val="tx1"/>
                </a:solidFill>
                <a:effectLst/>
                <a:latin typeface="+mn-lt"/>
                <a:ea typeface="+mn-ea"/>
                <a:cs typeface="+mn-cs"/>
              </a:rPr>
              <a:t>Azure App Gateway ingress controller now exists too</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7220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979555-FFC4-AA55-E32E-EE6A37B86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F6A1D6-AEE9-71C2-6EFF-C45B1F5D2F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18A960-7F88-DBFF-D519-C8EF93057347}"/>
              </a:ext>
            </a:extLst>
          </p:cNvPr>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Layer 7</a:t>
            </a:r>
          </a:p>
          <a:p>
            <a:r>
              <a:rPr lang="en-US" sz="1200" b="0" i="0" u="none" strike="noStrike" kern="1200">
                <a:solidFill>
                  <a:schemeClr val="tx1"/>
                </a:solidFill>
                <a:effectLst/>
                <a:latin typeface="+mn-lt"/>
                <a:ea typeface="+mn-ea"/>
                <a:cs typeface="+mn-cs"/>
              </a:rPr>
              <a:t>Sub Domain or path reverse proxy</a:t>
            </a:r>
          </a:p>
          <a:p>
            <a:r>
              <a:rPr lang="en-US" sz="1200" b="0" i="0" u="none" strike="noStrike" kern="1200">
                <a:solidFill>
                  <a:schemeClr val="tx1"/>
                </a:solidFill>
                <a:effectLst/>
                <a:latin typeface="+mn-lt"/>
                <a:ea typeface="+mn-ea"/>
                <a:cs typeface="+mn-cs"/>
              </a:rPr>
              <a:t>Implementation == Ingress controller</a:t>
            </a:r>
          </a:p>
          <a:p>
            <a:r>
              <a:rPr lang="en-US" sz="1200" b="0" i="0" u="none" strike="noStrike" kern="1200">
                <a:solidFill>
                  <a:schemeClr val="tx1"/>
                </a:solidFill>
                <a:effectLst/>
                <a:latin typeface="+mn-lt"/>
                <a:ea typeface="+mn-ea"/>
                <a:cs typeface="+mn-cs"/>
              </a:rPr>
              <a:t>Nginx == industry standard</a:t>
            </a:r>
          </a:p>
          <a:p>
            <a:r>
              <a:rPr lang="en-US" sz="1200" b="0" i="0" u="none" strike="noStrike" kern="1200">
                <a:solidFill>
                  <a:schemeClr val="tx1"/>
                </a:solidFill>
                <a:effectLst/>
                <a:latin typeface="+mn-lt"/>
                <a:ea typeface="+mn-ea"/>
                <a:cs typeface="+mn-cs"/>
              </a:rPr>
              <a:t>Azure App Gateway ingress controller now exists too</a:t>
            </a: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Unlike all the previous service examples, Ingress is actually NOT a type of service. Instead, it sits in front of multiple services and act as a “smart router” or </a:t>
            </a:r>
            <a:r>
              <a:rPr lang="en-US" sz="1200" b="0" i="0" u="none" strike="noStrike" kern="1200" err="1">
                <a:solidFill>
                  <a:schemeClr val="tx1"/>
                </a:solidFill>
                <a:effectLst/>
                <a:latin typeface="+mn-lt"/>
                <a:ea typeface="+mn-ea"/>
                <a:cs typeface="+mn-cs"/>
              </a:rPr>
              <a:t>entrypoint</a:t>
            </a:r>
            <a:r>
              <a:rPr lang="en-US" sz="1200" b="0" i="0" u="none" strike="noStrike" kern="1200">
                <a:solidFill>
                  <a:schemeClr val="tx1"/>
                </a:solidFill>
                <a:effectLst/>
                <a:latin typeface="+mn-lt"/>
                <a:ea typeface="+mn-ea"/>
                <a:cs typeface="+mn-cs"/>
              </a:rPr>
              <a:t> into your cluster.</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You can do a lot of different things with an Ingress, and there are many types of Ingress controllers that have different capabilities.</a:t>
            </a:r>
          </a:p>
          <a:p>
            <a:endParaRPr lang="en-US" sz="1200" b="1" i="0" u="none" strike="noStrike" kern="1200">
              <a:solidFill>
                <a:schemeClr val="tx1"/>
              </a:solidFill>
              <a:effectLst/>
              <a:latin typeface="+mn-lt"/>
              <a:ea typeface="+mn-ea"/>
              <a:cs typeface="+mn-cs"/>
            </a:endParaRPr>
          </a:p>
          <a:p>
            <a:r>
              <a:rPr lang="en-US" sz="1200" b="1" i="0" u="none" strike="noStrike" kern="1200">
                <a:solidFill>
                  <a:schemeClr val="tx1"/>
                </a:solidFill>
                <a:effectLst/>
                <a:latin typeface="+mn-lt"/>
                <a:ea typeface="+mn-ea"/>
                <a:cs typeface="+mn-cs"/>
              </a:rPr>
              <a:t>When would you use this?</a:t>
            </a:r>
          </a:p>
          <a:p>
            <a:r>
              <a:rPr lang="en-US" sz="1200" b="0" i="0" u="none" strike="noStrike" kern="1200">
                <a:solidFill>
                  <a:schemeClr val="tx1"/>
                </a:solidFill>
                <a:effectLst/>
                <a:latin typeface="+mn-lt"/>
                <a:ea typeface="+mn-ea"/>
                <a:cs typeface="+mn-cs"/>
              </a:rPr>
              <a:t>Ingress is probably the most powerful way to expose your services, but can also be the most complicated. There are many types of Ingress controllers, from the </a:t>
            </a:r>
            <a:r>
              <a:rPr lang="en-US" sz="1200" b="0" i="0" u="none" strike="noStrike" kern="1200">
                <a:solidFill>
                  <a:schemeClr val="tx1"/>
                </a:solidFill>
                <a:effectLst/>
                <a:latin typeface="+mn-lt"/>
                <a:ea typeface="+mn-ea"/>
                <a:cs typeface="+mn-cs"/>
                <a:hlinkClick r:id="rId3"/>
              </a:rPr>
              <a:t>Google Cloud Load Balancer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4"/>
              </a:rPr>
              <a:t>Nginx</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5"/>
              </a:rPr>
              <a:t>Contour</a:t>
            </a:r>
            <a:r>
              <a:rPr lang="en-US" sz="1200" b="0" i="0" u="none" strike="noStrike" kern="1200">
                <a:solidFill>
                  <a:schemeClr val="tx1"/>
                </a:solidFill>
                <a:effectLst/>
                <a:latin typeface="+mn-lt"/>
                <a:ea typeface="+mn-ea"/>
                <a:cs typeface="+mn-cs"/>
              </a:rPr>
              <a:t>, </a:t>
            </a:r>
            <a:r>
              <a:rPr lang="en-US" sz="1200" b="0" i="0" u="none" strike="noStrike" kern="1200">
                <a:solidFill>
                  <a:schemeClr val="tx1"/>
                </a:solidFill>
                <a:effectLst/>
                <a:latin typeface="+mn-lt"/>
                <a:ea typeface="+mn-ea"/>
                <a:cs typeface="+mn-cs"/>
                <a:hlinkClick r:id="rId6"/>
              </a:rPr>
              <a:t>Istio</a:t>
            </a:r>
            <a:r>
              <a:rPr lang="en-US" sz="1200" b="0" i="0" u="none" strike="noStrike" kern="1200">
                <a:solidFill>
                  <a:schemeClr val="tx1"/>
                </a:solidFill>
                <a:effectLst/>
                <a:latin typeface="+mn-lt"/>
                <a:ea typeface="+mn-ea"/>
                <a:cs typeface="+mn-cs"/>
              </a:rPr>
              <a:t>, and more. </a:t>
            </a: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There are also plugins for Ingress controllers, like the </a:t>
            </a:r>
            <a:r>
              <a:rPr lang="en-US" sz="1200" b="0" i="0" u="none" strike="noStrike" kern="1200">
                <a:solidFill>
                  <a:schemeClr val="tx1"/>
                </a:solidFill>
                <a:effectLst/>
                <a:latin typeface="+mn-lt"/>
                <a:ea typeface="+mn-ea"/>
                <a:cs typeface="+mn-cs"/>
                <a:hlinkClick r:id="rId7"/>
              </a:rPr>
              <a:t>cert-manager</a:t>
            </a:r>
            <a:r>
              <a:rPr lang="en-US" sz="1200" b="0" i="0" u="none" strike="noStrike" kern="1200">
                <a:solidFill>
                  <a:schemeClr val="tx1"/>
                </a:solidFill>
                <a:effectLst/>
                <a:latin typeface="+mn-lt"/>
                <a:ea typeface="+mn-ea"/>
                <a:cs typeface="+mn-cs"/>
              </a:rPr>
              <a:t>, that can automatically provision SSL certificates for your services.</a:t>
            </a:r>
          </a:p>
          <a:p>
            <a:r>
              <a:rPr lang="en-US" sz="1200" b="0" i="0" u="none" strike="noStrike" kern="1200">
                <a:solidFill>
                  <a:schemeClr val="tx1"/>
                </a:solidFill>
                <a:effectLst/>
                <a:latin typeface="+mn-lt"/>
                <a:ea typeface="+mn-ea"/>
                <a:cs typeface="+mn-cs"/>
              </a:rPr>
              <a:t>Ingress is the most useful if you want to expose multiple services under the same IP address, and these services all use the same L7 protocol (typically HTTP). You only pay for one load balancer if you are using the native GCP integration, and because Ingress is “smart” you can get a lot of features out of the box (like SSL, Auth, Routing, </a:t>
            </a:r>
            <a:r>
              <a:rPr lang="en-US" sz="1200" b="0" i="0" u="none" strike="noStrike" kern="1200" err="1">
                <a:solidFill>
                  <a:schemeClr val="tx1"/>
                </a:solidFill>
                <a:effectLst/>
                <a:latin typeface="+mn-lt"/>
                <a:ea typeface="+mn-ea"/>
                <a:cs typeface="+mn-cs"/>
              </a:rPr>
              <a:t>etc</a:t>
            </a:r>
            <a:r>
              <a:rPr lang="en-US" sz="1200" b="0" i="0" u="none" strike="noStrike" kern="1200">
                <a:solidFill>
                  <a:schemeClr val="tx1"/>
                </a:solidFill>
                <a:effectLst/>
                <a:latin typeface="+mn-lt"/>
                <a:ea typeface="+mn-ea"/>
                <a:cs typeface="+mn-cs"/>
              </a:rPr>
              <a:t>)</a:t>
            </a:r>
          </a:p>
          <a:p>
            <a:endParaRPr lang="en-US"/>
          </a:p>
        </p:txBody>
      </p:sp>
      <p:sp>
        <p:nvSpPr>
          <p:cNvPr id="4" name="Slide Number Placeholder 3">
            <a:extLst>
              <a:ext uri="{FF2B5EF4-FFF2-40B4-BE49-F238E27FC236}">
                <a16:creationId xmlns:a16="http://schemas.microsoft.com/office/drawing/2014/main" id="{6DF3CF88-80B0-CC62-ACBF-2743FCF51BA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744664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93836-9725-169D-ED78-5195F7B577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AF16BE-27A2-AE84-3871-6203F7529B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3819C7-D953-A006-D4DF-C87F17514450}"/>
              </a:ext>
            </a:extLst>
          </p:cNvPr>
          <p:cNvSpPr>
            <a:spLocks noGrp="1"/>
          </p:cNvSpPr>
          <p:nvPr>
            <p:ph type="body" idx="1"/>
          </p:nvPr>
        </p:nvSpPr>
        <p:spPr/>
        <p:txBody>
          <a:bodyPr/>
          <a:lstStyle/>
          <a:p>
            <a:pPr>
              <a:lnSpc>
                <a:spcPct val="90000"/>
              </a:lnSpc>
              <a:spcAft>
                <a:spcPts val="600"/>
              </a:spcAft>
            </a:pPr>
            <a:endParaRPr lang="en-US" sz="1000" b="0" i="0">
              <a:solidFill>
                <a:srgbClr val="222222"/>
              </a:solidFill>
              <a:effectLst/>
              <a:latin typeface="open sans" panose="020B0606030504020204" pitchFamily="34" charset="0"/>
            </a:endParaRPr>
          </a:p>
        </p:txBody>
      </p:sp>
      <p:sp>
        <p:nvSpPr>
          <p:cNvPr id="4" name="Header Placeholder 3">
            <a:extLst>
              <a:ext uri="{FF2B5EF4-FFF2-40B4-BE49-F238E27FC236}">
                <a16:creationId xmlns:a16="http://schemas.microsoft.com/office/drawing/2014/main" id="{C5D18BAC-0A25-D0F7-E8EE-13D839F4CAE0}"/>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6991F9CA-B050-D0D4-9BA0-BFB9E6BBFE31}"/>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EC6FB1CF-90B4-7987-940D-6D14550C7BE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2376309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4B235A-AB4B-80E5-3F9B-5E5EA1331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CA67C4-E3EF-18F1-B161-921F92D69A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E9EB5E-799B-F255-64CE-38D5724A79E2}"/>
              </a:ext>
            </a:extLst>
          </p:cNvPr>
          <p:cNvSpPr>
            <a:spLocks noGrp="1"/>
          </p:cNvSpPr>
          <p:nvPr>
            <p:ph type="body" idx="1"/>
          </p:nvPr>
        </p:nvSpPr>
        <p:spPr/>
        <p:txBody>
          <a:bodyPr/>
          <a:lstStyle/>
          <a:p>
            <a:pPr>
              <a:lnSpc>
                <a:spcPct val="90000"/>
              </a:lnSpc>
              <a:spcAft>
                <a:spcPts val="600"/>
              </a:spcAft>
            </a:pPr>
            <a:endParaRPr lang="en-US" sz="1000" b="0" i="0">
              <a:solidFill>
                <a:srgbClr val="222222"/>
              </a:solidFill>
              <a:effectLst/>
              <a:latin typeface="open sans" panose="020B0606030504020204" pitchFamily="34" charset="0"/>
            </a:endParaRPr>
          </a:p>
        </p:txBody>
      </p:sp>
      <p:sp>
        <p:nvSpPr>
          <p:cNvPr id="4" name="Header Placeholder 3">
            <a:extLst>
              <a:ext uri="{FF2B5EF4-FFF2-40B4-BE49-F238E27FC236}">
                <a16:creationId xmlns:a16="http://schemas.microsoft.com/office/drawing/2014/main" id="{85EE229B-A681-F44A-AE0D-98193063B7CF}"/>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73E10CE3-1FB2-2CD9-D1D4-DD9280922E39}"/>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D5E7E0CB-132F-6FDF-23BA-4E9CC41C2AB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27019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reviewing what a Virtual Machine is…</a:t>
            </a:r>
          </a:p>
          <a:p>
            <a:endParaRPr lang="en-US"/>
          </a:p>
          <a:p>
            <a:r>
              <a:rPr lang="en-US"/>
              <a:t>We have a physical server which runs a Host OS (Linux or Windows)</a:t>
            </a:r>
          </a:p>
          <a:p>
            <a:r>
              <a:rPr lang="en-US"/>
              <a:t>The Host OS runs a Hypervisor (Hyper-V, VMWare, </a:t>
            </a:r>
            <a:r>
              <a:rPr lang="en-US" err="1"/>
              <a:t>etc</a:t>
            </a:r>
            <a:r>
              <a:rPr lang="en-US"/>
              <a:t>)</a:t>
            </a:r>
          </a:p>
          <a:p>
            <a:r>
              <a:rPr lang="en-US"/>
              <a:t>The Hypervisor can then run one or more Virtual Machines.</a:t>
            </a:r>
          </a:p>
          <a:p>
            <a:endParaRPr lang="en-US"/>
          </a:p>
          <a:p>
            <a:r>
              <a:rPr lang="en-US"/>
              <a:t>A Virtual Machine (the yellow box) is given an isolated &amp; allocated set of resources from the underlying physical server (CPU, Memory, Storage)</a:t>
            </a:r>
          </a:p>
          <a:p>
            <a:endParaRPr lang="en-US"/>
          </a:p>
          <a:p>
            <a:r>
              <a:rPr lang="en-US"/>
              <a:t>The Virtual Machine runs a “Guest OS” (Windows or Linux)</a:t>
            </a:r>
          </a:p>
          <a:p>
            <a:r>
              <a:rPr lang="en-US"/>
              <a:t>The VM can then have software installed on to it.</a:t>
            </a:r>
          </a:p>
          <a:p>
            <a:endParaRPr lang="en-US"/>
          </a:p>
          <a:p>
            <a:r>
              <a:rPr lang="en-US"/>
              <a:t>The VM is stored as an IMAGE file, which can then be transferred and run on any other physical server with the same hypervisor.</a:t>
            </a:r>
          </a:p>
          <a:p>
            <a:r>
              <a:rPr lang="en-US"/>
              <a:t>In Azure, image files are called VHDs.  In AWS they are called AMIs.  </a:t>
            </a:r>
          </a:p>
          <a:p>
            <a:endParaRPr lang="en-US"/>
          </a:p>
          <a:p>
            <a:r>
              <a:rPr lang="en-US"/>
              <a:t>VM Characteristics:</a:t>
            </a:r>
          </a:p>
          <a:p>
            <a:pPr marL="171450" indent="-171450">
              <a:buFont typeface="Arial" panose="020B0604020202020204" pitchFamily="34" charset="0"/>
              <a:buChar char="•"/>
            </a:pPr>
            <a:r>
              <a:rPr lang="en-US"/>
              <a:t>VMs are portable.</a:t>
            </a:r>
          </a:p>
          <a:p>
            <a:pPr marL="171450" indent="-171450">
              <a:buFont typeface="Arial" panose="020B0604020202020204" pitchFamily="34" charset="0"/>
              <a:buChar char="•"/>
            </a:pPr>
            <a:r>
              <a:rPr lang="en-US"/>
              <a:t>Multiple VMs running on the same physical servers enable organizations to achieve greater density and use of those physical resources.</a:t>
            </a:r>
          </a:p>
          <a:p>
            <a:pPr marL="171450" indent="-171450">
              <a:buFont typeface="Arial" panose="020B0604020202020204" pitchFamily="34" charset="0"/>
              <a:buChar char="•"/>
            </a:pPr>
            <a:r>
              <a:rPr lang="en-US"/>
              <a:t>VMs are the “unit of deployment” which enabled Cloud Computing to be possible.</a:t>
            </a:r>
          </a:p>
          <a:p>
            <a:pPr marL="171450" indent="-171450">
              <a:buFont typeface="Arial" panose="020B0604020202020204" pitchFamily="34" charset="0"/>
              <a:buChar char="•"/>
            </a:pPr>
            <a:r>
              <a:rPr lang="en-US"/>
              <a:t>VMs take multiple minutes to deploy and start up</a:t>
            </a:r>
          </a:p>
          <a:p>
            <a:pPr marL="0" indent="0">
              <a:buFont typeface="Arial" panose="020B0604020202020204" pitchFamily="34" charset="0"/>
              <a:buNone/>
            </a:pPr>
            <a:endParaRPr lang="en-US"/>
          </a:p>
          <a:p>
            <a:r>
              <a:rPr lang="en-US"/>
              <a:t>Typically, VMs are dedicated to having a single app.</a:t>
            </a:r>
          </a:p>
          <a:p>
            <a:r>
              <a:rPr lang="en-US"/>
              <a:t>This is to avoid functional conflicts that happen between apps.</a:t>
            </a:r>
          </a:p>
          <a:p>
            <a:endParaRPr lang="en-US"/>
          </a:p>
          <a:p>
            <a:r>
              <a:rPr lang="en-US"/>
              <a:t>For example: </a:t>
            </a:r>
          </a:p>
          <a:p>
            <a:endParaRPr lang="en-US"/>
          </a:p>
          <a:p>
            <a:r>
              <a:rPr lang="en-US"/>
              <a:t>If App A &amp; App B are deployed onto the same VM and use a shared library, if one app updates the shared library, it could cause the other app to fail.</a:t>
            </a:r>
            <a:br>
              <a:rPr lang="en-US"/>
            </a:br>
            <a:br>
              <a:rPr lang="en-US"/>
            </a:br>
            <a:r>
              <a:rPr lang="en-US"/>
              <a:t>Let’s take a look at containers and the benefits they bring to the table…</a:t>
            </a:r>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96378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ACI requires Advanced Networking</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12/16/2025 9:39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44945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71F88-864F-0295-0ABB-97260B958D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B7A863-B885-E313-CF30-E65FE9746E21}"/>
              </a:ext>
            </a:extLst>
          </p:cNvPr>
          <p:cNvSpPr>
            <a:spLocks noGrp="1" noRot="1" noChangeAspect="1"/>
          </p:cNvSpPr>
          <p:nvPr>
            <p:ph type="sldImg"/>
          </p:nvPr>
        </p:nvSpPr>
        <p:spPr>
          <a:xfrm>
            <a:off x="381000" y="685800"/>
            <a:ext cx="6096000" cy="3429000"/>
          </a:xfrm>
          <a:prstGeom prst="rect">
            <a:avLst/>
          </a:prstGeom>
        </p:spPr>
      </p:sp>
      <p:sp>
        <p:nvSpPr>
          <p:cNvPr id="3" name="Notes Placeholder 2">
            <a:extLst>
              <a:ext uri="{FF2B5EF4-FFF2-40B4-BE49-F238E27FC236}">
                <a16:creationId xmlns:a16="http://schemas.microsoft.com/office/drawing/2014/main" id="{4F8221D9-80C0-A884-0FDE-2C99E9578740}"/>
              </a:ext>
            </a:extLst>
          </p:cNvPr>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ACI requires Advanced Networking</a:t>
            </a:r>
          </a:p>
        </p:txBody>
      </p:sp>
      <p:sp>
        <p:nvSpPr>
          <p:cNvPr id="4" name="Date Placeholder 3">
            <a:extLst>
              <a:ext uri="{FF2B5EF4-FFF2-40B4-BE49-F238E27FC236}">
                <a16:creationId xmlns:a16="http://schemas.microsoft.com/office/drawing/2014/main" id="{C578CEBD-B1BD-FD22-1F36-9C2B4F446FD3}"/>
              </a:ext>
            </a:extLst>
          </p:cNvPr>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12/16/2025 9:39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1DE7CEE-1D7D-54C7-D19B-7C7471695AB8}"/>
              </a:ext>
            </a:extLst>
          </p:cNvPr>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FD263F9A-97BF-3D1C-BF34-BD1F37AD7824}"/>
              </a:ext>
            </a:extLst>
          </p:cNvPr>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a:extLst>
              <a:ext uri="{FF2B5EF4-FFF2-40B4-BE49-F238E27FC236}">
                <a16:creationId xmlns:a16="http://schemas.microsoft.com/office/drawing/2014/main" id="{5D4E6EF4-58B3-4C34-D281-EF116370B6F3}"/>
              </a:ext>
            </a:extLst>
          </p:cNvPr>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13004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marL="171450" indent="-171450">
              <a:buFont typeface="Arial" charset="0"/>
              <a:buChar char="•"/>
            </a:pPr>
            <a:r>
              <a:rPr lang="en-US" sz="900" b="0" i="0" kern="1200">
                <a:solidFill>
                  <a:schemeClr val="tx1"/>
                </a:solidFill>
                <a:effectLst/>
                <a:latin typeface="Segoe UI Light" pitchFamily="34" charset="0"/>
                <a:ea typeface="+mn-ea"/>
                <a:cs typeface="+mn-cs"/>
              </a:rPr>
              <a:t>CNCF = Cloud Native Computing Foundation</a:t>
            </a:r>
          </a:p>
          <a:p>
            <a:pPr marL="171450" indent="-171450">
              <a:buFont typeface="Arial" charset="0"/>
              <a:buChar char="•"/>
            </a:pPr>
            <a:endParaRPr lang="en-US" sz="900" b="0" i="0" kern="1200">
              <a:solidFill>
                <a:schemeClr val="tx1"/>
              </a:solidFill>
              <a:effectLst/>
              <a:latin typeface="Segoe UI Light" pitchFamily="34" charset="0"/>
              <a:ea typeface="+mn-ea"/>
              <a:cs typeface="+mn-cs"/>
            </a:endParaRPr>
          </a:p>
          <a:p>
            <a:pPr marL="171450" indent="-171450">
              <a:buFont typeface="Arial" charset="0"/>
              <a:buChar char="•"/>
            </a:pPr>
            <a:r>
              <a:rPr lang="en-US" sz="900" b="0" i="0" kern="1200">
                <a:solidFill>
                  <a:schemeClr val="tx1"/>
                </a:solidFill>
                <a:effectLst/>
                <a:latin typeface="Segoe UI Light" pitchFamily="34" charset="0"/>
                <a:ea typeface="+mn-ea"/>
                <a:cs typeface="+mn-cs"/>
              </a:rPr>
              <a:t>https://</a:t>
            </a:r>
            <a:r>
              <a:rPr lang="en-US" sz="900" b="0" i="0" kern="1200" err="1">
                <a:solidFill>
                  <a:schemeClr val="tx1"/>
                </a:solidFill>
                <a:effectLst/>
                <a:latin typeface="Segoe UI Light" pitchFamily="34" charset="0"/>
                <a:ea typeface="+mn-ea"/>
                <a:cs typeface="+mn-cs"/>
              </a:rPr>
              <a:t>github.com</a:t>
            </a:r>
            <a:r>
              <a:rPr lang="en-US" sz="900" b="0" i="0" kern="1200">
                <a:solidFill>
                  <a:schemeClr val="tx1"/>
                </a:solidFill>
                <a:effectLst/>
                <a:latin typeface="Segoe UI Light" pitchFamily="34" charset="0"/>
                <a:ea typeface="+mn-ea"/>
                <a:cs typeface="+mn-cs"/>
              </a:rPr>
              <a:t>/Azure/azure-container-networking/blob/master/docs/</a:t>
            </a:r>
            <a:r>
              <a:rPr lang="en-US" sz="900" b="0" i="0" kern="1200" err="1">
                <a:solidFill>
                  <a:schemeClr val="tx1"/>
                </a:solidFill>
                <a:effectLst/>
                <a:latin typeface="Segoe UI Light" pitchFamily="34" charset="0"/>
                <a:ea typeface="+mn-ea"/>
                <a:cs typeface="+mn-cs"/>
              </a:rPr>
              <a:t>acs.md</a:t>
            </a:r>
            <a:r>
              <a:rPr lang="en-US" sz="900" b="0" i="0" kern="1200">
                <a:solidFill>
                  <a:schemeClr val="tx1"/>
                </a:solidFill>
                <a:effectLst/>
                <a:latin typeface="Segoe UI Light" pitchFamily="34" charset="0"/>
                <a:ea typeface="+mn-ea"/>
                <a:cs typeface="+mn-cs"/>
              </a:rPr>
              <a:t> </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5711C6-D783-4789-8082-9D34F2C4221D}"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12/16/2025 9:39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51880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903EE-DA3F-BCA6-C1AA-D14DCB864D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7364CC-9915-132A-CC6F-F02E13DEF7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D7EE97-120B-31F6-76D4-6272EA4D37C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A290D8E-784A-7A63-A57C-34A180692931}"/>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83794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
          </p:nvPr>
        </p:nvSpPr>
        <p:spPr/>
        <p:txBody>
          <a:bodyPr/>
          <a:lstStyle/>
          <a:p>
            <a:pPr marL="0" marR="0" lvl="0" indent="0" algn="r" defTabSz="101034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346" rtl="0" eaLnBrk="1" fontAlgn="auto" latinLnBrk="0" hangingPunct="1">
                <a:lnSpc>
                  <a:spcPct val="100000"/>
                </a:lnSpc>
                <a:spcBef>
                  <a:spcPts val="0"/>
                </a:spcBef>
                <a:spcAft>
                  <a:spcPts val="0"/>
                </a:spcAft>
                <a:buClrTx/>
                <a:buSzTx/>
                <a:buFontTx/>
                <a:buNone/>
                <a:tabLst/>
                <a:defRPr/>
              </a:pPr>
              <a:t>12/16/2025 9:39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526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D268EF-BFF3-10E2-50B0-4E77E18F07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C6B52A-7659-C344-E4A1-340D74BDFC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744347-D5FC-2784-DEAA-A7EC6A964415}"/>
              </a:ext>
            </a:extLst>
          </p:cNvPr>
          <p:cNvSpPr>
            <a:spLocks noGrp="1"/>
          </p:cNvSpPr>
          <p:nvPr>
            <p:ph type="body" idx="1"/>
          </p:nvPr>
        </p:nvSpPr>
        <p:spPr/>
        <p:txBody>
          <a:bodyPr/>
          <a:lstStyle/>
          <a:p>
            <a:endParaRPr lang="en-US"/>
          </a:p>
        </p:txBody>
      </p:sp>
      <p:sp>
        <p:nvSpPr>
          <p:cNvPr id="6" name="Date Placeholder 5">
            <a:extLst>
              <a:ext uri="{FF2B5EF4-FFF2-40B4-BE49-F238E27FC236}">
                <a16:creationId xmlns:a16="http://schemas.microsoft.com/office/drawing/2014/main" id="{75907920-2DFE-AE6E-A6B9-692B664A83DE}"/>
              </a:ext>
            </a:extLst>
          </p:cNvPr>
          <p:cNvSpPr>
            <a:spLocks noGrp="1"/>
          </p:cNvSpPr>
          <p:nvPr>
            <p:ph type="dt" idx="1"/>
          </p:nvPr>
        </p:nvSpPr>
        <p:spPr/>
        <p:txBody>
          <a:bodyPr/>
          <a:lstStyle/>
          <a:p>
            <a:pPr marL="0" marR="0" lvl="0" indent="0" algn="r" defTabSz="101034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346" rtl="0" eaLnBrk="1" fontAlgn="auto" latinLnBrk="0" hangingPunct="1">
                <a:lnSpc>
                  <a:spcPct val="100000"/>
                </a:lnSpc>
                <a:spcBef>
                  <a:spcPts val="0"/>
                </a:spcBef>
                <a:spcAft>
                  <a:spcPts val="0"/>
                </a:spcAft>
                <a:buClrTx/>
                <a:buSzTx/>
                <a:buFontTx/>
                <a:buNone/>
                <a:tabLst/>
                <a:defRPr/>
              </a:pPr>
              <a:t>12/16/2025 9:39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48357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1D4FF-8883-0F26-5AA3-68F50CFDA3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8BF6F-9694-6BB3-D2E1-611A3BA5D9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A0412D-D5BF-2546-5215-5CEB4CCFABC6}"/>
              </a:ext>
            </a:extLst>
          </p:cNvPr>
          <p:cNvSpPr>
            <a:spLocks noGrp="1"/>
          </p:cNvSpPr>
          <p:nvPr>
            <p:ph type="body" idx="1"/>
          </p:nvPr>
        </p:nvSpPr>
        <p:spPr/>
        <p:txBody>
          <a:bodyPr/>
          <a:lstStyle/>
          <a:p>
            <a:endParaRPr lang="en-US"/>
          </a:p>
        </p:txBody>
      </p:sp>
      <p:sp>
        <p:nvSpPr>
          <p:cNvPr id="6" name="Date Placeholder 5">
            <a:extLst>
              <a:ext uri="{FF2B5EF4-FFF2-40B4-BE49-F238E27FC236}">
                <a16:creationId xmlns:a16="http://schemas.microsoft.com/office/drawing/2014/main" id="{31AF85D8-B927-730A-50BE-A235F14DD859}"/>
              </a:ext>
            </a:extLst>
          </p:cNvPr>
          <p:cNvSpPr>
            <a:spLocks noGrp="1"/>
          </p:cNvSpPr>
          <p:nvPr>
            <p:ph type="dt" idx="1"/>
          </p:nvPr>
        </p:nvSpPr>
        <p:spPr/>
        <p:txBody>
          <a:bodyPr/>
          <a:lstStyle/>
          <a:p>
            <a:pPr marL="0" marR="0" lvl="0" indent="0" algn="r" defTabSz="101034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346" rtl="0" eaLnBrk="1" fontAlgn="auto" latinLnBrk="0" hangingPunct="1">
                <a:lnSpc>
                  <a:spcPct val="100000"/>
                </a:lnSpc>
                <a:spcBef>
                  <a:spcPts val="0"/>
                </a:spcBef>
                <a:spcAft>
                  <a:spcPts val="0"/>
                </a:spcAft>
                <a:buClrTx/>
                <a:buSzTx/>
                <a:buFontTx/>
                <a:buNone/>
                <a:tabLst/>
                <a:defRPr/>
              </a:pPr>
              <a:t>12/16/2025 9:39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71077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E8814-B58E-185C-FF59-EBA7CA18F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91082D-69D1-D9F1-680B-0B4FB2DB4B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757681-637F-2732-AF5F-86A23AF0F68D}"/>
              </a:ext>
            </a:extLst>
          </p:cNvPr>
          <p:cNvSpPr>
            <a:spLocks noGrp="1"/>
          </p:cNvSpPr>
          <p:nvPr>
            <p:ph type="body" idx="1"/>
          </p:nvPr>
        </p:nvSpPr>
        <p:spPr/>
        <p:txBody>
          <a:bodyPr/>
          <a:lstStyle/>
          <a:p>
            <a:endParaRPr lang="en-US"/>
          </a:p>
        </p:txBody>
      </p:sp>
      <p:sp>
        <p:nvSpPr>
          <p:cNvPr id="6" name="Date Placeholder 5">
            <a:extLst>
              <a:ext uri="{FF2B5EF4-FFF2-40B4-BE49-F238E27FC236}">
                <a16:creationId xmlns:a16="http://schemas.microsoft.com/office/drawing/2014/main" id="{2666D1DC-7381-02DA-CBC0-2AEF2A45A045}"/>
              </a:ext>
            </a:extLst>
          </p:cNvPr>
          <p:cNvSpPr>
            <a:spLocks noGrp="1"/>
          </p:cNvSpPr>
          <p:nvPr>
            <p:ph type="dt" idx="1"/>
          </p:nvPr>
        </p:nvSpPr>
        <p:spPr/>
        <p:txBody>
          <a:bodyPr/>
          <a:lstStyle/>
          <a:p>
            <a:pPr marL="0" marR="0" lvl="0" indent="0" algn="r" defTabSz="101034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346" rtl="0" eaLnBrk="1" fontAlgn="auto" latinLnBrk="0" hangingPunct="1">
                <a:lnSpc>
                  <a:spcPct val="100000"/>
                </a:lnSpc>
                <a:spcBef>
                  <a:spcPts val="0"/>
                </a:spcBef>
                <a:spcAft>
                  <a:spcPts val="0"/>
                </a:spcAft>
                <a:buClrTx/>
                <a:buSzTx/>
                <a:buFontTx/>
                <a:buNone/>
                <a:tabLst/>
                <a:defRPr/>
              </a:pPr>
              <a:t>12/16/2025 9:39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484380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E8879-0BB2-412D-C8D5-3529D90E7F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E2C5EA-5C71-2800-8E2F-CD407F5274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7C3A6-FF51-924B-0AE6-BE0A0E001EAB}"/>
              </a:ext>
            </a:extLst>
          </p:cNvPr>
          <p:cNvSpPr>
            <a:spLocks noGrp="1"/>
          </p:cNvSpPr>
          <p:nvPr>
            <p:ph type="body" idx="1"/>
          </p:nvPr>
        </p:nvSpPr>
        <p:spPr/>
        <p:txBody>
          <a:bodyPr/>
          <a:lstStyle/>
          <a:p>
            <a:endParaRPr lang="en-US"/>
          </a:p>
        </p:txBody>
      </p:sp>
      <p:sp>
        <p:nvSpPr>
          <p:cNvPr id="6" name="Date Placeholder 5">
            <a:extLst>
              <a:ext uri="{FF2B5EF4-FFF2-40B4-BE49-F238E27FC236}">
                <a16:creationId xmlns:a16="http://schemas.microsoft.com/office/drawing/2014/main" id="{F8D3F76D-0AFC-1BBD-B0E5-F6B6FE97B596}"/>
              </a:ext>
            </a:extLst>
          </p:cNvPr>
          <p:cNvSpPr>
            <a:spLocks noGrp="1"/>
          </p:cNvSpPr>
          <p:nvPr>
            <p:ph type="dt" idx="1"/>
          </p:nvPr>
        </p:nvSpPr>
        <p:spPr/>
        <p:txBody>
          <a:bodyPr/>
          <a:lstStyle/>
          <a:p>
            <a:pPr marL="0" marR="0" lvl="0" indent="0" algn="r" defTabSz="101034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346" rtl="0" eaLnBrk="1" fontAlgn="auto" latinLnBrk="0" hangingPunct="1">
                <a:lnSpc>
                  <a:spcPct val="100000"/>
                </a:lnSpc>
                <a:spcBef>
                  <a:spcPts val="0"/>
                </a:spcBef>
                <a:spcAft>
                  <a:spcPts val="0"/>
                </a:spcAft>
                <a:buClrTx/>
                <a:buSzTx/>
                <a:buFontTx/>
                <a:buNone/>
                <a:tabLst/>
                <a:defRPr/>
              </a:pPr>
              <a:t>12/16/2025 9:39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0265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E2CF0D-E99C-4AAA-84F4-920C6BA67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BCA478-2A1A-A987-51D9-523691FD7A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00A9A1-B81F-21C6-6264-6665436145F5}"/>
              </a:ext>
            </a:extLst>
          </p:cNvPr>
          <p:cNvSpPr>
            <a:spLocks noGrp="1"/>
          </p:cNvSpPr>
          <p:nvPr>
            <p:ph type="body" idx="1"/>
          </p:nvPr>
        </p:nvSpPr>
        <p:spPr/>
        <p:txBody>
          <a:bodyPr/>
          <a:lstStyle/>
          <a:p>
            <a:endParaRPr lang="en-US"/>
          </a:p>
        </p:txBody>
      </p:sp>
      <p:sp>
        <p:nvSpPr>
          <p:cNvPr id="6" name="Date Placeholder 5">
            <a:extLst>
              <a:ext uri="{FF2B5EF4-FFF2-40B4-BE49-F238E27FC236}">
                <a16:creationId xmlns:a16="http://schemas.microsoft.com/office/drawing/2014/main" id="{7A4EAF1A-CABE-9CAA-5518-9504D5F26352}"/>
              </a:ext>
            </a:extLst>
          </p:cNvPr>
          <p:cNvSpPr>
            <a:spLocks noGrp="1"/>
          </p:cNvSpPr>
          <p:nvPr>
            <p:ph type="dt" idx="1"/>
          </p:nvPr>
        </p:nvSpPr>
        <p:spPr/>
        <p:txBody>
          <a:bodyPr/>
          <a:lstStyle/>
          <a:p>
            <a:pPr marL="0" marR="0" lvl="0" indent="0" algn="r" defTabSz="101034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346" rtl="0" eaLnBrk="1" fontAlgn="auto" latinLnBrk="0" hangingPunct="1">
                <a:lnSpc>
                  <a:spcPct val="100000"/>
                </a:lnSpc>
                <a:spcBef>
                  <a:spcPts val="0"/>
                </a:spcBef>
                <a:spcAft>
                  <a:spcPts val="0"/>
                </a:spcAft>
                <a:buClrTx/>
                <a:buSzTx/>
                <a:buFontTx/>
                <a:buNone/>
                <a:tabLst/>
                <a:defRPr/>
              </a:pPr>
              <a:t>12/16/2025 9:39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14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right, we have a single VM with a Guest OS on it.</a:t>
            </a:r>
          </a:p>
          <a:p>
            <a:endParaRPr lang="en-US"/>
          </a:p>
          <a:p>
            <a:r>
              <a:rPr lang="en-US"/>
              <a:t>We add a “container engine”.</a:t>
            </a:r>
          </a:p>
          <a:p>
            <a:endParaRPr lang="en-US"/>
          </a:p>
          <a:p>
            <a:r>
              <a:rPr lang="en-US"/>
              <a:t>The container engine acts similar to a hypervisor within the OS, except instead of VMs, it lets us run containers.</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547234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18BD1-418A-49C3-11BF-484FA6CD0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84F19-36A1-BBE3-E1D7-45C0628A1B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279E05-719D-3D32-1869-0B55C7D9629F}"/>
              </a:ext>
            </a:extLst>
          </p:cNvPr>
          <p:cNvSpPr>
            <a:spLocks noGrp="1"/>
          </p:cNvSpPr>
          <p:nvPr>
            <p:ph type="body" idx="1"/>
          </p:nvPr>
        </p:nvSpPr>
        <p:spPr/>
        <p:txBody>
          <a:bodyPr/>
          <a:lstStyle/>
          <a:p>
            <a:endParaRPr lang="en-US"/>
          </a:p>
        </p:txBody>
      </p:sp>
      <p:sp>
        <p:nvSpPr>
          <p:cNvPr id="6" name="Date Placeholder 5">
            <a:extLst>
              <a:ext uri="{FF2B5EF4-FFF2-40B4-BE49-F238E27FC236}">
                <a16:creationId xmlns:a16="http://schemas.microsoft.com/office/drawing/2014/main" id="{81ED0DBB-558F-EDE9-31E6-DA143EA03CCF}"/>
              </a:ext>
            </a:extLst>
          </p:cNvPr>
          <p:cNvSpPr>
            <a:spLocks noGrp="1"/>
          </p:cNvSpPr>
          <p:nvPr>
            <p:ph type="dt" idx="1"/>
          </p:nvPr>
        </p:nvSpPr>
        <p:spPr/>
        <p:txBody>
          <a:bodyPr/>
          <a:lstStyle/>
          <a:p>
            <a:pPr marL="0" marR="0" lvl="0" indent="0" algn="r" defTabSz="1010346"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010346" rtl="0" eaLnBrk="1" fontAlgn="auto" latinLnBrk="0" hangingPunct="1">
                <a:lnSpc>
                  <a:spcPct val="100000"/>
                </a:lnSpc>
                <a:spcBef>
                  <a:spcPts val="0"/>
                </a:spcBef>
                <a:spcAft>
                  <a:spcPts val="0"/>
                </a:spcAft>
                <a:buClrTx/>
                <a:buSzTx/>
                <a:buFontTx/>
                <a:buNone/>
                <a:tabLst/>
                <a:defRPr/>
              </a:pPr>
              <a:t>12/16/2025 9:39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82851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96488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what a rolling update looks like if we update the deployment with new a new version of the app</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5497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K8S doesn’t manage infrastructure!</a:t>
            </a:r>
          </a:p>
          <a:p>
            <a:r>
              <a:rPr lang="en-US"/>
              <a:t>You would need to stand up VMs, manually (or scripted) install all the “</a:t>
            </a:r>
            <a:r>
              <a:rPr lang="en-US" err="1"/>
              <a:t>kube</a:t>
            </a:r>
            <a:r>
              <a:rPr lang="en-US"/>
              <a:t> stuff” in the black boxes</a:t>
            </a:r>
          </a:p>
          <a:p>
            <a:r>
              <a:rPr lang="en-US"/>
              <a:t>Log into the master and add those things</a:t>
            </a:r>
          </a:p>
          <a:p>
            <a:endParaRPr lang="en-US"/>
          </a:p>
          <a:p>
            <a:r>
              <a:rPr lang="en-US"/>
              <a:t>Here’s what it looks like to scale nodes, and then pods!</a:t>
            </a:r>
          </a:p>
          <a:p>
            <a:endParaRPr lang="en-US"/>
          </a:p>
          <a:p>
            <a:r>
              <a:rPr lang="en-US"/>
              <a:t>If K8S was in a state where it had NO resources, it would just fulfill its desired state destiny!</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230708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0404E-245B-4AEC-843D-8091A336220D}" type="slidenum">
              <a:rPr lang="en-US" smtClean="0"/>
              <a:t>100</a:t>
            </a:fld>
            <a:endParaRPr lang="en-US"/>
          </a:p>
        </p:txBody>
      </p:sp>
    </p:spTree>
    <p:extLst>
      <p:ext uri="{BB962C8B-B14F-4D97-AF65-F5344CB8AC3E}">
        <p14:creationId xmlns:p14="http://schemas.microsoft.com/office/powerpoint/2010/main" val="10402263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AABF77-E2E4-44CA-BA5C-65E132CF08D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4352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2 clicks</a:t>
            </a:r>
          </a:p>
          <a:p>
            <a:pPr marL="228600" indent="-228600">
              <a:buAutoNum type="arabicPeriod"/>
            </a:pPr>
            <a:r>
              <a:rPr lang="en-US"/>
              <a:t>If pods dies, data dies</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a:t>Pods only get ephemeral storage</a:t>
            </a:r>
          </a:p>
          <a:p>
            <a:pPr marL="228600" indent="-228600">
              <a:buAutoNum type="arabicPeriod"/>
            </a:pPr>
            <a:r>
              <a:rPr lang="en-US"/>
              <a:t>What happens if you need persistence across lifecycle</a:t>
            </a:r>
          </a:p>
          <a:p>
            <a:pPr marL="228600" indent="-228600">
              <a:buAutoNum type="arabicPeriod"/>
            </a:pPr>
            <a:r>
              <a:rPr lang="en-US"/>
              <a:t>VOLUMES!</a:t>
            </a:r>
          </a:p>
          <a:p>
            <a:pPr marL="228600" indent="-228600">
              <a:buAutoNum type="arabicPeriod"/>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43730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hostPath</a:t>
            </a:r>
            <a:r>
              <a:rPr lang="en-US"/>
              <a:t> = folder on node (single node testing only)</a:t>
            </a:r>
          </a:p>
          <a:p>
            <a:r>
              <a:rPr lang="en-US"/>
              <a:t>&lt;click&gt;</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34617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PV is storage provisioned by admin.</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93789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PV is storage provisioned by admin.</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544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container (in the blue </a:t>
            </a:r>
            <a:r>
              <a:rPr lang="en-US" err="1"/>
              <a:t>blox</a:t>
            </a:r>
            <a:r>
              <a:rPr lang="en-US"/>
              <a:t>).</a:t>
            </a:r>
          </a:p>
          <a:p>
            <a:endParaRPr lang="en-US"/>
          </a:p>
          <a:p>
            <a:endParaRPr lang="en-US"/>
          </a:p>
          <a:p>
            <a:pPr marL="342900" indent="-228600">
              <a:lnSpc>
                <a:spcPct val="90000"/>
              </a:lnSpc>
              <a:spcAft>
                <a:spcPts val="600"/>
              </a:spcAft>
              <a:buFont typeface="Arial" panose="020B0604020202020204" pitchFamily="34" charset="0"/>
              <a:buChar char="•"/>
            </a:pPr>
            <a:r>
              <a:rPr lang="en-US" sz="1200" b="1">
                <a:latin typeface="Segoe UI" panose="020B0502040204020203" pitchFamily="34" charset="0"/>
                <a:cs typeface="Segoe UI" panose="020B0502040204020203" pitchFamily="34" charset="0"/>
              </a:rPr>
              <a:t>Containers are a method of operating system virtualization that allow you to run an application and its dependencies in resource-isolated processes</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a:t>A container allows you to package up an application and all of its dependencies (libraries, </a:t>
            </a:r>
            <a:r>
              <a:rPr lang="en-US" sz="1200" err="1"/>
              <a:t>etc</a:t>
            </a:r>
            <a:r>
              <a:rPr lang="en-US" sz="1200"/>
              <a:t>) into an IMAGE file.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a:t>Like a VM, the great thing about Containers are that they are PORTABLE.</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a:t>Once you have a container image, you can deploy that container to any VM with the same container engine and it should “just work”. </a:t>
            </a:r>
          </a:p>
          <a:p>
            <a:pPr marL="34290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1200"/>
              <a:t>When you run a container, it starts up almost instantly.  Usually within seconds, not minutes.</a:t>
            </a:r>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endParaRPr lang="en-US" sz="1200"/>
          </a:p>
          <a:p>
            <a:pPr marL="114300" marR="0" lvl="0" indent="0" algn="l" defTabSz="914400" rtl="0" eaLnBrk="1" fontAlgn="auto" latinLnBrk="0" hangingPunct="1">
              <a:lnSpc>
                <a:spcPct val="90000"/>
              </a:lnSpc>
              <a:spcBef>
                <a:spcPts val="0"/>
              </a:spcBef>
              <a:spcAft>
                <a:spcPts val="600"/>
              </a:spcAft>
              <a:buClrTx/>
              <a:buSzTx/>
              <a:buFont typeface="Arial" panose="020B0604020202020204" pitchFamily="34" charset="0"/>
              <a:buNone/>
              <a:tabLst/>
              <a:defRPr/>
            </a:pPr>
            <a:r>
              <a:rPr lang="en-US" sz="1200"/>
              <a:t>This brings a lot of benefits… (next slide)</a:t>
            </a:r>
          </a:p>
          <a:p>
            <a:endParaRPr lang="en-US"/>
          </a:p>
          <a:p>
            <a:endParaRPr lang="en-US"/>
          </a:p>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12/16/2025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3342004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PV is storage provisioned by admin.</a:t>
            </a:r>
          </a:p>
          <a:p>
            <a:r>
              <a:rPr lang="en-US"/>
              <a:t>Cluster of disks like we have a cluster of VMs.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23681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PVC is a request for storage of certain size and type</a:t>
            </a:r>
          </a:p>
          <a:p>
            <a:r>
              <a:rPr lang="en-US"/>
              <a:t>Just like: pods with their </a:t>
            </a:r>
            <a:r>
              <a:rPr lang="en-US" err="1"/>
              <a:t>cpu</a:t>
            </a:r>
            <a:r>
              <a:rPr lang="en-US"/>
              <a:t> and memory requests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469885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PVC is a request for storage of certain size and type</a:t>
            </a:r>
          </a:p>
          <a:p>
            <a:r>
              <a:rPr lang="en-US"/>
              <a:t>Just like: pods with their </a:t>
            </a:r>
            <a:r>
              <a:rPr lang="en-US" err="1"/>
              <a:t>cpu</a:t>
            </a:r>
            <a:r>
              <a:rPr lang="en-US"/>
              <a:t> and memory requests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2460809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PVC will search for a PV that matches its needs.</a:t>
            </a:r>
          </a:p>
          <a:p>
            <a:endParaRPr lang="en-US"/>
          </a:p>
          <a:p>
            <a:r>
              <a:rPr lang="en-US"/>
              <a:t>It will remain in Pending state until it does.</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72744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a suitable PV is found, the PVC is “Bound” to the PV</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103113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reclaim policy tells us what happens to the PV when the PVC is deleted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1841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reclaim policy tells us what happens to the PV when the PVC is deleted. </a:t>
            </a:r>
          </a:p>
          <a:p>
            <a:endParaRPr lang="en-US"/>
          </a:p>
          <a:p>
            <a:r>
              <a:rPr lang="en-US"/>
              <a:t>Cluster admin set this when they set up the PV cluster.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126393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make this more dynamic???</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890597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storage classes.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459258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create a PVC with a storage class, the SC will make sure to dynamically create the type of storage we want.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50404E-245B-4AEC-843D-8091A33622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7070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0.emf"/><Relationship Id="rId1" Type="http://schemas.openxmlformats.org/officeDocument/2006/relationships/slideMaster" Target="../slideMasters/slideMaster3.xml"/><Relationship Id="rId4" Type="http://schemas.openxmlformats.org/officeDocument/2006/relationships/image" Target="../media/image64.svg"/></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0.emf"/><Relationship Id="rId1" Type="http://schemas.openxmlformats.org/officeDocument/2006/relationships/slideMaster" Target="../slideMasters/slideMaster3.xml"/><Relationship Id="rId4" Type="http://schemas.openxmlformats.org/officeDocument/2006/relationships/image" Target="../media/image66.sv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0.emf"/><Relationship Id="rId1" Type="http://schemas.openxmlformats.org/officeDocument/2006/relationships/slideMaster" Target="../slideMasters/slideMaster3.xml"/><Relationship Id="rId4" Type="http://schemas.openxmlformats.org/officeDocument/2006/relationships/image" Target="../media/image68.sv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0.emf"/><Relationship Id="rId1" Type="http://schemas.openxmlformats.org/officeDocument/2006/relationships/slideMaster" Target="../slideMasters/slideMaster3.xml"/><Relationship Id="rId4" Type="http://schemas.openxmlformats.org/officeDocument/2006/relationships/image" Target="../media/image70.sv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0.emf"/><Relationship Id="rId1" Type="http://schemas.openxmlformats.org/officeDocument/2006/relationships/slideMaster" Target="../slideMasters/slideMaster3.xml"/><Relationship Id="rId4" Type="http://schemas.openxmlformats.org/officeDocument/2006/relationships/image" Target="../media/image72.sv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0.emf"/><Relationship Id="rId1" Type="http://schemas.openxmlformats.org/officeDocument/2006/relationships/slideMaster" Target="../slideMasters/slideMaster3.xml"/><Relationship Id="rId4" Type="http://schemas.openxmlformats.org/officeDocument/2006/relationships/image" Target="../media/image74.sv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0.emf"/><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0.emf"/><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5.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0.em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60.em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8.jpe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9.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85.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4.xml"/><Relationship Id="rId4" Type="http://schemas.openxmlformats.org/officeDocument/2006/relationships/image" Target="../media/image91.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Master" Target="../slideMasters/slideMaster4.xml"/><Relationship Id="rId5" Type="http://schemas.openxmlformats.org/officeDocument/2006/relationships/image" Target="../media/image95.jpeg"/><Relationship Id="rId4" Type="http://schemas.openxmlformats.org/officeDocument/2006/relationships/image" Target="../media/image94.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22.jpeg"/><Relationship Id="rId1" Type="http://schemas.openxmlformats.org/officeDocument/2006/relationships/slideMaster" Target="../slideMasters/slideMaster4.xml"/><Relationship Id="rId6" Type="http://schemas.openxmlformats.org/officeDocument/2006/relationships/image" Target="../media/image96.jpeg"/><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22.jpeg"/><Relationship Id="rId1" Type="http://schemas.openxmlformats.org/officeDocument/2006/relationships/slideMaster" Target="../slideMasters/slideMaster4.xml"/><Relationship Id="rId4" Type="http://schemas.openxmlformats.org/officeDocument/2006/relationships/image" Target="../media/image85.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22.jpeg"/><Relationship Id="rId1" Type="http://schemas.openxmlformats.org/officeDocument/2006/relationships/slideMaster" Target="../slideMasters/slideMaster4.xml"/><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Master" Target="../slideMasters/slideMaster4.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2.xml"/><Relationship Id="rId4" Type="http://schemas.openxmlformats.org/officeDocument/2006/relationships/image" Target="../media/image44.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0.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0F129-10C1-45D2-9366-5F6200A7B706}"/>
              </a:ext>
            </a:extLst>
          </p:cNvPr>
          <p:cNvSpPr>
            <a:spLocks noGrp="1"/>
          </p:cNvSpPr>
          <p:nvPr>
            <p:ph type="ctrTitle"/>
          </p:nvPr>
        </p:nvSpPr>
        <p:spPr>
          <a:xfrm>
            <a:off x="1524000" y="2062162"/>
            <a:ext cx="9144000" cy="1856695"/>
          </a:xfrm>
        </p:spPr>
        <p:txBody>
          <a:bodyPr anchor="b" anchorCtr="1">
            <a:normAutofit/>
          </a:bodyPr>
          <a:lstStyle>
            <a:lvl1pPr algn="ctr">
              <a:defRPr sz="5400">
                <a:solidFill>
                  <a:srgbClr val="9966FF"/>
                </a:solidFill>
              </a:defRPr>
            </a:lvl1pPr>
          </a:lstStyle>
          <a:p>
            <a:r>
              <a:rPr lang="en-US"/>
              <a:t>Click to edit Master title style</a:t>
            </a:r>
          </a:p>
        </p:txBody>
      </p:sp>
      <p:sp>
        <p:nvSpPr>
          <p:cNvPr id="3" name="Subtitle 2">
            <a:extLst>
              <a:ext uri="{FF2B5EF4-FFF2-40B4-BE49-F238E27FC236}">
                <a16:creationId xmlns:a16="http://schemas.microsoft.com/office/drawing/2014/main" id="{2BEFEC74-E711-408B-8EE8-74ADEEE779CE}"/>
              </a:ext>
            </a:extLst>
          </p:cNvPr>
          <p:cNvSpPr>
            <a:spLocks noGrp="1"/>
          </p:cNvSpPr>
          <p:nvPr>
            <p:ph type="subTitle" idx="1"/>
          </p:nvPr>
        </p:nvSpPr>
        <p:spPr>
          <a:xfrm>
            <a:off x="1524000" y="3918857"/>
            <a:ext cx="9144000" cy="1655762"/>
          </a:xfrm>
        </p:spPr>
        <p:txBody>
          <a:bodyPr>
            <a:normAutofit/>
          </a:bodyPr>
          <a:lstStyle>
            <a:lvl1pPr marL="0" indent="0" algn="ctr">
              <a:buNone/>
              <a:defRPr sz="3200" b="1">
                <a:solidFill>
                  <a:srgbClr val="FFC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3DD10-7612-4933-A9DE-52C8DEC05C16}"/>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5" name="Footer Placeholder 4">
            <a:extLst>
              <a:ext uri="{FF2B5EF4-FFF2-40B4-BE49-F238E27FC236}">
                <a16:creationId xmlns:a16="http://schemas.microsoft.com/office/drawing/2014/main" id="{5EB8C126-9EBB-4868-91BE-B4CC2CE03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99CA16-E167-4853-A100-2E054D32BF71}"/>
              </a:ext>
            </a:extLst>
          </p:cNvPr>
          <p:cNvSpPr>
            <a:spLocks noGrp="1"/>
          </p:cNvSpPr>
          <p:nvPr>
            <p:ph type="sldNum" sz="quarter" idx="12"/>
          </p:nvPr>
        </p:nvSpPr>
        <p:spPr/>
        <p:txBody>
          <a:bodyPr/>
          <a:lstStyle/>
          <a:p>
            <a:fld id="{917A5D10-618F-48F3-BDB9-4DB139240047}" type="slidenum">
              <a:rPr lang="en-US" smtClean="0"/>
              <a:t>‹#›</a:t>
            </a:fld>
            <a:endParaRPr lang="en-US"/>
          </a:p>
        </p:txBody>
      </p:sp>
      <p:pic>
        <p:nvPicPr>
          <p:cNvPr id="10" name="Picture 9" descr="Text&#10;&#10;Description automatically generated">
            <a:extLst>
              <a:ext uri="{FF2B5EF4-FFF2-40B4-BE49-F238E27FC236}">
                <a16:creationId xmlns:a16="http://schemas.microsoft.com/office/drawing/2014/main" id="{7D08AF1E-B0D5-63DF-0F2D-FD629FBF12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802610" y="23813"/>
            <a:ext cx="8586780" cy="2227730"/>
          </a:xfrm>
          <a:prstGeom prst="rect">
            <a:avLst/>
          </a:prstGeom>
        </p:spPr>
      </p:pic>
      <p:sp>
        <p:nvSpPr>
          <p:cNvPr id="11" name="TextBox 10">
            <a:extLst>
              <a:ext uri="{FF2B5EF4-FFF2-40B4-BE49-F238E27FC236}">
                <a16:creationId xmlns:a16="http://schemas.microsoft.com/office/drawing/2014/main" id="{8546358A-FFF7-5AD1-79D7-CD5BFC6B9788}"/>
              </a:ext>
            </a:extLst>
          </p:cNvPr>
          <p:cNvSpPr txBox="1"/>
          <p:nvPr userDrawn="1"/>
        </p:nvSpPr>
        <p:spPr>
          <a:xfrm>
            <a:off x="11752976" y="6535024"/>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399624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F072E-F6C4-4F7D-9CD3-E86C519B7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98BD64D-591E-4180-AD8B-65A8D3AE82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BEFD514-6A2B-4F07-8972-4243C2F2B6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D1CF6E-CCB7-421B-BA84-B00A89141511}"/>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6" name="Footer Placeholder 5">
            <a:extLst>
              <a:ext uri="{FF2B5EF4-FFF2-40B4-BE49-F238E27FC236}">
                <a16:creationId xmlns:a16="http://schemas.microsoft.com/office/drawing/2014/main" id="{BADCAF3D-9685-414C-831D-30D707719C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FBF557-0159-4A97-9E87-D8D0F862477B}"/>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78446320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3" y="0"/>
            <a:ext cx="4787900" cy="6858000"/>
          </a:xfrm>
          <a:prstGeom prst="rect">
            <a:avLst/>
          </a:prstGeom>
        </p:spPr>
      </p:pic>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758747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grpSp>
        <p:nvGrpSpPr>
          <p:cNvPr id="6" name="Threat detection">
            <a:extLst>
              <a:ext uri="{FF2B5EF4-FFF2-40B4-BE49-F238E27FC236}">
                <a16:creationId xmlns:a16="http://schemas.microsoft.com/office/drawing/2014/main" id="{3168A38A-4D25-4EB6-9233-64E858091C6D}"/>
              </a:ext>
            </a:extLst>
          </p:cNvPr>
          <p:cNvGrpSpPr/>
          <p:nvPr userDrawn="1"/>
        </p:nvGrpSpPr>
        <p:grpSpPr>
          <a:xfrm>
            <a:off x="7245619" y="2483271"/>
            <a:ext cx="4483929" cy="3909444"/>
            <a:chOff x="898231" y="1190761"/>
            <a:chExt cx="983586" cy="857568"/>
          </a:xfrm>
        </p:grpSpPr>
        <p:sp>
          <p:nvSpPr>
            <p:cNvPr id="8" name="Threat detection">
              <a:extLst>
                <a:ext uri="{FF2B5EF4-FFF2-40B4-BE49-F238E27FC236}">
                  <a16:creationId xmlns:a16="http://schemas.microsoft.com/office/drawing/2014/main" id="{9271BA66-3231-4C28-A16D-608B823B32D5}"/>
                </a:ext>
              </a:extLst>
            </p:cNvPr>
            <p:cNvSpPr/>
            <p:nvPr/>
          </p:nvSpPr>
          <p:spPr>
            <a:xfrm>
              <a:off x="898231" y="1749301"/>
              <a:ext cx="128154" cy="299027"/>
            </a:xfrm>
            <a:custGeom>
              <a:avLst/>
              <a:gdLst>
                <a:gd name="connsiteX0" fmla="*/ 64077 w 128154"/>
                <a:gd name="connsiteY0" fmla="*/ 299028 h 299027"/>
                <a:gd name="connsiteX1" fmla="*/ 0 w 128154"/>
                <a:gd name="connsiteY1" fmla="*/ 234950 h 299027"/>
                <a:gd name="connsiteX2" fmla="*/ 0 w 128154"/>
                <a:gd name="connsiteY2" fmla="*/ 64077 h 299027"/>
                <a:gd name="connsiteX3" fmla="*/ 64077 w 128154"/>
                <a:gd name="connsiteY3" fmla="*/ 0 h 299027"/>
                <a:gd name="connsiteX4" fmla="*/ 128155 w 128154"/>
                <a:gd name="connsiteY4" fmla="*/ 64077 h 299027"/>
                <a:gd name="connsiteX5" fmla="*/ 128155 w 128154"/>
                <a:gd name="connsiteY5" fmla="*/ 234950 h 299027"/>
                <a:gd name="connsiteX6" fmla="*/ 64077 w 128154"/>
                <a:gd name="connsiteY6" fmla="*/ 299028 h 299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154" h="299027">
                  <a:moveTo>
                    <a:pt x="64077" y="299028"/>
                  </a:moveTo>
                  <a:cubicBezTo>
                    <a:pt x="28621" y="299028"/>
                    <a:pt x="0" y="270406"/>
                    <a:pt x="0" y="234950"/>
                  </a:cubicBezTo>
                  <a:lnTo>
                    <a:pt x="0" y="64077"/>
                  </a:lnTo>
                  <a:cubicBezTo>
                    <a:pt x="0" y="28621"/>
                    <a:pt x="28621" y="0"/>
                    <a:pt x="64077" y="0"/>
                  </a:cubicBezTo>
                  <a:cubicBezTo>
                    <a:pt x="99533" y="0"/>
                    <a:pt x="128155" y="28621"/>
                    <a:pt x="128155" y="64077"/>
                  </a:cubicBezTo>
                  <a:lnTo>
                    <a:pt x="128155" y="234950"/>
                  </a:lnTo>
                  <a:cubicBezTo>
                    <a:pt x="128155" y="270406"/>
                    <a:pt x="99533" y="299028"/>
                    <a:pt x="64077" y="299028"/>
                  </a:cubicBezTo>
                  <a:close/>
                </a:path>
              </a:pathLst>
            </a:custGeom>
            <a:solidFill>
              <a:srgbClr val="FFFFFF"/>
            </a:solidFill>
            <a:ln w="2129" cap="flat">
              <a:noFill/>
              <a:prstDash val="solid"/>
              <a:miter/>
            </a:ln>
          </p:spPr>
          <p:txBody>
            <a:bodyPr rtlCol="0" anchor="ctr"/>
            <a:lstStyle/>
            <a:p>
              <a:endParaRPr lang="en-US" sz="1800"/>
            </a:p>
          </p:txBody>
        </p:sp>
        <p:grpSp>
          <p:nvGrpSpPr>
            <p:cNvPr id="11" name="Threat detection">
              <a:extLst>
                <a:ext uri="{FF2B5EF4-FFF2-40B4-BE49-F238E27FC236}">
                  <a16:creationId xmlns:a16="http://schemas.microsoft.com/office/drawing/2014/main" id="{6D71BEBF-785D-40F2-B703-D366BD4B0C4F}"/>
                </a:ext>
              </a:extLst>
            </p:cNvPr>
            <p:cNvGrpSpPr/>
            <p:nvPr/>
          </p:nvGrpSpPr>
          <p:grpSpPr>
            <a:xfrm>
              <a:off x="921726" y="1597438"/>
              <a:ext cx="81591" cy="89708"/>
              <a:chOff x="921726" y="1597438"/>
              <a:chExt cx="81591" cy="89708"/>
            </a:xfrm>
            <a:solidFill>
              <a:srgbClr val="FFFFFF"/>
            </a:solidFill>
          </p:grpSpPr>
          <p:sp>
            <p:nvSpPr>
              <p:cNvPr id="25" name="Threat detection">
                <a:extLst>
                  <a:ext uri="{FF2B5EF4-FFF2-40B4-BE49-F238E27FC236}">
                    <a16:creationId xmlns:a16="http://schemas.microsoft.com/office/drawing/2014/main" id="{F05C2033-E06D-4FFD-9956-CDA27D791FF4}"/>
                  </a:ext>
                </a:extLst>
              </p:cNvPr>
              <p:cNvSpPr/>
              <p:nvPr/>
            </p:nvSpPr>
            <p:spPr>
              <a:xfrm>
                <a:off x="921726" y="1597438"/>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699"/>
                      <a:pt x="42718" y="49340"/>
                      <a:pt x="40582" y="49340"/>
                    </a:cubicBezTo>
                    <a:close/>
                  </a:path>
                </a:pathLst>
              </a:custGeom>
              <a:solidFill>
                <a:srgbClr val="FFFFFF"/>
              </a:solidFill>
              <a:ln w="2129" cap="flat">
                <a:noFill/>
                <a:prstDash val="solid"/>
                <a:miter/>
              </a:ln>
            </p:spPr>
            <p:txBody>
              <a:bodyPr rtlCol="0" anchor="ctr"/>
              <a:lstStyle/>
              <a:p>
                <a:endParaRPr lang="en-US" sz="1800"/>
              </a:p>
            </p:txBody>
          </p:sp>
          <p:sp>
            <p:nvSpPr>
              <p:cNvPr id="26" name="Threat detection">
                <a:extLst>
                  <a:ext uri="{FF2B5EF4-FFF2-40B4-BE49-F238E27FC236}">
                    <a16:creationId xmlns:a16="http://schemas.microsoft.com/office/drawing/2014/main" id="{A232A345-88CE-4B29-AC16-BCAFB3E5585A}"/>
                  </a:ext>
                </a:extLst>
              </p:cNvPr>
              <p:cNvSpPr/>
              <p:nvPr/>
            </p:nvSpPr>
            <p:spPr>
              <a:xfrm>
                <a:off x="921726" y="1637807"/>
                <a:ext cx="81591" cy="49339"/>
              </a:xfrm>
              <a:custGeom>
                <a:avLst/>
                <a:gdLst>
                  <a:gd name="connsiteX0" fmla="*/ 40582 w 81591"/>
                  <a:gd name="connsiteY0" fmla="*/ 49340 h 49339"/>
                  <a:gd name="connsiteX1" fmla="*/ 34602 w 81591"/>
                  <a:gd name="connsiteY1" fmla="*/ 46776 h 49339"/>
                  <a:gd name="connsiteX2" fmla="*/ 2563 w 81591"/>
                  <a:gd name="connsiteY2" fmla="*/ 14738 h 49339"/>
                  <a:gd name="connsiteX3" fmla="*/ 2563 w 81591"/>
                  <a:gd name="connsiteY3" fmla="*/ 2563 h 49339"/>
                  <a:gd name="connsiteX4" fmla="*/ 14738 w 81591"/>
                  <a:gd name="connsiteY4" fmla="*/ 2563 h 49339"/>
                  <a:gd name="connsiteX5" fmla="*/ 40796 w 81591"/>
                  <a:gd name="connsiteY5" fmla="*/ 28621 h 49339"/>
                  <a:gd name="connsiteX6" fmla="*/ 66854 w 81591"/>
                  <a:gd name="connsiteY6" fmla="*/ 2563 h 49339"/>
                  <a:gd name="connsiteX7" fmla="*/ 79029 w 81591"/>
                  <a:gd name="connsiteY7" fmla="*/ 2563 h 49339"/>
                  <a:gd name="connsiteX8" fmla="*/ 79029 w 81591"/>
                  <a:gd name="connsiteY8" fmla="*/ 14738 h 49339"/>
                  <a:gd name="connsiteX9" fmla="*/ 46990 w 81591"/>
                  <a:gd name="connsiteY9" fmla="*/ 46776 h 49339"/>
                  <a:gd name="connsiteX10" fmla="*/ 40582 w 81591"/>
                  <a:gd name="connsiteY10" fmla="*/ 49340 h 4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591" h="49339">
                    <a:moveTo>
                      <a:pt x="40582" y="49340"/>
                    </a:moveTo>
                    <a:cubicBezTo>
                      <a:pt x="38446" y="49340"/>
                      <a:pt x="36310" y="48485"/>
                      <a:pt x="34602" y="46776"/>
                    </a:cubicBezTo>
                    <a:lnTo>
                      <a:pt x="2563" y="14738"/>
                    </a:lnTo>
                    <a:cubicBezTo>
                      <a:pt x="-854" y="11320"/>
                      <a:pt x="-854" y="5981"/>
                      <a:pt x="2563" y="2563"/>
                    </a:cubicBezTo>
                    <a:cubicBezTo>
                      <a:pt x="5981" y="-854"/>
                      <a:pt x="11320" y="-854"/>
                      <a:pt x="14738" y="2563"/>
                    </a:cubicBezTo>
                    <a:lnTo>
                      <a:pt x="40796" y="28621"/>
                    </a:lnTo>
                    <a:lnTo>
                      <a:pt x="66854" y="2563"/>
                    </a:lnTo>
                    <a:cubicBezTo>
                      <a:pt x="70271" y="-854"/>
                      <a:pt x="75611" y="-854"/>
                      <a:pt x="79029" y="2563"/>
                    </a:cubicBezTo>
                    <a:cubicBezTo>
                      <a:pt x="82446" y="5981"/>
                      <a:pt x="82446" y="11320"/>
                      <a:pt x="79029" y="14738"/>
                    </a:cubicBezTo>
                    <a:lnTo>
                      <a:pt x="46990" y="46776"/>
                    </a:lnTo>
                    <a:cubicBezTo>
                      <a:pt x="45068" y="48485"/>
                      <a:pt x="42718" y="49340"/>
                      <a:pt x="40582" y="49340"/>
                    </a:cubicBezTo>
                    <a:close/>
                  </a:path>
                </a:pathLst>
              </a:custGeom>
              <a:solidFill>
                <a:srgbClr val="FFFFFF"/>
              </a:solidFill>
              <a:ln w="2129" cap="flat">
                <a:noFill/>
                <a:prstDash val="solid"/>
                <a:miter/>
              </a:ln>
            </p:spPr>
            <p:txBody>
              <a:bodyPr rtlCol="0" anchor="ctr"/>
              <a:lstStyle/>
              <a:p>
                <a:endParaRPr lang="en-US" sz="1800"/>
              </a:p>
            </p:txBody>
          </p:sp>
        </p:grpSp>
        <p:sp>
          <p:nvSpPr>
            <p:cNvPr id="12" name="Threat detection">
              <a:extLst>
                <a:ext uri="{FF2B5EF4-FFF2-40B4-BE49-F238E27FC236}">
                  <a16:creationId xmlns:a16="http://schemas.microsoft.com/office/drawing/2014/main" id="{3ADAAD80-E6BC-4A8E-BB4D-882349BA239E}"/>
                </a:ext>
              </a:extLst>
            </p:cNvPr>
            <p:cNvSpPr/>
            <p:nvPr/>
          </p:nvSpPr>
          <p:spPr>
            <a:xfrm>
              <a:off x="898231" y="1190761"/>
              <a:ext cx="514347" cy="344949"/>
            </a:xfrm>
            <a:custGeom>
              <a:avLst/>
              <a:gdLst>
                <a:gd name="connsiteX0" fmla="*/ 64077 w 514347"/>
                <a:gd name="connsiteY0" fmla="*/ 344950 h 344949"/>
                <a:gd name="connsiteX1" fmla="*/ 0 w 514347"/>
                <a:gd name="connsiteY1" fmla="*/ 280872 h 344949"/>
                <a:gd name="connsiteX2" fmla="*/ 280872 w 514347"/>
                <a:gd name="connsiteY2" fmla="*/ 0 h 344949"/>
                <a:gd name="connsiteX3" fmla="*/ 500230 w 514347"/>
                <a:gd name="connsiteY3" fmla="*/ 105514 h 344949"/>
                <a:gd name="connsiteX4" fmla="*/ 490191 w 514347"/>
                <a:gd name="connsiteY4" fmla="*/ 195649 h 344949"/>
                <a:gd name="connsiteX5" fmla="*/ 400056 w 514347"/>
                <a:gd name="connsiteY5" fmla="*/ 185611 h 344949"/>
                <a:gd name="connsiteX6" fmla="*/ 280658 w 514347"/>
                <a:gd name="connsiteY6" fmla="*/ 128155 h 344949"/>
                <a:gd name="connsiteX7" fmla="*/ 127941 w 514347"/>
                <a:gd name="connsiteY7" fmla="*/ 280872 h 344949"/>
                <a:gd name="connsiteX8" fmla="*/ 64077 w 514347"/>
                <a:gd name="connsiteY8" fmla="*/ 344950 h 34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347" h="344949">
                  <a:moveTo>
                    <a:pt x="64077" y="344950"/>
                  </a:moveTo>
                  <a:cubicBezTo>
                    <a:pt x="28621" y="344950"/>
                    <a:pt x="0" y="316328"/>
                    <a:pt x="0" y="280872"/>
                  </a:cubicBezTo>
                  <a:cubicBezTo>
                    <a:pt x="0" y="126019"/>
                    <a:pt x="126019" y="0"/>
                    <a:pt x="280872" y="0"/>
                  </a:cubicBezTo>
                  <a:cubicBezTo>
                    <a:pt x="366736" y="0"/>
                    <a:pt x="446619" y="38446"/>
                    <a:pt x="500230" y="105514"/>
                  </a:cubicBezTo>
                  <a:cubicBezTo>
                    <a:pt x="522443" y="133067"/>
                    <a:pt x="517958" y="173436"/>
                    <a:pt x="490191" y="195649"/>
                  </a:cubicBezTo>
                  <a:cubicBezTo>
                    <a:pt x="462638" y="217863"/>
                    <a:pt x="422269" y="213378"/>
                    <a:pt x="400056" y="185611"/>
                  </a:cubicBezTo>
                  <a:cubicBezTo>
                    <a:pt x="370794" y="149087"/>
                    <a:pt x="327435" y="128155"/>
                    <a:pt x="280658" y="128155"/>
                  </a:cubicBezTo>
                  <a:cubicBezTo>
                    <a:pt x="196504" y="128155"/>
                    <a:pt x="127941" y="196717"/>
                    <a:pt x="127941" y="280872"/>
                  </a:cubicBezTo>
                  <a:cubicBezTo>
                    <a:pt x="128155" y="316328"/>
                    <a:pt x="99533" y="344950"/>
                    <a:pt x="64077" y="344950"/>
                  </a:cubicBezTo>
                  <a:close/>
                </a:path>
              </a:pathLst>
            </a:custGeom>
            <a:solidFill>
              <a:srgbClr val="FFFFFF"/>
            </a:solidFill>
            <a:ln w="2129" cap="flat">
              <a:noFill/>
              <a:prstDash val="solid"/>
              <a:miter/>
            </a:ln>
          </p:spPr>
          <p:txBody>
            <a:bodyPr rtlCol="0" anchor="ctr"/>
            <a:lstStyle/>
            <a:p>
              <a:endParaRPr lang="en-US" sz="1800"/>
            </a:p>
          </p:txBody>
        </p:sp>
        <p:grpSp>
          <p:nvGrpSpPr>
            <p:cNvPr id="13" name="Threat detection">
              <a:extLst>
                <a:ext uri="{FF2B5EF4-FFF2-40B4-BE49-F238E27FC236}">
                  <a16:creationId xmlns:a16="http://schemas.microsoft.com/office/drawing/2014/main" id="{CE9B7813-8C53-4C0A-BCD5-DF4AFD1C66CE}"/>
                </a:ext>
              </a:extLst>
            </p:cNvPr>
            <p:cNvGrpSpPr/>
            <p:nvPr/>
          </p:nvGrpSpPr>
          <p:grpSpPr>
            <a:xfrm>
              <a:off x="915318" y="1424643"/>
              <a:ext cx="966498" cy="623686"/>
              <a:chOff x="915318" y="1424643"/>
              <a:chExt cx="966498" cy="623686"/>
            </a:xfrm>
          </p:grpSpPr>
          <p:grpSp>
            <p:nvGrpSpPr>
              <p:cNvPr id="17" name="Threat detection">
                <a:extLst>
                  <a:ext uri="{FF2B5EF4-FFF2-40B4-BE49-F238E27FC236}">
                    <a16:creationId xmlns:a16="http://schemas.microsoft.com/office/drawing/2014/main" id="{A7F82673-DD12-4FD2-937C-46352BE22F28}"/>
                  </a:ext>
                </a:extLst>
              </p:cNvPr>
              <p:cNvGrpSpPr/>
              <p:nvPr/>
            </p:nvGrpSpPr>
            <p:grpSpPr>
              <a:xfrm>
                <a:off x="1753663" y="1920174"/>
                <a:ext cx="128154" cy="128154"/>
                <a:chOff x="1753663" y="1920174"/>
                <a:chExt cx="128154" cy="128154"/>
              </a:xfrm>
            </p:grpSpPr>
            <p:sp>
              <p:nvSpPr>
                <p:cNvPr id="23" name="Threat detection">
                  <a:extLst>
                    <a:ext uri="{FF2B5EF4-FFF2-40B4-BE49-F238E27FC236}">
                      <a16:creationId xmlns:a16="http://schemas.microsoft.com/office/drawing/2014/main" id="{169494FA-9E6E-4CCE-80D8-6887A139FD90}"/>
                    </a:ext>
                  </a:extLst>
                </p:cNvPr>
                <p:cNvSpPr/>
                <p:nvPr/>
              </p:nvSpPr>
              <p:spPr>
                <a:xfrm>
                  <a:off x="1753663"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320"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4" name="Threat detection">
                  <a:extLst>
                    <a:ext uri="{FF2B5EF4-FFF2-40B4-BE49-F238E27FC236}">
                      <a16:creationId xmlns:a16="http://schemas.microsoft.com/office/drawing/2014/main" id="{C25DD78F-CE7E-482D-9D89-38C310DD4D6D}"/>
                    </a:ext>
                  </a:extLst>
                </p:cNvPr>
                <p:cNvSpPr/>
                <p:nvPr/>
              </p:nvSpPr>
              <p:spPr>
                <a:xfrm>
                  <a:off x="1770750"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6" y="93980"/>
                        <a:pt x="0" y="72835"/>
                        <a:pt x="0" y="46990"/>
                      </a:cubicBezTo>
                      <a:cubicBezTo>
                        <a:pt x="0" y="21146"/>
                        <a:pt x="20932" y="0"/>
                        <a:pt x="46990" y="0"/>
                      </a:cubicBezTo>
                    </a:path>
                  </a:pathLst>
                </a:custGeom>
                <a:solidFill>
                  <a:srgbClr val="FFB900"/>
                </a:solidFill>
                <a:ln w="2129" cap="flat">
                  <a:noFill/>
                  <a:prstDash val="solid"/>
                  <a:miter/>
                </a:ln>
              </p:spPr>
              <p:txBody>
                <a:bodyPr rtlCol="0" anchor="ctr"/>
                <a:lstStyle/>
                <a:p>
                  <a:endParaRPr lang="en-US" sz="1800"/>
                </a:p>
              </p:txBody>
            </p:sp>
          </p:grpSp>
          <p:grpSp>
            <p:nvGrpSpPr>
              <p:cNvPr id="18" name="Threat detection">
                <a:extLst>
                  <a:ext uri="{FF2B5EF4-FFF2-40B4-BE49-F238E27FC236}">
                    <a16:creationId xmlns:a16="http://schemas.microsoft.com/office/drawing/2014/main" id="{CAF1A5A4-3393-4B2E-9194-0F0D4F584F04}"/>
                  </a:ext>
                </a:extLst>
              </p:cNvPr>
              <p:cNvGrpSpPr/>
              <p:nvPr/>
            </p:nvGrpSpPr>
            <p:grpSpPr>
              <a:xfrm>
                <a:off x="1239977" y="1920174"/>
                <a:ext cx="128154" cy="128154"/>
                <a:chOff x="1239977" y="1920174"/>
                <a:chExt cx="128154" cy="128154"/>
              </a:xfrm>
            </p:grpSpPr>
            <p:sp>
              <p:nvSpPr>
                <p:cNvPr id="21" name="Threat detection">
                  <a:extLst>
                    <a:ext uri="{FF2B5EF4-FFF2-40B4-BE49-F238E27FC236}">
                      <a16:creationId xmlns:a16="http://schemas.microsoft.com/office/drawing/2014/main" id="{C037C024-1851-44A2-B374-C99927D706BC}"/>
                    </a:ext>
                  </a:extLst>
                </p:cNvPr>
                <p:cNvSpPr/>
                <p:nvPr/>
              </p:nvSpPr>
              <p:spPr>
                <a:xfrm>
                  <a:off x="1239977" y="1920174"/>
                  <a:ext cx="128154" cy="128154"/>
                </a:xfrm>
                <a:custGeom>
                  <a:avLst/>
                  <a:gdLst>
                    <a:gd name="connsiteX0" fmla="*/ 64077 w 128154"/>
                    <a:gd name="connsiteY0" fmla="*/ 0 h 128154"/>
                    <a:gd name="connsiteX1" fmla="*/ 0 w 128154"/>
                    <a:gd name="connsiteY1" fmla="*/ 64077 h 128154"/>
                    <a:gd name="connsiteX2" fmla="*/ 64077 w 128154"/>
                    <a:gd name="connsiteY2" fmla="*/ 128155 h 128154"/>
                    <a:gd name="connsiteX3" fmla="*/ 128155 w 128154"/>
                    <a:gd name="connsiteY3" fmla="*/ 64077 h 128154"/>
                    <a:gd name="connsiteX4" fmla="*/ 64077 w 128154"/>
                    <a:gd name="connsiteY4" fmla="*/ 0 h 128154"/>
                    <a:gd name="connsiteX5" fmla="*/ 64077 w 128154"/>
                    <a:gd name="connsiteY5" fmla="*/ 0 h 12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154" h="128154">
                      <a:moveTo>
                        <a:pt x="64077" y="0"/>
                      </a:moveTo>
                      <a:cubicBezTo>
                        <a:pt x="28621" y="0"/>
                        <a:pt x="0" y="28621"/>
                        <a:pt x="0" y="64077"/>
                      </a:cubicBezTo>
                      <a:cubicBezTo>
                        <a:pt x="0" y="99533"/>
                        <a:pt x="28621" y="128155"/>
                        <a:pt x="64077" y="128155"/>
                      </a:cubicBezTo>
                      <a:cubicBezTo>
                        <a:pt x="99533" y="128155"/>
                        <a:pt x="128155" y="99533"/>
                        <a:pt x="128155" y="64077"/>
                      </a:cubicBezTo>
                      <a:cubicBezTo>
                        <a:pt x="128155" y="28621"/>
                        <a:pt x="99533" y="0"/>
                        <a:pt x="64077" y="0"/>
                      </a:cubicBezTo>
                      <a:lnTo>
                        <a:pt x="64077" y="0"/>
                      </a:lnTo>
                      <a:close/>
                    </a:path>
                  </a:pathLst>
                </a:custGeom>
                <a:solidFill>
                  <a:srgbClr val="FFFFFF"/>
                </a:solidFill>
                <a:ln w="2129" cap="flat">
                  <a:noFill/>
                  <a:prstDash val="solid"/>
                  <a:miter/>
                </a:ln>
              </p:spPr>
              <p:txBody>
                <a:bodyPr rtlCol="0" anchor="ctr"/>
                <a:lstStyle/>
                <a:p>
                  <a:endParaRPr lang="en-US" sz="1800"/>
                </a:p>
              </p:txBody>
            </p:sp>
            <p:sp>
              <p:nvSpPr>
                <p:cNvPr id="22" name="Threat detection">
                  <a:extLst>
                    <a:ext uri="{FF2B5EF4-FFF2-40B4-BE49-F238E27FC236}">
                      <a16:creationId xmlns:a16="http://schemas.microsoft.com/office/drawing/2014/main" id="{2758C907-F22D-48A5-8409-0ED9AFA8FCAB}"/>
                    </a:ext>
                  </a:extLst>
                </p:cNvPr>
                <p:cNvSpPr/>
                <p:nvPr/>
              </p:nvSpPr>
              <p:spPr>
                <a:xfrm>
                  <a:off x="1257064" y="1937262"/>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5" y="0"/>
                        <a:pt x="93980" y="21146"/>
                        <a:pt x="93980" y="46990"/>
                      </a:cubicBezTo>
                      <a:cubicBezTo>
                        <a:pt x="93980" y="72835"/>
                        <a:pt x="72835" y="93980"/>
                        <a:pt x="46990" y="93980"/>
                      </a:cubicBezTo>
                      <a:cubicBezTo>
                        <a:pt x="21145" y="93980"/>
                        <a:pt x="0" y="72835"/>
                        <a:pt x="0" y="46990"/>
                      </a:cubicBezTo>
                      <a:cubicBezTo>
                        <a:pt x="0" y="21146"/>
                        <a:pt x="21145" y="0"/>
                        <a:pt x="46990" y="0"/>
                      </a:cubicBezTo>
                    </a:path>
                  </a:pathLst>
                </a:custGeom>
                <a:solidFill>
                  <a:srgbClr val="107C10"/>
                </a:solidFill>
                <a:ln w="2129" cap="flat">
                  <a:noFill/>
                  <a:prstDash val="solid"/>
                  <a:miter/>
                </a:ln>
              </p:spPr>
              <p:txBody>
                <a:bodyPr rtlCol="0" anchor="ctr"/>
                <a:lstStyle/>
                <a:p>
                  <a:endParaRPr lang="en-US" sz="1800"/>
                </a:p>
              </p:txBody>
            </p:sp>
          </p:grpSp>
          <p:sp>
            <p:nvSpPr>
              <p:cNvPr id="19" name="Threat detection">
                <a:extLst>
                  <a:ext uri="{FF2B5EF4-FFF2-40B4-BE49-F238E27FC236}">
                    <a16:creationId xmlns:a16="http://schemas.microsoft.com/office/drawing/2014/main" id="{AAB99EF9-7B92-4A4F-96EA-56A1B1A6D7DC}"/>
                  </a:ext>
                </a:extLst>
              </p:cNvPr>
              <p:cNvSpPr/>
              <p:nvPr/>
            </p:nvSpPr>
            <p:spPr>
              <a:xfrm>
                <a:off x="915318" y="1766175"/>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D83B01"/>
              </a:solidFill>
              <a:ln w="2129" cap="flat">
                <a:noFill/>
                <a:prstDash val="solid"/>
                <a:miter/>
              </a:ln>
            </p:spPr>
            <p:txBody>
              <a:bodyPr rtlCol="0" anchor="ctr"/>
              <a:lstStyle/>
              <a:p>
                <a:endParaRPr lang="en-US" sz="1800"/>
              </a:p>
            </p:txBody>
          </p:sp>
          <p:sp>
            <p:nvSpPr>
              <p:cNvPr id="20" name="Threat detection">
                <a:extLst>
                  <a:ext uri="{FF2B5EF4-FFF2-40B4-BE49-F238E27FC236}">
                    <a16:creationId xmlns:a16="http://schemas.microsoft.com/office/drawing/2014/main" id="{F80C183B-0442-4A3B-95BC-8A56750CAA3D}"/>
                  </a:ext>
                </a:extLst>
              </p:cNvPr>
              <p:cNvSpPr/>
              <p:nvPr/>
            </p:nvSpPr>
            <p:spPr>
              <a:xfrm>
                <a:off x="915318" y="1424643"/>
                <a:ext cx="93980" cy="93980"/>
              </a:xfrm>
              <a:custGeom>
                <a:avLst/>
                <a:gdLst>
                  <a:gd name="connsiteX0" fmla="*/ 46990 w 93980"/>
                  <a:gd name="connsiteY0" fmla="*/ 0 h 93980"/>
                  <a:gd name="connsiteX1" fmla="*/ 93980 w 93980"/>
                  <a:gd name="connsiteY1" fmla="*/ 46990 h 93980"/>
                  <a:gd name="connsiteX2" fmla="*/ 46990 w 93980"/>
                  <a:gd name="connsiteY2" fmla="*/ 93980 h 93980"/>
                  <a:gd name="connsiteX3" fmla="*/ 0 w 93980"/>
                  <a:gd name="connsiteY3" fmla="*/ 46990 h 93980"/>
                  <a:gd name="connsiteX4" fmla="*/ 46990 w 93980"/>
                  <a:gd name="connsiteY4" fmla="*/ 0 h 93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980" h="93980">
                    <a:moveTo>
                      <a:pt x="46990" y="0"/>
                    </a:moveTo>
                    <a:cubicBezTo>
                      <a:pt x="72834" y="0"/>
                      <a:pt x="93980" y="21146"/>
                      <a:pt x="93980" y="46990"/>
                    </a:cubicBezTo>
                    <a:cubicBezTo>
                      <a:pt x="93980" y="72835"/>
                      <a:pt x="72834" y="93980"/>
                      <a:pt x="46990" y="93980"/>
                    </a:cubicBezTo>
                    <a:cubicBezTo>
                      <a:pt x="21145" y="93980"/>
                      <a:pt x="0" y="72835"/>
                      <a:pt x="0" y="46990"/>
                    </a:cubicBezTo>
                    <a:cubicBezTo>
                      <a:pt x="0" y="21146"/>
                      <a:pt x="21145" y="0"/>
                      <a:pt x="46990" y="0"/>
                    </a:cubicBezTo>
                  </a:path>
                </a:pathLst>
              </a:custGeom>
              <a:solidFill>
                <a:srgbClr val="737373"/>
              </a:solidFill>
              <a:ln w="2129" cap="flat">
                <a:noFill/>
                <a:prstDash val="solid"/>
                <a:miter/>
              </a:ln>
            </p:spPr>
            <p:txBody>
              <a:bodyPr rtlCol="0" anchor="ctr"/>
              <a:lstStyle/>
              <a:p>
                <a:endParaRPr lang="en-US" sz="1800"/>
              </a:p>
            </p:txBody>
          </p:sp>
        </p:grpSp>
        <p:sp>
          <p:nvSpPr>
            <p:cNvPr id="14" name="Threat detection">
              <a:extLst>
                <a:ext uri="{FF2B5EF4-FFF2-40B4-BE49-F238E27FC236}">
                  <a16:creationId xmlns:a16="http://schemas.microsoft.com/office/drawing/2014/main" id="{7F0D195C-E35D-460D-98D5-CB21938BF103}"/>
                </a:ext>
              </a:extLst>
            </p:cNvPr>
            <p:cNvSpPr/>
            <p:nvPr/>
          </p:nvSpPr>
          <p:spPr>
            <a:xfrm>
              <a:off x="1409995"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5" name="Threat detection">
              <a:extLst>
                <a:ext uri="{FF2B5EF4-FFF2-40B4-BE49-F238E27FC236}">
                  <a16:creationId xmlns:a16="http://schemas.microsoft.com/office/drawing/2014/main" id="{CDFAC31C-2E8B-4EF5-AB79-4318E8870300}"/>
                </a:ext>
              </a:extLst>
            </p:cNvPr>
            <p:cNvSpPr/>
            <p:nvPr/>
          </p:nvSpPr>
          <p:spPr>
            <a:xfrm>
              <a:off x="1069104" y="1920174"/>
              <a:ext cx="128154" cy="128154"/>
            </a:xfrm>
            <a:custGeom>
              <a:avLst/>
              <a:gdLst>
                <a:gd name="connsiteX0" fmla="*/ 128155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5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5" y="64077"/>
                  </a:moveTo>
                  <a:cubicBezTo>
                    <a:pt x="128155" y="99466"/>
                    <a:pt x="99466" y="128155"/>
                    <a:pt x="64077" y="128155"/>
                  </a:cubicBezTo>
                  <a:cubicBezTo>
                    <a:pt x="28688" y="128155"/>
                    <a:pt x="0" y="99466"/>
                    <a:pt x="0" y="64077"/>
                  </a:cubicBezTo>
                  <a:cubicBezTo>
                    <a:pt x="0" y="28688"/>
                    <a:pt x="28688" y="0"/>
                    <a:pt x="64077" y="0"/>
                  </a:cubicBezTo>
                  <a:cubicBezTo>
                    <a:pt x="99466" y="0"/>
                    <a:pt x="128155" y="28688"/>
                    <a:pt x="128155" y="64077"/>
                  </a:cubicBezTo>
                  <a:close/>
                </a:path>
              </a:pathLst>
            </a:custGeom>
            <a:solidFill>
              <a:srgbClr val="FFFFFF"/>
            </a:solidFill>
            <a:ln w="2129" cap="flat">
              <a:noFill/>
              <a:prstDash val="solid"/>
              <a:miter/>
            </a:ln>
          </p:spPr>
          <p:txBody>
            <a:bodyPr rtlCol="0" anchor="ctr"/>
            <a:lstStyle/>
            <a:p>
              <a:endParaRPr lang="en-US" sz="1800"/>
            </a:p>
          </p:txBody>
        </p:sp>
        <p:sp>
          <p:nvSpPr>
            <p:cNvPr id="16" name="Threat detection">
              <a:extLst>
                <a:ext uri="{FF2B5EF4-FFF2-40B4-BE49-F238E27FC236}">
                  <a16:creationId xmlns:a16="http://schemas.microsoft.com/office/drawing/2014/main" id="{306FA00E-9827-435F-AE77-7CE361AEF92A}"/>
                </a:ext>
              </a:extLst>
            </p:cNvPr>
            <p:cNvSpPr/>
            <p:nvPr/>
          </p:nvSpPr>
          <p:spPr>
            <a:xfrm>
              <a:off x="1581722" y="1920174"/>
              <a:ext cx="128154" cy="128154"/>
            </a:xfrm>
            <a:custGeom>
              <a:avLst/>
              <a:gdLst>
                <a:gd name="connsiteX0" fmla="*/ 128154 w 128154"/>
                <a:gd name="connsiteY0" fmla="*/ 64077 h 128154"/>
                <a:gd name="connsiteX1" fmla="*/ 64077 w 128154"/>
                <a:gd name="connsiteY1" fmla="*/ 128155 h 128154"/>
                <a:gd name="connsiteX2" fmla="*/ 0 w 128154"/>
                <a:gd name="connsiteY2" fmla="*/ 64077 h 128154"/>
                <a:gd name="connsiteX3" fmla="*/ 64077 w 128154"/>
                <a:gd name="connsiteY3" fmla="*/ 0 h 128154"/>
                <a:gd name="connsiteX4" fmla="*/ 128154 w 128154"/>
                <a:gd name="connsiteY4" fmla="*/ 64077 h 128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154" h="128154">
                  <a:moveTo>
                    <a:pt x="128154" y="64077"/>
                  </a:moveTo>
                  <a:cubicBezTo>
                    <a:pt x="128154" y="99466"/>
                    <a:pt x="99466" y="128155"/>
                    <a:pt x="64077" y="128155"/>
                  </a:cubicBezTo>
                  <a:cubicBezTo>
                    <a:pt x="28688" y="128155"/>
                    <a:pt x="0" y="99466"/>
                    <a:pt x="0" y="64077"/>
                  </a:cubicBezTo>
                  <a:cubicBezTo>
                    <a:pt x="0" y="28688"/>
                    <a:pt x="28688" y="0"/>
                    <a:pt x="64077" y="0"/>
                  </a:cubicBezTo>
                  <a:cubicBezTo>
                    <a:pt x="99466" y="0"/>
                    <a:pt x="128154" y="28688"/>
                    <a:pt x="128154" y="64077"/>
                  </a:cubicBezTo>
                  <a:close/>
                </a:path>
              </a:pathLst>
            </a:custGeom>
            <a:solidFill>
              <a:srgbClr val="FFFFFF"/>
            </a:solidFill>
            <a:ln w="2129" cap="flat">
              <a:noFill/>
              <a:prstDash val="solid"/>
              <a:miter/>
            </a:ln>
          </p:spPr>
          <p:txBody>
            <a:bodyPr rtlCol="0" anchor="ctr"/>
            <a:lstStyle/>
            <a:p>
              <a:endParaRPr lang="en-US" sz="1800"/>
            </a:p>
          </p:txBody>
        </p:sp>
      </p:grpSp>
      <p:sp>
        <p:nvSpPr>
          <p:cNvPr id="27" name="Rectangle 26">
            <a:extLst>
              <a:ext uri="{FF2B5EF4-FFF2-40B4-BE49-F238E27FC236}">
                <a16:creationId xmlns:a16="http://schemas.microsoft.com/office/drawing/2014/main" id="{667BA80C-6FEC-43CB-BA30-32C646895D0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01948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3" y="0"/>
            <a:ext cx="4787900" cy="6858000"/>
          </a:xfrm>
          <a:prstGeom prst="rect">
            <a:avLst/>
          </a:prstGeom>
        </p:spPr>
      </p:pic>
      <p:sp>
        <p:nvSpPr>
          <p:cNvPr id="8" name="Rectangle 7">
            <a:extLst>
              <a:ext uri="{FF2B5EF4-FFF2-40B4-BE49-F238E27FC236}">
                <a16:creationId xmlns:a16="http://schemas.microsoft.com/office/drawing/2014/main" id="{6D8066F8-69FA-4F06-8ACB-D294208C6737}"/>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147933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
        <p:nvSpPr>
          <p:cNvPr id="6" name="Rectangle 5">
            <a:extLst>
              <a:ext uri="{FF2B5EF4-FFF2-40B4-BE49-F238E27FC236}">
                <a16:creationId xmlns:a16="http://schemas.microsoft.com/office/drawing/2014/main" id="{65223E32-1958-4157-9CB9-9451A1D387DD}"/>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85904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3" y="0"/>
            <a:ext cx="4787900" cy="6858000"/>
          </a:xfrm>
          <a:prstGeom prst="rect">
            <a:avLst/>
          </a:prstGeom>
        </p:spPr>
      </p:pic>
      <p:sp>
        <p:nvSpPr>
          <p:cNvPr id="6" name="Rectangle 5">
            <a:extLst>
              <a:ext uri="{FF2B5EF4-FFF2-40B4-BE49-F238E27FC236}">
                <a16:creationId xmlns:a16="http://schemas.microsoft.com/office/drawing/2014/main" id="{3D343DAD-F987-4917-A1BF-590B2A8E4A2D}"/>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4076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8"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9"/>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3" y="3"/>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AD85BCBE-5E8A-43F9-9B4D-A08A0234A2DF}"/>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2654691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7" y="585792"/>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
        <p:nvSpPr>
          <p:cNvPr id="8" name="Rectangle 7">
            <a:extLst>
              <a:ext uri="{FF2B5EF4-FFF2-40B4-BE49-F238E27FC236}">
                <a16:creationId xmlns:a16="http://schemas.microsoft.com/office/drawing/2014/main" id="{63915D71-7AB8-4DF9-8D9A-91A227CED9D9}"/>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01439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3"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Rectangle 6">
            <a:extLst>
              <a:ext uri="{FF2B5EF4-FFF2-40B4-BE49-F238E27FC236}">
                <a16:creationId xmlns:a16="http://schemas.microsoft.com/office/drawing/2014/main" id="{25CA80ED-BD54-47D6-AB2C-7D78B46EFA4A}"/>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74335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6" y="585791"/>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3"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Rectangle 11">
            <a:extLst>
              <a:ext uri="{FF2B5EF4-FFF2-40B4-BE49-F238E27FC236}">
                <a16:creationId xmlns:a16="http://schemas.microsoft.com/office/drawing/2014/main" id="{A63DB2F6-1164-462E-ABBB-1413D086842F}"/>
              </a:ext>
            </a:extLst>
          </p:cNvPr>
          <p:cNvSpPr/>
          <p:nvPr userDrawn="1"/>
        </p:nvSpPr>
        <p:spPr bwMode="auto">
          <a:xfrm>
            <a:off x="445770" y="6275073"/>
            <a:ext cx="2697480" cy="294139"/>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33918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91"/>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3"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Rectangle 7">
            <a:extLst>
              <a:ext uri="{FF2B5EF4-FFF2-40B4-BE49-F238E27FC236}">
                <a16:creationId xmlns:a16="http://schemas.microsoft.com/office/drawing/2014/main" id="{7E1DDD49-E6AA-4091-BA77-B4708B4D8A96}"/>
              </a:ext>
            </a:extLst>
          </p:cNvPr>
          <p:cNvSpPr/>
          <p:nvPr userDrawn="1"/>
        </p:nvSpPr>
        <p:spPr bwMode="auto">
          <a:xfrm>
            <a:off x="445770" y="6275073"/>
            <a:ext cx="2697480" cy="29413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27274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7F801-6C81-4D6B-B7B2-97230A490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CBAB416-3074-4995-B313-66AF64E94B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CFFE19C-018D-48CD-8969-9380173193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2BF68-344B-4350-B9BF-39BAF19D3575}"/>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6" name="Footer Placeholder 5">
            <a:extLst>
              <a:ext uri="{FF2B5EF4-FFF2-40B4-BE49-F238E27FC236}">
                <a16:creationId xmlns:a16="http://schemas.microsoft.com/office/drawing/2014/main" id="{A0F3E74C-D45A-4301-9476-E1F94A3463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2C367C-8F2C-49C7-A3EC-CD1CD388F76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77465234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6" y="585791"/>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3"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C34D2FD4-781B-4DBF-BDE2-B33EDEEAE38F}"/>
              </a:ext>
            </a:extLst>
          </p:cNvPr>
          <p:cNvSpPr/>
          <p:nvPr userDrawn="1"/>
        </p:nvSpPr>
        <p:spPr bwMode="auto">
          <a:xfrm>
            <a:off x="445770" y="6275073"/>
            <a:ext cx="2697480" cy="294139"/>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50188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6" y="585791"/>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3"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6"/>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1" name="Rectangle 10">
            <a:extLst>
              <a:ext uri="{FF2B5EF4-FFF2-40B4-BE49-F238E27FC236}">
                <a16:creationId xmlns:a16="http://schemas.microsoft.com/office/drawing/2014/main" id="{06E57F7F-5F21-4B86-AA18-BC6DB298BB40}"/>
              </a:ext>
            </a:extLst>
          </p:cNvPr>
          <p:cNvSpPr/>
          <p:nvPr userDrawn="1"/>
        </p:nvSpPr>
        <p:spPr bwMode="auto">
          <a:xfrm>
            <a:off x="445770" y="6275073"/>
            <a:ext cx="2697480" cy="294139"/>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642017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2167534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ection title - Risk mitiga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noFill/>
        </p:spPr>
        <p:txBody>
          <a:bodyPr wrap="square" lIns="0" tIns="0" rIns="0" bIns="0" anchor="b" anchorCtr="0">
            <a:spAutoFit/>
          </a:bodyPr>
          <a:lstStyle>
            <a:lvl1pPr algn="l" defTabSz="932205"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6" name="Graphic 15">
            <a:extLst>
              <a:ext uri="{FF2B5EF4-FFF2-40B4-BE49-F238E27FC236}">
                <a16:creationId xmlns:a16="http://schemas.microsoft.com/office/drawing/2014/main" id="{7DA5974C-7223-419B-8185-AF58A26B6AC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7404103" y="0"/>
            <a:ext cx="4787900" cy="6858000"/>
          </a:xfrm>
          <a:prstGeom prst="rect">
            <a:avLst/>
          </a:prstGeom>
        </p:spPr>
      </p:pic>
    </p:spTree>
    <p:extLst>
      <p:ext uri="{BB962C8B-B14F-4D97-AF65-F5344CB8AC3E}">
        <p14:creationId xmlns:p14="http://schemas.microsoft.com/office/powerpoint/2010/main" val="2879807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A blue and white wavy lines&#10;&#10;AI-generated content may be incorrect.">
            <a:extLst>
              <a:ext uri="{FF2B5EF4-FFF2-40B4-BE49-F238E27FC236}">
                <a16:creationId xmlns:a16="http://schemas.microsoft.com/office/drawing/2014/main" id="{5A3601AE-AB71-CBBB-A063-7D04567CF9E0}"/>
              </a:ext>
            </a:extLst>
          </p:cNvPr>
          <p:cNvPicPr>
            <a:picLocks noChangeAspect="1"/>
          </p:cNvPicPr>
          <p:nvPr userDrawn="1"/>
        </p:nvPicPr>
        <p:blipFill>
          <a:blip r:embed="rId2"/>
          <a:stretch>
            <a:fillRect/>
          </a:stretch>
        </p:blipFill>
        <p:spPr>
          <a:xfrm>
            <a:off x="3009" y="0"/>
            <a:ext cx="12185982" cy="6858000"/>
          </a:xfrm>
          <a:prstGeom prst="rect">
            <a:avLst/>
          </a:prstGeom>
        </p:spPr>
      </p:pic>
      <p:pic>
        <p:nvPicPr>
          <p:cNvPr id="5" name="Picture 4" descr="A black background with blue text&#10;&#10;AI-generated content may be incorrect.">
            <a:extLst>
              <a:ext uri="{FF2B5EF4-FFF2-40B4-BE49-F238E27FC236}">
                <a16:creationId xmlns:a16="http://schemas.microsoft.com/office/drawing/2014/main" id="{DCC024BE-A8E1-654D-37B3-45529121E437}"/>
              </a:ext>
            </a:extLst>
          </p:cNvPr>
          <p:cNvPicPr>
            <a:picLocks noChangeAspect="1"/>
          </p:cNvPicPr>
          <p:nvPr userDrawn="1"/>
        </p:nvPicPr>
        <p:blipFill>
          <a:blip r:embed="rId3"/>
          <a:stretch>
            <a:fillRect/>
          </a:stretch>
        </p:blipFill>
        <p:spPr>
          <a:xfrm>
            <a:off x="506622" y="2277110"/>
            <a:ext cx="4575943" cy="2023508"/>
          </a:xfrm>
          <a:prstGeom prst="rect">
            <a:avLst/>
          </a:prstGeom>
        </p:spPr>
      </p:pic>
    </p:spTree>
    <p:extLst>
      <p:ext uri="{BB962C8B-B14F-4D97-AF65-F5344CB8AC3E}">
        <p14:creationId xmlns:p14="http://schemas.microsoft.com/office/powerpoint/2010/main" val="311665793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Walkin">
    <p:spTree>
      <p:nvGrpSpPr>
        <p:cNvPr id="1" name=""/>
        <p:cNvGrpSpPr/>
        <p:nvPr/>
      </p:nvGrpSpPr>
      <p:grpSpPr>
        <a:xfrm>
          <a:off x="0" y="0"/>
          <a:ext cx="0" cy="0"/>
          <a:chOff x="0" y="0"/>
          <a:chExt cx="0" cy="0"/>
        </a:xfrm>
      </p:grpSpPr>
      <p:pic>
        <p:nvPicPr>
          <p:cNvPr id="4" name="Picture 3" descr="A blue and white wavy lines&#10;&#10;AI-generated content may be incorrect.">
            <a:extLst>
              <a:ext uri="{FF2B5EF4-FFF2-40B4-BE49-F238E27FC236}">
                <a16:creationId xmlns:a16="http://schemas.microsoft.com/office/drawing/2014/main" id="{5A3601AE-AB71-CBBB-A063-7D04567CF9E0}"/>
              </a:ext>
            </a:extLst>
          </p:cNvPr>
          <p:cNvPicPr>
            <a:picLocks noChangeAspect="1"/>
          </p:cNvPicPr>
          <p:nvPr userDrawn="1"/>
        </p:nvPicPr>
        <p:blipFill>
          <a:blip r:embed="rId2"/>
          <a:srcRect l="3808" r="4799" b="8607"/>
          <a:stretch>
            <a:fillRect/>
          </a:stretch>
        </p:blipFill>
        <p:spPr>
          <a:xfrm>
            <a:off x="3009" y="0"/>
            <a:ext cx="12185982" cy="6858000"/>
          </a:xfrm>
          <a:prstGeom prst="rect">
            <a:avLst/>
          </a:prstGeom>
        </p:spPr>
      </p:pic>
      <p:sp>
        <p:nvSpPr>
          <p:cNvPr id="2" name="Title 1">
            <a:extLst>
              <a:ext uri="{FF2B5EF4-FFF2-40B4-BE49-F238E27FC236}">
                <a16:creationId xmlns:a16="http://schemas.microsoft.com/office/drawing/2014/main" id="{1BDAB170-58C6-91A5-EC43-2DAA986628ED}"/>
              </a:ext>
            </a:extLst>
          </p:cNvPr>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Tree>
    <p:extLst>
      <p:ext uri="{BB962C8B-B14F-4D97-AF65-F5344CB8AC3E}">
        <p14:creationId xmlns:p14="http://schemas.microsoft.com/office/powerpoint/2010/main" val="393966398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descr="A blue and white curved lines&#10;&#10;AI-generated content may be incorrect.">
            <a:extLst>
              <a:ext uri="{FF2B5EF4-FFF2-40B4-BE49-F238E27FC236}">
                <a16:creationId xmlns:a16="http://schemas.microsoft.com/office/drawing/2014/main" id="{17A298F2-F3DE-A80A-D247-C21DC8FF2090}"/>
              </a:ext>
            </a:extLst>
          </p:cNvPr>
          <p:cNvPicPr>
            <a:picLocks noChangeAspect="1"/>
          </p:cNvPicPr>
          <p:nvPr userDrawn="1"/>
        </p:nvPicPr>
        <p:blipFill>
          <a:blip r:embed="rId2"/>
          <a:stretch>
            <a:fillRect/>
          </a:stretch>
        </p:blipFill>
        <p:spPr>
          <a:xfrm>
            <a:off x="3009" y="0"/>
            <a:ext cx="12185982"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3" name="Picture 2" descr="Microsoft Azure logo">
            <a:extLst>
              <a:ext uri="{FF2B5EF4-FFF2-40B4-BE49-F238E27FC236}">
                <a16:creationId xmlns:a16="http://schemas.microsoft.com/office/drawing/2014/main" id="{B79C8D29-0B08-26A7-EAFF-DEC8670063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0832" y="299244"/>
            <a:ext cx="2564785" cy="848323"/>
          </a:xfrm>
          <a:prstGeom prst="rect">
            <a:avLst/>
          </a:prstGeom>
        </p:spPr>
      </p:pic>
    </p:spTree>
    <p:extLst>
      <p:ext uri="{BB962C8B-B14F-4D97-AF65-F5344CB8AC3E}">
        <p14:creationId xmlns:p14="http://schemas.microsoft.com/office/powerpoint/2010/main" val="1367033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1" descr="A blue and white background&#10;&#10;AI-generated content may be incorrect.">
            <a:extLst>
              <a:ext uri="{FF2B5EF4-FFF2-40B4-BE49-F238E27FC236}">
                <a16:creationId xmlns:a16="http://schemas.microsoft.com/office/drawing/2014/main" id="{DDAD28C1-69C1-2626-F67E-1C5A56B21E21}"/>
              </a:ext>
            </a:extLst>
          </p:cNvPr>
          <p:cNvPicPr>
            <a:picLocks noChangeAspect="1"/>
          </p:cNvPicPr>
          <p:nvPr userDrawn="1"/>
        </p:nvPicPr>
        <p:blipFill>
          <a:blip r:embed="rId2"/>
          <a:stretch>
            <a:fillRect/>
          </a:stretch>
        </p:blipFill>
        <p:spPr>
          <a:xfrm>
            <a:off x="0" y="0"/>
            <a:ext cx="12185982"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399"/>
            <a:ext cx="4480560" cy="548640"/>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3" name="Picture 2" descr="Microsoft Azure logo">
            <a:extLst>
              <a:ext uri="{FF2B5EF4-FFF2-40B4-BE49-F238E27FC236}">
                <a16:creationId xmlns:a16="http://schemas.microsoft.com/office/drawing/2014/main" id="{B79C8D29-0B08-26A7-EAFF-DEC8670063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00832" y="299244"/>
            <a:ext cx="2564785" cy="848323"/>
          </a:xfrm>
          <a:prstGeom prst="rect">
            <a:avLst/>
          </a:prstGeom>
        </p:spPr>
      </p:pic>
    </p:spTree>
    <p:extLst>
      <p:ext uri="{BB962C8B-B14F-4D97-AF65-F5344CB8AC3E}">
        <p14:creationId xmlns:p14="http://schemas.microsoft.com/office/powerpoint/2010/main" val="32592099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890920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172813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CC6AB-916B-4872-ADB7-2EE38C03FCA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BC95F2-65D3-4728-A9BF-4B1226F6DC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6BB28D-3717-4CDB-824A-2D4D631E669F}"/>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5" name="Footer Placeholder 4">
            <a:extLst>
              <a:ext uri="{FF2B5EF4-FFF2-40B4-BE49-F238E27FC236}">
                <a16:creationId xmlns:a16="http://schemas.microsoft.com/office/drawing/2014/main" id="{AB5584CE-DE7C-4C34-94E8-80A16A045E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E8DD1E-28CE-4E10-98D6-866418D64DF5}"/>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25277581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1935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71429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0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7001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43753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76000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08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68707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17072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47979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CC8D2E-4302-4738-9896-99B8BAAA2BA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844906-2E6D-437C-9444-A2C863F26A9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BB1D-C8B2-4D25-B618-8154E203DB47}"/>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5" name="Footer Placeholder 4">
            <a:extLst>
              <a:ext uri="{FF2B5EF4-FFF2-40B4-BE49-F238E27FC236}">
                <a16:creationId xmlns:a16="http://schemas.microsoft.com/office/drawing/2014/main" id="{1C7B7F07-A62B-4DE6-BB1C-6682F2FC1E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9925B9-9321-461D-858A-E0425B4C6D8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3340475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307832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203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24955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89568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35908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055972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04974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96250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7241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47333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solidFill>
                  <a:srgbClr val="002060"/>
                </a:solidFill>
              </a:defRPr>
            </a:lvl1pPr>
          </a:lstStyle>
          <a:p>
            <a:r>
              <a:rPr lang="en-US"/>
              <a:t>Section title</a:t>
            </a:r>
          </a:p>
        </p:txBody>
      </p:sp>
    </p:spTree>
    <p:extLst>
      <p:ext uri="{BB962C8B-B14F-4D97-AF65-F5344CB8AC3E}">
        <p14:creationId xmlns:p14="http://schemas.microsoft.com/office/powerpoint/2010/main" val="272050414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5280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9765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9006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7865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66057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0905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05116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18362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08790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342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03630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72084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465069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59504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66789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99156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987099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descr="A close-up of a blue and white background&#10;&#10;AI-generated content may be incorrect.">
            <a:extLst>
              <a:ext uri="{FF2B5EF4-FFF2-40B4-BE49-F238E27FC236}">
                <a16:creationId xmlns:a16="http://schemas.microsoft.com/office/drawing/2014/main" id="{EF6AFBF2-2B12-DE48-4593-D9EC9D1F4E9D}"/>
              </a:ext>
            </a:extLst>
          </p:cNvPr>
          <p:cNvPicPr>
            <a:picLocks noChangeAspect="1"/>
          </p:cNvPicPr>
          <p:nvPr userDrawn="1"/>
        </p:nvPicPr>
        <p:blipFill rotWithShape="1">
          <a:blip r:embed="rId2"/>
          <a:srcRect t="24" b="24"/>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32170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939726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descr="A close-up of a blue background&#10;&#10;AI-generated content may be incorrect.">
            <a:extLst>
              <a:ext uri="{FF2B5EF4-FFF2-40B4-BE49-F238E27FC236}">
                <a16:creationId xmlns:a16="http://schemas.microsoft.com/office/drawing/2014/main" id="{A58218D5-82C5-1FE5-97A9-85357DBC613A}"/>
              </a:ext>
            </a:extLst>
          </p:cNvPr>
          <p:cNvPicPr>
            <a:picLocks noChangeAspect="1"/>
          </p:cNvPicPr>
          <p:nvPr userDrawn="1"/>
        </p:nvPicPr>
        <p:blipFill>
          <a:blip r:embed="rId2"/>
          <a:srcRect t="336" r="336" b="-1"/>
          <a:stretch>
            <a:fillRect/>
          </a:stretch>
        </p:blipFill>
        <p:spPr>
          <a:xfrm>
            <a:off x="3009" y="0"/>
            <a:ext cx="12185982"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99CEE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Section title</a:t>
            </a:r>
          </a:p>
        </p:txBody>
      </p:sp>
    </p:spTree>
    <p:extLst>
      <p:ext uri="{BB962C8B-B14F-4D97-AF65-F5344CB8AC3E}">
        <p14:creationId xmlns:p14="http://schemas.microsoft.com/office/powerpoint/2010/main" val="1462330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50577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9236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5802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1897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4567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0492651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6899413"/>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ontent01">
    <p:bg>
      <p:bgPr>
        <a:solidFill>
          <a:schemeClr val="bg1"/>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5897D8E-5872-9924-DDF3-BF3A09EED868}"/>
              </a:ext>
            </a:extLst>
          </p:cNvPr>
          <p:cNvSpPr>
            <a:spLocks noGrp="1"/>
          </p:cNvSpPr>
          <p:nvPr>
            <p:ph type="ftr" sz="quarter" idx="10"/>
          </p:nvPr>
        </p:nvSpPr>
        <p:spPr/>
        <p:txBody>
          <a:bodyPr/>
          <a:lstStyle>
            <a:lvl1pPr>
              <a:defRPr>
                <a:solidFill>
                  <a:schemeClr val="tx1"/>
                </a:solidFill>
              </a:defRPr>
            </a:lvl1pPr>
          </a:lstStyle>
          <a:p>
            <a:r>
              <a:rPr lang="en-US"/>
              <a:t>Footer goes here</a:t>
            </a:r>
          </a:p>
        </p:txBody>
      </p:sp>
      <p:sp>
        <p:nvSpPr>
          <p:cNvPr id="4" name="Slide Number Placeholder 3">
            <a:extLst>
              <a:ext uri="{FF2B5EF4-FFF2-40B4-BE49-F238E27FC236}">
                <a16:creationId xmlns:a16="http://schemas.microsoft.com/office/drawing/2014/main" id="{7D8DA1C7-A22F-E324-186C-DB3CAB3C8329}"/>
              </a:ext>
            </a:extLst>
          </p:cNvPr>
          <p:cNvSpPr>
            <a:spLocks noGrp="1"/>
          </p:cNvSpPr>
          <p:nvPr>
            <p:ph type="sldNum" sz="quarter" idx="11"/>
          </p:nvPr>
        </p:nvSpPr>
        <p:spPr/>
        <p:txBody>
          <a:bodyPr/>
          <a:lstStyle>
            <a:lvl1pPr>
              <a:defRPr>
                <a:solidFill>
                  <a:schemeClr val="tx1"/>
                </a:solidFill>
              </a:defRPr>
            </a:lvl1pPr>
          </a:lstStyle>
          <a:p>
            <a:fld id="{330EA680-D336-4FF7-8B7A-9848BB0A1C32}" type="slidenum">
              <a:rPr lang="en-US" smtClean="0"/>
              <a:pPr/>
              <a:t>‹#›</a:t>
            </a:fld>
            <a:endParaRPr lang="en-US"/>
          </a:p>
        </p:txBody>
      </p:sp>
      <p:sp>
        <p:nvSpPr>
          <p:cNvPr id="6" name="Text Placeholder 5">
            <a:extLst>
              <a:ext uri="{FF2B5EF4-FFF2-40B4-BE49-F238E27FC236}">
                <a16:creationId xmlns:a16="http://schemas.microsoft.com/office/drawing/2014/main" id="{A55ECA33-849B-F62C-C5FB-1C1C143B8A49}"/>
              </a:ext>
            </a:extLst>
          </p:cNvPr>
          <p:cNvSpPr>
            <a:spLocks noGrp="1"/>
          </p:cNvSpPr>
          <p:nvPr>
            <p:ph type="body" sz="quarter" idx="12"/>
          </p:nvPr>
        </p:nvSpPr>
        <p:spPr>
          <a:xfrm>
            <a:off x="4035148" y="2844801"/>
            <a:ext cx="2251259" cy="288925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X"/>
          </a:p>
        </p:txBody>
      </p:sp>
      <p:sp>
        <p:nvSpPr>
          <p:cNvPr id="7" name="Text Placeholder 5">
            <a:extLst>
              <a:ext uri="{FF2B5EF4-FFF2-40B4-BE49-F238E27FC236}">
                <a16:creationId xmlns:a16="http://schemas.microsoft.com/office/drawing/2014/main" id="{44BD8668-A242-3264-3FF7-86F1A095EFE7}"/>
              </a:ext>
            </a:extLst>
          </p:cNvPr>
          <p:cNvSpPr>
            <a:spLocks noGrp="1"/>
          </p:cNvSpPr>
          <p:nvPr>
            <p:ph type="body" sz="quarter" idx="13"/>
          </p:nvPr>
        </p:nvSpPr>
        <p:spPr>
          <a:xfrm>
            <a:off x="6802208" y="2844801"/>
            <a:ext cx="2251259" cy="288925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X"/>
          </a:p>
        </p:txBody>
      </p:sp>
      <p:sp>
        <p:nvSpPr>
          <p:cNvPr id="8" name="Text Placeholder 5">
            <a:extLst>
              <a:ext uri="{FF2B5EF4-FFF2-40B4-BE49-F238E27FC236}">
                <a16:creationId xmlns:a16="http://schemas.microsoft.com/office/drawing/2014/main" id="{467EAB68-1721-03B5-EC67-C72EF510B34A}"/>
              </a:ext>
            </a:extLst>
          </p:cNvPr>
          <p:cNvSpPr>
            <a:spLocks noGrp="1"/>
          </p:cNvSpPr>
          <p:nvPr>
            <p:ph type="body" sz="quarter" idx="14"/>
          </p:nvPr>
        </p:nvSpPr>
        <p:spPr>
          <a:xfrm>
            <a:off x="9569267" y="2844801"/>
            <a:ext cx="2251259" cy="2889250"/>
          </a:xfrm>
        </p:spPr>
        <p:txBody>
          <a:bodyPr>
            <a:noAutofit/>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MX"/>
          </a:p>
        </p:txBody>
      </p:sp>
      <p:sp>
        <p:nvSpPr>
          <p:cNvPr id="9" name="Text Placeholder 5">
            <a:extLst>
              <a:ext uri="{FF2B5EF4-FFF2-40B4-BE49-F238E27FC236}">
                <a16:creationId xmlns:a16="http://schemas.microsoft.com/office/drawing/2014/main" id="{563E5BEF-A083-C03E-3B1A-E30F8D9485A4}"/>
              </a:ext>
            </a:extLst>
          </p:cNvPr>
          <p:cNvSpPr>
            <a:spLocks noGrp="1"/>
          </p:cNvSpPr>
          <p:nvPr>
            <p:ph type="body" sz="quarter" idx="15" hasCustomPrompt="1"/>
          </p:nvPr>
        </p:nvSpPr>
        <p:spPr>
          <a:xfrm>
            <a:off x="4035148" y="1916113"/>
            <a:ext cx="2251259" cy="389960"/>
          </a:xfrm>
        </p:spPr>
        <p:txBody>
          <a:bodyPr>
            <a:noAutofit/>
          </a:bodyPr>
          <a:lstStyle>
            <a:lvl1pPr>
              <a:defRPr sz="2400" b="0" i="1">
                <a:solidFill>
                  <a:schemeClr val="accent1"/>
                </a:solidFill>
                <a:latin typeface="Calisto MT" panose="02040603050505030304" pitchFamily="18" charset="77"/>
              </a:defRPr>
            </a:lvl1pPr>
            <a:lvl2pPr>
              <a:defRPr b="0" i="1">
                <a:solidFill>
                  <a:schemeClr val="accent1"/>
                </a:solidFill>
                <a:latin typeface="Calisto MT" panose="02040603050505030304" pitchFamily="18" charset="77"/>
              </a:defRPr>
            </a:lvl2pPr>
            <a:lvl3pPr>
              <a:defRPr b="0" i="1">
                <a:solidFill>
                  <a:schemeClr val="accent1"/>
                </a:solidFill>
                <a:latin typeface="Calisto MT" panose="02040603050505030304" pitchFamily="18" charset="77"/>
              </a:defRPr>
            </a:lvl3pPr>
            <a:lvl4pPr>
              <a:defRPr b="0" i="1">
                <a:solidFill>
                  <a:schemeClr val="accent1"/>
                </a:solidFill>
                <a:latin typeface="Calisto MT" panose="02040603050505030304" pitchFamily="18" charset="77"/>
              </a:defRPr>
            </a:lvl4pPr>
            <a:lvl5pPr>
              <a:defRPr b="0" i="1">
                <a:solidFill>
                  <a:schemeClr val="accent1"/>
                </a:solidFill>
                <a:latin typeface="Calisto MT" panose="02040603050505030304" pitchFamily="18" charset="77"/>
              </a:defRPr>
            </a:lvl5pPr>
          </a:lstStyle>
          <a:p>
            <a:pPr lvl="0"/>
            <a:r>
              <a:rPr lang="en-US"/>
              <a:t>01</a:t>
            </a:r>
            <a:endParaRPr lang="en-MX"/>
          </a:p>
        </p:txBody>
      </p:sp>
      <p:sp>
        <p:nvSpPr>
          <p:cNvPr id="12" name="Text Placeholder 5">
            <a:extLst>
              <a:ext uri="{FF2B5EF4-FFF2-40B4-BE49-F238E27FC236}">
                <a16:creationId xmlns:a16="http://schemas.microsoft.com/office/drawing/2014/main" id="{80482774-E867-E0A5-469A-D4DF72CB0AE1}"/>
              </a:ext>
            </a:extLst>
          </p:cNvPr>
          <p:cNvSpPr>
            <a:spLocks noGrp="1"/>
          </p:cNvSpPr>
          <p:nvPr>
            <p:ph type="body" sz="quarter" idx="16" hasCustomPrompt="1"/>
          </p:nvPr>
        </p:nvSpPr>
        <p:spPr>
          <a:xfrm>
            <a:off x="6802207" y="1916113"/>
            <a:ext cx="2251259" cy="389960"/>
          </a:xfrm>
        </p:spPr>
        <p:txBody>
          <a:bodyPr>
            <a:noAutofit/>
          </a:bodyPr>
          <a:lstStyle>
            <a:lvl1pPr>
              <a:defRPr sz="2400" b="0" i="1">
                <a:solidFill>
                  <a:schemeClr val="accent1"/>
                </a:solidFill>
                <a:latin typeface="Calisto MT" panose="02040603050505030304" pitchFamily="18" charset="77"/>
              </a:defRPr>
            </a:lvl1pPr>
            <a:lvl2pPr>
              <a:defRPr b="0" i="1">
                <a:solidFill>
                  <a:schemeClr val="accent1"/>
                </a:solidFill>
                <a:latin typeface="Calisto MT" panose="02040603050505030304" pitchFamily="18" charset="77"/>
              </a:defRPr>
            </a:lvl2pPr>
            <a:lvl3pPr>
              <a:defRPr b="0" i="1">
                <a:solidFill>
                  <a:schemeClr val="accent1"/>
                </a:solidFill>
                <a:latin typeface="Calisto MT" panose="02040603050505030304" pitchFamily="18" charset="77"/>
              </a:defRPr>
            </a:lvl3pPr>
            <a:lvl4pPr>
              <a:defRPr b="0" i="1">
                <a:solidFill>
                  <a:schemeClr val="accent1"/>
                </a:solidFill>
                <a:latin typeface="Calisto MT" panose="02040603050505030304" pitchFamily="18" charset="77"/>
              </a:defRPr>
            </a:lvl4pPr>
            <a:lvl5pPr>
              <a:defRPr b="0" i="1">
                <a:solidFill>
                  <a:schemeClr val="accent1"/>
                </a:solidFill>
                <a:latin typeface="Calisto MT" panose="02040603050505030304" pitchFamily="18" charset="77"/>
              </a:defRPr>
            </a:lvl5pPr>
          </a:lstStyle>
          <a:p>
            <a:pPr lvl="0"/>
            <a:r>
              <a:rPr lang="en-US"/>
              <a:t>02</a:t>
            </a:r>
            <a:endParaRPr lang="en-MX"/>
          </a:p>
        </p:txBody>
      </p:sp>
      <p:sp>
        <p:nvSpPr>
          <p:cNvPr id="13" name="Text Placeholder 5">
            <a:extLst>
              <a:ext uri="{FF2B5EF4-FFF2-40B4-BE49-F238E27FC236}">
                <a16:creationId xmlns:a16="http://schemas.microsoft.com/office/drawing/2014/main" id="{F29F2A5B-1D92-89E0-DBBB-17D426DD9472}"/>
              </a:ext>
            </a:extLst>
          </p:cNvPr>
          <p:cNvSpPr>
            <a:spLocks noGrp="1"/>
          </p:cNvSpPr>
          <p:nvPr>
            <p:ph type="body" sz="quarter" idx="17" hasCustomPrompt="1"/>
          </p:nvPr>
        </p:nvSpPr>
        <p:spPr>
          <a:xfrm>
            <a:off x="9568612" y="1916113"/>
            <a:ext cx="2251259" cy="389960"/>
          </a:xfrm>
        </p:spPr>
        <p:txBody>
          <a:bodyPr>
            <a:noAutofit/>
          </a:bodyPr>
          <a:lstStyle>
            <a:lvl1pPr>
              <a:defRPr sz="2400" b="0" i="1">
                <a:solidFill>
                  <a:schemeClr val="accent1"/>
                </a:solidFill>
                <a:latin typeface="Calisto MT" panose="02040603050505030304" pitchFamily="18" charset="77"/>
              </a:defRPr>
            </a:lvl1pPr>
            <a:lvl2pPr>
              <a:defRPr b="0" i="1">
                <a:solidFill>
                  <a:schemeClr val="accent1"/>
                </a:solidFill>
                <a:latin typeface="Calisto MT" panose="02040603050505030304" pitchFamily="18" charset="77"/>
              </a:defRPr>
            </a:lvl2pPr>
            <a:lvl3pPr>
              <a:defRPr b="0" i="1">
                <a:solidFill>
                  <a:schemeClr val="accent1"/>
                </a:solidFill>
                <a:latin typeface="Calisto MT" panose="02040603050505030304" pitchFamily="18" charset="77"/>
              </a:defRPr>
            </a:lvl3pPr>
            <a:lvl4pPr>
              <a:defRPr b="0" i="1">
                <a:solidFill>
                  <a:schemeClr val="accent1"/>
                </a:solidFill>
                <a:latin typeface="Calisto MT" panose="02040603050505030304" pitchFamily="18" charset="77"/>
              </a:defRPr>
            </a:lvl4pPr>
            <a:lvl5pPr>
              <a:defRPr b="0" i="1">
                <a:solidFill>
                  <a:schemeClr val="accent1"/>
                </a:solidFill>
                <a:latin typeface="Calisto MT" panose="02040603050505030304" pitchFamily="18" charset="77"/>
              </a:defRPr>
            </a:lvl5pPr>
          </a:lstStyle>
          <a:p>
            <a:pPr lvl="0"/>
            <a:r>
              <a:rPr lang="en-US"/>
              <a:t>03</a:t>
            </a:r>
            <a:endParaRPr lang="en-MX"/>
          </a:p>
        </p:txBody>
      </p:sp>
      <p:sp>
        <p:nvSpPr>
          <p:cNvPr id="2" name="Title 1">
            <a:extLst>
              <a:ext uri="{FF2B5EF4-FFF2-40B4-BE49-F238E27FC236}">
                <a16:creationId xmlns:a16="http://schemas.microsoft.com/office/drawing/2014/main" id="{E6F79E75-F39E-B2BA-880E-A89F44186B64}"/>
              </a:ext>
            </a:extLst>
          </p:cNvPr>
          <p:cNvSpPr>
            <a:spLocks noGrp="1"/>
          </p:cNvSpPr>
          <p:nvPr>
            <p:ph type="title"/>
          </p:nvPr>
        </p:nvSpPr>
        <p:spPr>
          <a:xfrm>
            <a:off x="371476" y="188913"/>
            <a:ext cx="11449050" cy="1028046"/>
          </a:xfrm>
        </p:spPr>
        <p:txBody>
          <a:bodyPr anchor="b"/>
          <a:lstStyle>
            <a:lvl1pPr>
              <a:lnSpc>
                <a:spcPct val="100000"/>
              </a:lnSpc>
              <a:defRPr>
                <a:solidFill>
                  <a:schemeClr val="accent1"/>
                </a:solidFill>
              </a:defRPr>
            </a:lvl1pPr>
          </a:lstStyle>
          <a:p>
            <a:r>
              <a:rPr lang="en-GB"/>
              <a:t>Click to edit Master title style</a:t>
            </a:r>
            <a:endParaRPr lang="en-MX"/>
          </a:p>
        </p:txBody>
      </p:sp>
    </p:spTree>
    <p:extLst>
      <p:ext uri="{BB962C8B-B14F-4D97-AF65-F5344CB8AC3E}">
        <p14:creationId xmlns:p14="http://schemas.microsoft.com/office/powerpoint/2010/main" val="179190832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441023"/>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Feature slid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1">
            <a:extLst>
              <a:ext uri="{FF2B5EF4-FFF2-40B4-BE49-F238E27FC236}">
                <a16:creationId xmlns:a16="http://schemas.microsoft.com/office/drawing/2014/main" id="{25423DBB-1814-FA71-7EDA-15CE1E883515}"/>
              </a:ext>
            </a:extLst>
          </p:cNvPr>
          <p:cNvSpPr>
            <a:spLocks noGrp="1"/>
          </p:cNvSpPr>
          <p:nvPr>
            <p:ph type="title"/>
          </p:nvPr>
        </p:nvSpPr>
        <p:spPr>
          <a:xfrm>
            <a:off x="588263" y="457200"/>
            <a:ext cx="6043649" cy="430887"/>
          </a:xfrm>
        </p:spPr>
        <p:txBody>
          <a:bodyPr wrap="square">
            <a:spAutoFit/>
          </a:bodyPr>
          <a:lstStyle>
            <a:lvl1pPr>
              <a:defRPr sz="2800"/>
            </a:lvl1pPr>
          </a:lstStyle>
          <a:p>
            <a:r>
              <a:rPr lang="en-US"/>
              <a:t>Click to edit Master title style</a:t>
            </a:r>
          </a:p>
        </p:txBody>
      </p:sp>
      <p:sp>
        <p:nvSpPr>
          <p:cNvPr id="14" name="Text Placeholder 59">
            <a:extLst>
              <a:ext uri="{FF2B5EF4-FFF2-40B4-BE49-F238E27FC236}">
                <a16:creationId xmlns:a16="http://schemas.microsoft.com/office/drawing/2014/main" id="{E116E06F-102B-C1D4-BF7D-273CDCD27E06}"/>
              </a:ext>
            </a:extLst>
          </p:cNvPr>
          <p:cNvSpPr>
            <a:spLocks noGrp="1"/>
          </p:cNvSpPr>
          <p:nvPr>
            <p:ph type="body" sz="quarter" idx="41" hasCustomPrompt="1"/>
          </p:nvPr>
        </p:nvSpPr>
        <p:spPr>
          <a:xfrm>
            <a:off x="588963" y="6123801"/>
            <a:ext cx="12128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Learn more</a:t>
            </a:r>
          </a:p>
        </p:txBody>
      </p:sp>
      <p:sp>
        <p:nvSpPr>
          <p:cNvPr id="15" name="Text Placeholder 59">
            <a:extLst>
              <a:ext uri="{FF2B5EF4-FFF2-40B4-BE49-F238E27FC236}">
                <a16:creationId xmlns:a16="http://schemas.microsoft.com/office/drawing/2014/main" id="{ADC0EA84-D9EA-5674-1D31-BF21A186FA70}"/>
              </a:ext>
            </a:extLst>
          </p:cNvPr>
          <p:cNvSpPr>
            <a:spLocks noGrp="1"/>
          </p:cNvSpPr>
          <p:nvPr>
            <p:ph type="body" sz="quarter" idx="42" hasCustomPrompt="1"/>
          </p:nvPr>
        </p:nvSpPr>
        <p:spPr>
          <a:xfrm>
            <a:off x="1906692" y="6123801"/>
            <a:ext cx="4189306" cy="276999"/>
          </a:xfrm>
        </p:spPr>
        <p:txBody>
          <a:bodyPr/>
          <a:lstStyle>
            <a:lvl1pPr marL="0" indent="0">
              <a:buNone/>
              <a:defRPr sz="1800" u="sng">
                <a:solidFill>
                  <a:schemeClr val="tx2">
                    <a:lumMod val="50000"/>
                  </a:schemeClr>
                </a:solidFill>
                <a:latin typeface="+mn-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a:t>https://aka.ms/aks/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6C3AB836-B678-3603-824D-212F25E856F6}"/>
              </a:ext>
            </a:extLst>
          </p:cNvPr>
          <p:cNvSpPr>
            <a:spLocks noGrp="1"/>
          </p:cNvSpPr>
          <p:nvPr>
            <p:ph type="pic" sz="quarter" idx="43" hasCustomPrompt="1"/>
          </p:nvPr>
        </p:nvSpPr>
        <p:spPr bwMode="ltGray">
          <a:xfrm>
            <a:off x="6631912" y="1171210"/>
            <a:ext cx="5280409" cy="522959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chemeClr val="tx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ext Placeholder 7">
            <a:extLst>
              <a:ext uri="{FF2B5EF4-FFF2-40B4-BE49-F238E27FC236}">
                <a16:creationId xmlns:a16="http://schemas.microsoft.com/office/drawing/2014/main" id="{D01F334B-CD73-EA55-6216-E27440C1A352}"/>
              </a:ext>
            </a:extLst>
          </p:cNvPr>
          <p:cNvSpPr>
            <a:spLocks noGrp="1"/>
          </p:cNvSpPr>
          <p:nvPr>
            <p:ph type="body" sz="quarter" idx="14"/>
          </p:nvPr>
        </p:nvSpPr>
        <p:spPr>
          <a:xfrm>
            <a:off x="584200" y="1436688"/>
            <a:ext cx="5219700" cy="2277547"/>
          </a:xfrm>
        </p:spPr>
        <p:txBody>
          <a:bodyPr>
            <a:spAutoFit/>
          </a:bodyPr>
          <a:lstStyle>
            <a:lvl1pPr marL="0" indent="0">
              <a:spcBef>
                <a:spcPts val="1800"/>
              </a:spcBef>
              <a:buNone/>
              <a:defRPr lang="en-US" sz="2400" dirty="0"/>
            </a:lvl1pPr>
            <a:lvl2pPr marL="171450" indent="0">
              <a:spcBef>
                <a:spcPts val="1800"/>
              </a:spcBef>
              <a:buNone/>
              <a:defRPr lang="en-US" dirty="0"/>
            </a:lvl2pPr>
            <a:lvl3pPr marL="342900" indent="0">
              <a:spcBef>
                <a:spcPts val="1800"/>
              </a:spcBef>
              <a:buNone/>
              <a:defRPr lang="en-US" dirty="0"/>
            </a:lvl3pPr>
            <a:lvl4pPr marL="514350" indent="0">
              <a:spcBef>
                <a:spcPts val="1800"/>
              </a:spcBef>
              <a:buNone/>
              <a:defRPr lang="en-US" dirty="0"/>
            </a:lvl4pPr>
            <a:lvl5pPr marL="673100" indent="0">
              <a:spcBef>
                <a:spcPts val="180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051029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5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40715998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Centered Text">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609600" y="6356353"/>
            <a:ext cx="2844800" cy="365125"/>
          </a:xfrm>
          <a:prstGeom prst="rect">
            <a:avLst/>
          </a:prstGeom>
        </p:spPr>
        <p:txBody>
          <a:bodyPr/>
          <a:lstStyle/>
          <a:p>
            <a:fld id="{FD5DACB9-5D84-4CE7-9B4B-05AD977395C1}" type="datetimeFigureOut">
              <a:rPr lang="en-US" smtClean="0">
                <a:solidFill>
                  <a:prstClr val="black">
                    <a:tint val="75000"/>
                  </a:prstClr>
                </a:solidFill>
              </a:rPr>
              <a:pPr/>
              <a:t>12/16/2025</a:t>
            </a:fld>
            <a:endParaRPr lang="en-US">
              <a:solidFill>
                <a:prstClr val="black">
                  <a:tint val="75000"/>
                </a:prstClr>
              </a:solidFill>
            </a:endParaRPr>
          </a:p>
        </p:txBody>
      </p:sp>
      <p:sp>
        <p:nvSpPr>
          <p:cNvPr id="4" name="Footer Placeholder 3"/>
          <p:cNvSpPr>
            <a:spLocks noGrp="1"/>
          </p:cNvSpPr>
          <p:nvPr>
            <p:ph type="ftr" sz="quarter" idx="11"/>
          </p:nvPr>
        </p:nvSpPr>
        <p:spPr>
          <a:xfrm>
            <a:off x="4165601" y="6356353"/>
            <a:ext cx="3860800" cy="365125"/>
          </a:xfrm>
          <a:prstGeom prst="rect">
            <a:avLst/>
          </a:prstGeom>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737601" y="6356353"/>
            <a:ext cx="2844800" cy="365125"/>
          </a:xfrm>
          <a:prstGeom prst="rect">
            <a:avLst/>
          </a:prstGeom>
        </p:spPr>
        <p:txBody>
          <a:bodyPr/>
          <a:lstStyle/>
          <a:p>
            <a:fld id="{CCEEC192-A182-4281-BB3C-80D5823A9BAE}"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508001" y="457200"/>
            <a:ext cx="11176000" cy="5562600"/>
          </a:xfrm>
        </p:spPr>
        <p:txBody>
          <a:bodyPr anchor="ctr" anchorCtr="0">
            <a:normAutofit/>
          </a:bodyPr>
          <a:lstStyle>
            <a:lvl1pPr algn="ctr">
              <a:buNone/>
              <a:defRPr sz="5900" baseline="0">
                <a:latin typeface="Segoe UI Light" panose="020B0502040204020203" pitchFamily="34" charset="0"/>
                <a:cs typeface="Segoe UI Light" panose="020B0502040204020203" pitchFamily="34" charset="0"/>
              </a:defRPr>
            </a:lvl1pPr>
            <a:lvl2pPr algn="ctr">
              <a:defRPr baseline="0">
                <a:latin typeface="+mj-lt"/>
              </a:defRPr>
            </a:lvl2pPr>
            <a:lvl3pPr algn="ctr">
              <a:defRPr baseline="0">
                <a:latin typeface="+mj-lt"/>
              </a:defRPr>
            </a:lvl3pPr>
            <a:lvl4pPr algn="ctr">
              <a:defRPr baseline="0">
                <a:latin typeface="+mj-lt"/>
              </a:defRPr>
            </a:lvl4pPr>
            <a:lvl5pPr algn="ctr">
              <a:defRPr baseline="0">
                <a:latin typeface="+mj-lt"/>
              </a:defRPr>
            </a:lvl5pPr>
          </a:lstStyle>
          <a:p>
            <a:pPr lvl="0"/>
            <a:r>
              <a:rPr lang="en-US"/>
              <a:t>Click to edit Master text styles</a:t>
            </a:r>
          </a:p>
        </p:txBody>
      </p:sp>
    </p:spTree>
    <p:extLst>
      <p:ext uri="{BB962C8B-B14F-4D97-AF65-F5344CB8AC3E}">
        <p14:creationId xmlns:p14="http://schemas.microsoft.com/office/powerpoint/2010/main" val="2920668732"/>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53279" y="1900504"/>
            <a:ext cx="11500338" cy="3905293"/>
          </a:xfrm>
          <a:prstGeom prst="rect">
            <a:avLst/>
          </a:prstGeom>
        </p:spPr>
        <p:txBody>
          <a:bodyPr vert="horz"/>
          <a:lstStyle>
            <a:lvl1pPr marL="280121" indent="-280121">
              <a:lnSpc>
                <a:spcPct val="110000"/>
              </a:lnSpc>
              <a:buClr>
                <a:schemeClr val="tx1"/>
              </a:buClr>
              <a:buFont typeface="Arial"/>
              <a:buChar char="•"/>
              <a:defRPr sz="1372">
                <a:solidFill>
                  <a:schemeClr val="tx1"/>
                </a:solidFill>
              </a:defRPr>
            </a:lvl1pPr>
            <a:lvl2pPr marL="561741" indent="-280121">
              <a:lnSpc>
                <a:spcPct val="110000"/>
              </a:lnSpc>
              <a:buFont typeface="Lucida Grande"/>
              <a:buChar char="-"/>
              <a:defRPr sz="1372">
                <a:solidFill>
                  <a:schemeClr val="tx1"/>
                </a:solidFill>
              </a:defRPr>
            </a:lvl2pPr>
            <a:lvl3pPr marL="868484" indent="-280121">
              <a:lnSpc>
                <a:spcPct val="110000"/>
              </a:lnSpc>
              <a:buFont typeface="Courier New"/>
              <a:buChar char="o"/>
              <a:defRPr sz="1372">
                <a:solidFill>
                  <a:schemeClr val="tx1"/>
                </a:solidFill>
              </a:defRPr>
            </a:lvl3pPr>
            <a:lvl4pPr marL="1150104" indent="-280121">
              <a:lnSpc>
                <a:spcPct val="110000"/>
              </a:lnSpc>
              <a:buFont typeface="Courier New"/>
              <a:buChar char="o"/>
              <a:defRPr sz="1372">
                <a:solidFill>
                  <a:schemeClr val="tx1"/>
                </a:solidFill>
              </a:defRPr>
            </a:lvl4pPr>
            <a:lvl5pPr marL="1105327" indent="0">
              <a:buFont typeface="Wingdings" charset="2"/>
              <a:buNone/>
              <a:defRPr sz="1372">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45825" y="784483"/>
            <a:ext cx="5373880" cy="396682"/>
          </a:xfrm>
          <a:prstGeom prst="rect">
            <a:avLst/>
          </a:prstGeom>
        </p:spPr>
        <p:txBody>
          <a:bodyPr vert="horz"/>
          <a:lstStyle>
            <a:lvl1pPr marL="0" indent="0">
              <a:buNone/>
              <a:defRPr sz="2157"/>
            </a:lvl1pPr>
          </a:lstStyle>
          <a:p>
            <a:pPr lvl="0"/>
            <a:r>
              <a:rPr lang="en-CA"/>
              <a:t>Click to edit Master text styles</a:t>
            </a:r>
          </a:p>
        </p:txBody>
      </p:sp>
      <p:sp>
        <p:nvSpPr>
          <p:cNvPr id="6" name="Title 1"/>
          <p:cNvSpPr>
            <a:spLocks noGrp="1"/>
          </p:cNvSpPr>
          <p:nvPr>
            <p:ph type="title"/>
          </p:nvPr>
        </p:nvSpPr>
        <p:spPr>
          <a:xfrm>
            <a:off x="345825" y="257796"/>
            <a:ext cx="12192000" cy="543008"/>
          </a:xfrm>
          <a:prstGeom prst="rect">
            <a:avLst/>
          </a:prstGeom>
        </p:spPr>
        <p:txBody>
          <a:bodyPr lIns="0">
            <a:normAutofit/>
          </a:bodyPr>
          <a:lstStyle>
            <a:lvl1pPr>
              <a:defRPr sz="3137">
                <a:solidFill>
                  <a:schemeClr val="tx1"/>
                </a:solidFill>
              </a:defRPr>
            </a:lvl1pPr>
          </a:lstStyle>
          <a:p>
            <a:r>
              <a:rPr lang="en-US"/>
              <a:t>Click to edit Master title style</a:t>
            </a:r>
          </a:p>
        </p:txBody>
      </p:sp>
    </p:spTree>
    <p:extLst>
      <p:ext uri="{BB962C8B-B14F-4D97-AF65-F5344CB8AC3E}">
        <p14:creationId xmlns:p14="http://schemas.microsoft.com/office/powerpoint/2010/main" val="312069843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5861" y="29565"/>
            <a:ext cx="11258725" cy="1325563"/>
          </a:xfrm>
        </p:spPr>
        <p:txBody>
          <a:bodyPr>
            <a:normAutofit/>
          </a:bodyPr>
          <a:lstStyle>
            <a:lvl1pPr>
              <a:defRPr sz="5400">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38200" y="1426129"/>
            <a:ext cx="10515600" cy="483205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886350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13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144397041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4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33558"/>
            <a:ext cx="11653523" cy="2129777"/>
          </a:xfrm>
        </p:spPr>
        <p:txBody>
          <a:bodyPr>
            <a:spAutoFit/>
          </a:bodyPr>
          <a:lstStyle>
            <a:lvl1pPr>
              <a:defRPr sz="2800" b="0"/>
            </a:lvl1pPr>
            <a:lvl2pPr>
              <a:defRPr sz="2600" b="0">
                <a:latin typeface="+mj-lt"/>
              </a:defRPr>
            </a:lvl2pPr>
            <a:lvl3pPr>
              <a:defRPr sz="2400">
                <a:latin typeface="+mj-lt"/>
              </a:defRPr>
            </a:lvl3pPr>
            <a:lvl4pPr>
              <a:defRPr sz="2200">
                <a:latin typeface="+mj-lt"/>
              </a:defRPr>
            </a:lvl4pPr>
            <a:lvl5pPr>
              <a:defRPr sz="20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3600" b="1"/>
            </a:lvl1pPr>
          </a:lstStyle>
          <a:p>
            <a:r>
              <a:rPr lang="en-US"/>
              <a:t>Click to edit Master title style</a:t>
            </a:r>
          </a:p>
        </p:txBody>
      </p:sp>
    </p:spTree>
    <p:extLst>
      <p:ext uri="{BB962C8B-B14F-4D97-AF65-F5344CB8AC3E}">
        <p14:creationId xmlns:p14="http://schemas.microsoft.com/office/powerpoint/2010/main" val="20041064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27439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737405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34173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lank Accent Color 2">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756760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25106"/>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20838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body" idx="1"/>
          </p:nvPr>
        </p:nvSpPr>
        <p:spPr>
          <a:xfrm>
            <a:off x="415600" y="1536633"/>
            <a:ext cx="11360800" cy="673424"/>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z="1867" kern="0">
                <a:solidFill>
                  <a:srgbClr val="000000"/>
                </a:solidFill>
                <a:latin typeface="Arial"/>
                <a:ea typeface="Arial"/>
                <a:cs typeface="Arial"/>
                <a:sym typeface="Arial"/>
              </a:rPr>
              <a:pPr/>
              <a:t>‹#›</a:t>
            </a:fld>
            <a:endParaRPr lang="en" sz="1867" kern="0">
              <a:solidFill>
                <a:srgbClr val="000000"/>
              </a:solidFill>
              <a:latin typeface="Arial"/>
              <a:ea typeface="Arial"/>
              <a:cs typeface="Arial"/>
              <a:sym typeface="Arial"/>
            </a:endParaRPr>
          </a:p>
        </p:txBody>
      </p:sp>
    </p:spTree>
    <p:extLst>
      <p:ext uri="{BB962C8B-B14F-4D97-AF65-F5344CB8AC3E}">
        <p14:creationId xmlns:p14="http://schemas.microsoft.com/office/powerpoint/2010/main" val="36832807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310143"/>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bullet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03584"/>
            <a:ext cx="11306469" cy="403137"/>
          </a:xfrm>
          <a:prstGeom prst="rect">
            <a:avLst/>
          </a:prstGeom>
        </p:spPr>
        <p:txBody>
          <a:bodyPr wrap="square" lIns="0" tIns="0" rIns="0" bIns="0">
            <a:spAutoFit/>
          </a:bodyPr>
          <a:lstStyle>
            <a:lvl1pPr>
              <a:lnSpc>
                <a:spcPts val="3137"/>
              </a:lnSpc>
              <a:defRPr sz="3137">
                <a:solidFill>
                  <a:schemeClr val="tx2"/>
                </a:solidFill>
              </a:defRPr>
            </a:lvl1pPr>
          </a:lstStyle>
          <a:p>
            <a:r>
              <a:rPr lang="en-US"/>
              <a:t>Title and large bulleted list</a:t>
            </a:r>
          </a:p>
        </p:txBody>
      </p:sp>
      <p:sp>
        <p:nvSpPr>
          <p:cNvPr id="6" name="Text Placeholder 5">
            <a:extLst>
              <a:ext uri="{FF2B5EF4-FFF2-40B4-BE49-F238E27FC236}">
                <a16:creationId xmlns:a16="http://schemas.microsoft.com/office/drawing/2014/main" id="{E4EA7525-B1F1-4933-A2D1-1C3A1BE151CE}"/>
              </a:ext>
            </a:extLst>
          </p:cNvPr>
          <p:cNvSpPr>
            <a:spLocks noGrp="1"/>
          </p:cNvSpPr>
          <p:nvPr>
            <p:ph type="body" sz="quarter" idx="10" hasCustomPrompt="1"/>
          </p:nvPr>
        </p:nvSpPr>
        <p:spPr>
          <a:xfrm>
            <a:off x="455994" y="1722509"/>
            <a:ext cx="11306469" cy="4109197"/>
          </a:xfrm>
        </p:spPr>
        <p:txBody>
          <a:bodyPr/>
          <a:lstStyle>
            <a:lvl1pPr>
              <a:lnSpc>
                <a:spcPct val="100000"/>
              </a:lnSpc>
              <a:defRPr sz="2353"/>
            </a:lvl1pPr>
            <a:lvl2pPr>
              <a:lnSpc>
                <a:spcPct val="100000"/>
              </a:lnSpc>
              <a:defRPr sz="2353"/>
            </a:lvl2pPr>
            <a:lvl3pPr>
              <a:lnSpc>
                <a:spcPct val="100000"/>
              </a:lnSpc>
              <a:defRPr sz="2353"/>
            </a:lvl3pPr>
            <a:lvl4pPr>
              <a:lnSpc>
                <a:spcPct val="100000"/>
              </a:lnSpc>
              <a:defRPr sz="2353"/>
            </a:lvl4pPr>
            <a:lvl5pPr>
              <a:lnSpc>
                <a:spcPct val="100000"/>
              </a:lnSpc>
              <a:defRPr sz="2353"/>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512276"/>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E140711-1DC8-49A6-B5F5-4132DFE31B9B}"/>
              </a:ext>
            </a:extLst>
          </p:cNvPr>
          <p:cNvSpPr>
            <a:spLocks noGrp="1"/>
          </p:cNvSpPr>
          <p:nvPr>
            <p:ph idx="1"/>
          </p:nvPr>
        </p:nvSpPr>
        <p:spPr>
          <a:xfrm>
            <a:off x="848436" y="1685557"/>
            <a:ext cx="10515600" cy="456690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1645B8-FCD4-4220-8D4A-7939D7A68671}"/>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5" name="Footer Placeholder 4">
            <a:extLst>
              <a:ext uri="{FF2B5EF4-FFF2-40B4-BE49-F238E27FC236}">
                <a16:creationId xmlns:a16="http://schemas.microsoft.com/office/drawing/2014/main" id="{469100D7-3212-49A0-A793-E3173C0B5D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3A8383-8F48-4AB8-8F64-6C8A9645963E}"/>
              </a:ext>
            </a:extLst>
          </p:cNvPr>
          <p:cNvSpPr>
            <a:spLocks noGrp="1"/>
          </p:cNvSpPr>
          <p:nvPr>
            <p:ph type="sldNum" sz="quarter" idx="12"/>
          </p:nvPr>
        </p:nvSpPr>
        <p:spPr/>
        <p:txBody>
          <a:bodyPr/>
          <a:lstStyle/>
          <a:p>
            <a:fld id="{917A5D10-618F-48F3-BDB9-4DB139240047}" type="slidenum">
              <a:rPr lang="en-US" smtClean="0"/>
              <a:t>‹#›</a:t>
            </a:fld>
            <a:endParaRPr lang="en-US"/>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a:t>Click to add sub-title</a:t>
            </a:r>
          </a:p>
        </p:txBody>
      </p:sp>
    </p:spTree>
    <p:extLst>
      <p:ext uri="{BB962C8B-B14F-4D97-AF65-F5344CB8AC3E}">
        <p14:creationId xmlns:p14="http://schemas.microsoft.com/office/powerpoint/2010/main" val="17942830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4843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icrosoft Az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3A7C5-E9E3-EC2A-7935-B716A89413F5}"/>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4" name="Picture 3">
            <a:extLst>
              <a:ext uri="{FF2B5EF4-FFF2-40B4-BE49-F238E27FC236}">
                <a16:creationId xmlns:a16="http://schemas.microsoft.com/office/drawing/2014/main" id="{F21D7D5C-C302-E73F-8234-0DFAEC1CBDB9}"/>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373430489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 Infr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3A7C5-E9E3-EC2A-7935-B716A89413F5}"/>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Picture 4">
            <a:extLst>
              <a:ext uri="{FF2B5EF4-FFF2-40B4-BE49-F238E27FC236}">
                <a16:creationId xmlns:a16="http://schemas.microsoft.com/office/drawing/2014/main" id="{BF857D8F-B223-B881-0642-66818ECCC96C}"/>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145246465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 Da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3A7C5-E9E3-EC2A-7935-B716A89413F5}"/>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4" name="Picture 3">
            <a:extLst>
              <a:ext uri="{FF2B5EF4-FFF2-40B4-BE49-F238E27FC236}">
                <a16:creationId xmlns:a16="http://schemas.microsoft.com/office/drawing/2014/main" id="{7F171E25-71AC-550C-964F-D267E31F1631}"/>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39167035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alkin - Co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3A7C5-E9E3-EC2A-7935-B716A89413F5}"/>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4" name="Picture 3">
            <a:extLst>
              <a:ext uri="{FF2B5EF4-FFF2-40B4-BE49-F238E27FC236}">
                <a16:creationId xmlns:a16="http://schemas.microsoft.com/office/drawing/2014/main" id="{2CDF5DEF-C428-EC7F-0E45-4839E454C914}"/>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28217403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alkin - AI">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B3A7C5-E9E3-EC2A-7935-B716A89413F5}"/>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4" name="Picture 3">
            <a:extLst>
              <a:ext uri="{FF2B5EF4-FFF2-40B4-BE49-F238E27FC236}">
                <a16:creationId xmlns:a16="http://schemas.microsoft.com/office/drawing/2014/main" id="{EF55E41B-7901-4034-2F67-5F908D441EB1}"/>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238489689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Slide - Infr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37007CBE-7183-9D51-4031-25A44BDE2883}"/>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1594748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 Infr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6BFA508A-71B3-672D-1190-FDC851A9A12F}"/>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462112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 Dat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F6C31BF0-9E81-EE49-E639-091991A04A25}"/>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5932461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 Dat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7A88C287-1347-CE8C-34EA-E0821A0EAF24}"/>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33790509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0B4F0-360B-4EB9-96E3-81C44E0DC963}"/>
              </a:ext>
            </a:extLst>
          </p:cNvPr>
          <p:cNvSpPr>
            <a:spLocks noGrp="1"/>
          </p:cNvSpPr>
          <p:nvPr>
            <p:ph type="title"/>
          </p:nvPr>
        </p:nvSpPr>
        <p:spPr>
          <a:xfrm>
            <a:off x="487709" y="78937"/>
            <a:ext cx="11189766" cy="888015"/>
          </a:xfrm>
        </p:spPr>
        <p:txBody>
          <a:bodyPr anchor="b" anchorCtr="0">
            <a:normAutofit/>
          </a:bodyPr>
          <a:lstStyle>
            <a:lvl1pPr>
              <a:defRPr sz="5400" b="1">
                <a:solidFill>
                  <a:srgbClr val="002060"/>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19" name="Text Placeholder 18">
            <a:extLst>
              <a:ext uri="{FF2B5EF4-FFF2-40B4-BE49-F238E27FC236}">
                <a16:creationId xmlns:a16="http://schemas.microsoft.com/office/drawing/2014/main" id="{738FEA66-B7E9-6710-D9E6-19E07A3DB91A}"/>
              </a:ext>
            </a:extLst>
          </p:cNvPr>
          <p:cNvSpPr>
            <a:spLocks noGrp="1"/>
          </p:cNvSpPr>
          <p:nvPr>
            <p:ph type="body" sz="quarter" idx="13" hasCustomPrompt="1"/>
          </p:nvPr>
        </p:nvSpPr>
        <p:spPr>
          <a:xfrm>
            <a:off x="491705" y="903894"/>
            <a:ext cx="11189766" cy="614362"/>
          </a:xfrm>
        </p:spPr>
        <p:txBody>
          <a:bodyPr>
            <a:normAutofit/>
          </a:bodyPr>
          <a:lstStyle>
            <a:lvl1pPr marL="0" indent="0">
              <a:buNone/>
              <a:defRPr sz="3200" b="1">
                <a:solidFill>
                  <a:srgbClr val="7030A0"/>
                </a:solidFill>
              </a:defRPr>
            </a:lvl1pPr>
          </a:lstStyle>
          <a:p>
            <a:pPr lvl="0"/>
            <a:r>
              <a:rPr lang="en-US"/>
              <a:t>Click to add sub-title</a:t>
            </a:r>
          </a:p>
        </p:txBody>
      </p:sp>
    </p:spTree>
    <p:extLst>
      <p:ext uri="{BB962C8B-B14F-4D97-AF65-F5344CB8AC3E}">
        <p14:creationId xmlns:p14="http://schemas.microsoft.com/office/powerpoint/2010/main" val="27444027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Slide - Coding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12CE4CC1-2517-9EF9-8145-DF8F570AB8A1}"/>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4064947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 Coding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3B5B9C10-E303-800C-2925-40EA93154597}"/>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904305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 AI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4A49FF96-6625-7C5F-619C-751F685ED670}"/>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38817602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 AI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Picture 2">
            <a:extLst>
              <a:ext uri="{FF2B5EF4-FFF2-40B4-BE49-F238E27FC236}">
                <a16:creationId xmlns:a16="http://schemas.microsoft.com/office/drawing/2014/main" id="{0E0A2CDC-BCCF-B149-0205-7798FF4579A1}"/>
              </a:ext>
            </a:extLst>
          </p:cNvPr>
          <p:cNvPicPr>
            <a:picLocks noChangeAspect="1"/>
          </p:cNvPicPr>
          <p:nvPr userDrawn="1"/>
        </p:nvPicPr>
        <p:blipFill>
          <a:blip r:embed="rId3"/>
          <a:srcRect/>
          <a:stretch/>
        </p:blipFill>
        <p:spPr>
          <a:xfrm>
            <a:off x="281579" y="286597"/>
            <a:ext cx="2667361" cy="879574"/>
          </a:xfrm>
          <a:prstGeom prst="rect">
            <a:avLst/>
          </a:prstGeom>
        </p:spPr>
      </p:pic>
    </p:spTree>
    <p:extLst>
      <p:ext uri="{BB962C8B-B14F-4D97-AF65-F5344CB8AC3E}">
        <p14:creationId xmlns:p14="http://schemas.microsoft.com/office/powerpoint/2010/main" val="22360775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669DAFDF-85EE-B2F3-76AC-BEE2B5A555BB}"/>
              </a:ext>
            </a:extLst>
          </p:cNvPr>
          <p:cNvPicPr>
            <a:picLocks noChangeAspect="1"/>
          </p:cNvPicPr>
          <p:nvPr userDrawn="1"/>
        </p:nvPicPr>
        <p:blipFill>
          <a:blip r:embed="rId2"/>
          <a:srcRect/>
          <a:stretch/>
        </p:blipFill>
        <p:spPr>
          <a:xfrm>
            <a:off x="281579" y="286597"/>
            <a:ext cx="2667361" cy="879574"/>
          </a:xfrm>
          <a:prstGeom prst="rect">
            <a:avLst/>
          </a:prstGeom>
        </p:spPr>
      </p:pic>
    </p:spTree>
    <p:extLst>
      <p:ext uri="{BB962C8B-B14F-4D97-AF65-F5344CB8AC3E}">
        <p14:creationId xmlns:p14="http://schemas.microsoft.com/office/powerpoint/2010/main" val="2374754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1"/>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1"/>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19473933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76096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with Gradient BG">
    <p:bg>
      <p:bgPr>
        <a:solidFill>
          <a:srgbClr val="091F2C"/>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B4A898-8970-F01B-6CE8-BA448E5256D2}"/>
              </a:ext>
            </a:extLst>
          </p:cNvPr>
          <p:cNvSpPr/>
          <p:nvPr userDrawn="1"/>
        </p:nvSpPr>
        <p:spPr bwMode="auto">
          <a:xfrm>
            <a:off x="0" y="0"/>
            <a:ext cx="12192000" cy="6858000"/>
          </a:xfrm>
          <a:prstGeom prst="rect">
            <a:avLst/>
          </a:prstGeom>
          <a:gradFill>
            <a:gsLst>
              <a:gs pos="100000">
                <a:srgbClr val="0078D4">
                  <a:alpha val="46000"/>
                </a:srgbClr>
              </a:gs>
              <a:gs pos="30000">
                <a:srgbClr val="8661C5">
                  <a:alpha val="16215"/>
                </a:srgbClr>
              </a:gs>
              <a:gs pos="74000">
                <a:srgbClr val="0078D4">
                  <a:alpha val="23961"/>
                </a:srgbClr>
              </a:gs>
              <a:gs pos="0">
                <a:srgbClr val="8661C5">
                  <a:alpha val="53695"/>
                </a:srgbClr>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8916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03373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er Story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2C7B5B-18EA-9E07-96BB-92CF39C2D492}"/>
              </a:ext>
            </a:extLst>
          </p:cNvPr>
          <p:cNvSpPr/>
          <p:nvPr userDrawn="1"/>
        </p:nvSpPr>
        <p:spPr bwMode="auto">
          <a:xfrm>
            <a:off x="2824068" y="3736298"/>
            <a:ext cx="9367932" cy="3121702"/>
          </a:xfrm>
          <a:custGeom>
            <a:avLst/>
            <a:gdLst>
              <a:gd name="connsiteX0" fmla="*/ 0 w 9337040"/>
              <a:gd name="connsiteY0" fmla="*/ 0 h 3121702"/>
              <a:gd name="connsiteX1" fmla="*/ 9337040 w 9337040"/>
              <a:gd name="connsiteY1" fmla="*/ 0 h 3121702"/>
              <a:gd name="connsiteX2" fmla="*/ 9337040 w 9337040"/>
              <a:gd name="connsiteY2" fmla="*/ 3121702 h 3121702"/>
              <a:gd name="connsiteX3" fmla="*/ 0 w 9337040"/>
              <a:gd name="connsiteY3" fmla="*/ 3121702 h 3121702"/>
              <a:gd name="connsiteX4" fmla="*/ 0 w 9337040"/>
              <a:gd name="connsiteY4" fmla="*/ 0 h 3121702"/>
              <a:gd name="connsiteX0" fmla="*/ 30892 w 9367932"/>
              <a:gd name="connsiteY0" fmla="*/ 0 h 3121702"/>
              <a:gd name="connsiteX1" fmla="*/ 9367932 w 9367932"/>
              <a:gd name="connsiteY1" fmla="*/ 0 h 3121702"/>
              <a:gd name="connsiteX2" fmla="*/ 9367932 w 9367932"/>
              <a:gd name="connsiteY2" fmla="*/ 3121702 h 3121702"/>
              <a:gd name="connsiteX3" fmla="*/ 0 w 9367932"/>
              <a:gd name="connsiteY3" fmla="*/ 3121702 h 3121702"/>
              <a:gd name="connsiteX4" fmla="*/ 30892 w 9367932"/>
              <a:gd name="connsiteY4" fmla="*/ 0 h 3121702"/>
              <a:gd name="connsiteX0" fmla="*/ 18192 w 9367932"/>
              <a:gd name="connsiteY0" fmla="*/ 3175 h 3121702"/>
              <a:gd name="connsiteX1" fmla="*/ 9367932 w 9367932"/>
              <a:gd name="connsiteY1" fmla="*/ 0 h 3121702"/>
              <a:gd name="connsiteX2" fmla="*/ 9367932 w 9367932"/>
              <a:gd name="connsiteY2" fmla="*/ 3121702 h 3121702"/>
              <a:gd name="connsiteX3" fmla="*/ 0 w 9367932"/>
              <a:gd name="connsiteY3" fmla="*/ 3121702 h 3121702"/>
              <a:gd name="connsiteX4" fmla="*/ 18192 w 9367932"/>
              <a:gd name="connsiteY4" fmla="*/ 3175 h 312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7932" h="3121702">
                <a:moveTo>
                  <a:pt x="18192" y="3175"/>
                </a:moveTo>
                <a:lnTo>
                  <a:pt x="9367932" y="0"/>
                </a:lnTo>
                <a:lnTo>
                  <a:pt x="9367932" y="3121702"/>
                </a:lnTo>
                <a:lnTo>
                  <a:pt x="0" y="3121702"/>
                </a:lnTo>
                <a:lnTo>
                  <a:pt x="18192" y="3175"/>
                </a:lnTo>
                <a:close/>
              </a:path>
            </a:pathLst>
          </a:custGeom>
          <a:solidFill>
            <a:srgbClr val="3A4C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1" name="Picture Placeholder 40">
            <a:extLst>
              <a:ext uri="{FF2B5EF4-FFF2-40B4-BE49-F238E27FC236}">
                <a16:creationId xmlns:a16="http://schemas.microsoft.com/office/drawing/2014/main" id="{52C4E8F3-1ED6-4DBD-8F44-4230514A8389}"/>
              </a:ext>
            </a:extLst>
          </p:cNvPr>
          <p:cNvSpPr>
            <a:spLocks noGrp="1"/>
          </p:cNvSpPr>
          <p:nvPr>
            <p:ph type="pic" sz="quarter" idx="10" hasCustomPrompt="1"/>
          </p:nvPr>
        </p:nvSpPr>
        <p:spPr>
          <a:xfrm>
            <a:off x="2854960" y="0"/>
            <a:ext cx="9337040" cy="2072365"/>
          </a:xfrm>
          <a:prstGeom prst="rect">
            <a:avLst/>
          </a:prstGeom>
          <a:blipFill dpi="0" rotWithShape="1">
            <a:blip r:embed="rId2"/>
            <a:srcRect/>
            <a:stretch>
              <a:fillRect t="-150000" b="-125000"/>
            </a:stretch>
          </a:blipFill>
          <a:effectLst/>
        </p:spPr>
        <p:txBody>
          <a:bodyPr wrap="square" lIns="1097280" rIns="1097280" bIns="251999" anchor="b" anchorCtr="0">
            <a:noAutofit/>
          </a:bodyPr>
          <a:lstStyle>
            <a:lvl1pPr marL="0" indent="0" algn="ctr">
              <a:buFont typeface="Arial" panose="020B0604020202020204" pitchFamily="34" charset="0"/>
              <a:buNone/>
              <a:defRPr sz="1600" b="1">
                <a:solidFill>
                  <a:schemeClr val="bg1"/>
                </a:solidFill>
              </a:defRPr>
            </a:lvl1pPr>
          </a:lstStyle>
          <a:p>
            <a:r>
              <a:rPr lang="en-US"/>
              <a:t>Drag and drop background photo to insert</a:t>
            </a:r>
          </a:p>
        </p:txBody>
      </p:sp>
      <p:sp>
        <p:nvSpPr>
          <p:cNvPr id="18" name="Picture Placeholder 17">
            <a:extLst>
              <a:ext uri="{FF2B5EF4-FFF2-40B4-BE49-F238E27FC236}">
                <a16:creationId xmlns:a16="http://schemas.microsoft.com/office/drawing/2014/main" id="{B1620E8C-1575-063D-508A-C133DF0C7577}"/>
              </a:ext>
            </a:extLst>
          </p:cNvPr>
          <p:cNvSpPr>
            <a:spLocks noGrp="1"/>
          </p:cNvSpPr>
          <p:nvPr>
            <p:ph type="pic" sz="quarter" idx="15" hasCustomPrompt="1"/>
          </p:nvPr>
        </p:nvSpPr>
        <p:spPr>
          <a:xfrm>
            <a:off x="590627" y="1126942"/>
            <a:ext cx="1695373" cy="945426"/>
          </a:xfrm>
        </p:spPr>
        <p:txBody>
          <a:bodyPr>
            <a:noAutofit/>
          </a:bodyPr>
          <a:lstStyle>
            <a:lvl1pPr marL="0" indent="0" algn="ctr">
              <a:buNone/>
              <a:defRPr sz="1800">
                <a:solidFill>
                  <a:schemeClr val="tx1"/>
                </a:solidFill>
              </a:defRPr>
            </a:lvl1pPr>
          </a:lstStyle>
          <a:p>
            <a:r>
              <a:rPr lang="en-US"/>
              <a:t>Logo</a:t>
            </a:r>
          </a:p>
        </p:txBody>
      </p:sp>
      <p:sp>
        <p:nvSpPr>
          <p:cNvPr id="17" name="Rectangle 16">
            <a:extLst>
              <a:ext uri="{FF2B5EF4-FFF2-40B4-BE49-F238E27FC236}">
                <a16:creationId xmlns:a16="http://schemas.microsoft.com/office/drawing/2014/main" id="{301F937F-DA34-BE35-30B6-80C3AE8A1427}"/>
              </a:ext>
            </a:extLst>
          </p:cNvPr>
          <p:cNvSpPr/>
          <p:nvPr userDrawn="1"/>
        </p:nvSpPr>
        <p:spPr bwMode="auto">
          <a:xfrm rot="16200000">
            <a:off x="6684909" y="-1770280"/>
            <a:ext cx="1664446" cy="9349741"/>
          </a:xfrm>
          <a:custGeom>
            <a:avLst/>
            <a:gdLst>
              <a:gd name="connsiteX0" fmla="*/ 0 w 1664446"/>
              <a:gd name="connsiteY0" fmla="*/ 0 h 9337041"/>
              <a:gd name="connsiteX1" fmla="*/ 1664446 w 1664446"/>
              <a:gd name="connsiteY1" fmla="*/ 0 h 9337041"/>
              <a:gd name="connsiteX2" fmla="*/ 1664446 w 1664446"/>
              <a:gd name="connsiteY2" fmla="*/ 9337041 h 9337041"/>
              <a:gd name="connsiteX3" fmla="*/ 0 w 1664446"/>
              <a:gd name="connsiteY3" fmla="*/ 9337041 h 9337041"/>
              <a:gd name="connsiteX4" fmla="*/ 0 w 1664446"/>
              <a:gd name="connsiteY4" fmla="*/ 0 h 9337041"/>
              <a:gd name="connsiteX0" fmla="*/ 0 w 1664446"/>
              <a:gd name="connsiteY0" fmla="*/ 0 h 9349741"/>
              <a:gd name="connsiteX1" fmla="*/ 1664446 w 1664446"/>
              <a:gd name="connsiteY1" fmla="*/ 12700 h 9349741"/>
              <a:gd name="connsiteX2" fmla="*/ 1664446 w 1664446"/>
              <a:gd name="connsiteY2" fmla="*/ 9349741 h 9349741"/>
              <a:gd name="connsiteX3" fmla="*/ 0 w 1664446"/>
              <a:gd name="connsiteY3" fmla="*/ 9349741 h 9349741"/>
              <a:gd name="connsiteX4" fmla="*/ 0 w 1664446"/>
              <a:gd name="connsiteY4" fmla="*/ 0 h 93497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446" h="9349741">
                <a:moveTo>
                  <a:pt x="0" y="0"/>
                </a:moveTo>
                <a:lnTo>
                  <a:pt x="1664446" y="12700"/>
                </a:lnTo>
                <a:lnTo>
                  <a:pt x="1664446" y="9349741"/>
                </a:lnTo>
                <a:lnTo>
                  <a:pt x="0" y="9349741"/>
                </a:lnTo>
                <a:lnTo>
                  <a:pt x="0" y="0"/>
                </a:lnTo>
                <a:close/>
              </a:path>
            </a:pathLst>
          </a:custGeom>
          <a:gradFill flip="none" rotWithShape="1">
            <a:gsLst>
              <a:gs pos="95000">
                <a:srgbClr val="B9DCD2"/>
              </a:gs>
              <a:gs pos="50000">
                <a:srgbClr val="8DC8E8"/>
              </a:gs>
              <a:gs pos="0">
                <a:srgbClr val="C5B4E3"/>
              </a:gs>
            </a:gsLst>
            <a:lin ang="18900000" scaled="1"/>
            <a:tileRect/>
          </a:gradFill>
        </p:spPr>
        <p:txBody>
          <a:bodyPr vert="horz" wrap="square" lIns="0" tIns="0" rIns="0" bIns="731520" rtlCol="0" anchor="ctr" anchorCtr="0">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600" b="1" spc="0" baseline="0" err="1">
              <a:solidFill>
                <a:srgbClr val="000000"/>
              </a:solidFill>
              <a:cs typeface="Segoe UI" panose="020B0502040204020203" pitchFamily="34" charset="0"/>
            </a:endParaRPr>
          </a:p>
        </p:txBody>
      </p:sp>
      <p:sp>
        <p:nvSpPr>
          <p:cNvPr id="29" name="Text Placeholder 36">
            <a:extLst>
              <a:ext uri="{FF2B5EF4-FFF2-40B4-BE49-F238E27FC236}">
                <a16:creationId xmlns:a16="http://schemas.microsoft.com/office/drawing/2014/main" id="{F2C64022-F663-81D0-B1FF-5370E4A9234D}"/>
              </a:ext>
            </a:extLst>
          </p:cNvPr>
          <p:cNvSpPr>
            <a:spLocks noGrp="1"/>
          </p:cNvSpPr>
          <p:nvPr>
            <p:ph type="body" sz="quarter" idx="11" hasCustomPrompt="1"/>
          </p:nvPr>
        </p:nvSpPr>
        <p:spPr>
          <a:xfrm>
            <a:off x="3446521" y="3983714"/>
            <a:ext cx="2495682" cy="193899"/>
          </a:xfrm>
        </p:spPr>
        <p:txBody>
          <a:bodyPr vert="horz" wrap="square" lIns="0" tIns="0" rIns="0" bIns="0" rtlCol="0" anchor="t">
            <a:spAutoFit/>
          </a:bodyPr>
          <a:lstStyle>
            <a:lvl1pPr marL="0" indent="0">
              <a:buNone/>
              <a:defRPr kumimoji="0" lang="en-US" sz="1400" b="0" i="0" u="none" strike="noStrike" cap="none" spc="-50" normalizeH="0" dirty="0">
                <a:ln w="3175">
                  <a:noFill/>
                </a:ln>
                <a:solidFill>
                  <a:srgbClr val="8DC8E8"/>
                </a:solidFill>
                <a:effectLst/>
                <a:uLnTx/>
                <a:uFillTx/>
                <a:latin typeface="Segoe Sans Text Semibold"/>
              </a:defRPr>
            </a:lvl1pPr>
          </a:lstStyle>
          <a:p>
            <a:pPr marL="228600" lvl="0" indent="-228600">
              <a:lnSpc>
                <a:spcPct val="90000"/>
              </a:lnSpc>
              <a:spcBef>
                <a:spcPct val="0"/>
              </a:spcBef>
              <a:buSzTx/>
            </a:pPr>
            <a:r>
              <a:rPr lang="en-US"/>
              <a:t>Header</a:t>
            </a:r>
          </a:p>
        </p:txBody>
      </p:sp>
      <p:sp>
        <p:nvSpPr>
          <p:cNvPr id="30" name="Text Placeholder 36">
            <a:extLst>
              <a:ext uri="{FF2B5EF4-FFF2-40B4-BE49-F238E27FC236}">
                <a16:creationId xmlns:a16="http://schemas.microsoft.com/office/drawing/2014/main" id="{9BB8DB79-3638-8C40-C822-6222034DB81B}"/>
              </a:ext>
            </a:extLst>
          </p:cNvPr>
          <p:cNvSpPr>
            <a:spLocks noGrp="1"/>
          </p:cNvSpPr>
          <p:nvPr>
            <p:ph type="body" sz="quarter" idx="12" hasCustomPrompt="1"/>
          </p:nvPr>
        </p:nvSpPr>
        <p:spPr>
          <a:xfrm>
            <a:off x="6326830" y="3983714"/>
            <a:ext cx="2495682" cy="193899"/>
          </a:xfrm>
        </p:spPr>
        <p:txBody>
          <a:bodyPr vert="horz" wrap="square" lIns="0" tIns="0" rIns="0" bIns="0" rtlCol="0" anchor="t">
            <a:spAutoFit/>
          </a:bodyPr>
          <a:lstStyle>
            <a:lvl1pPr marL="0" indent="0">
              <a:buNone/>
              <a:defRPr kumimoji="0" lang="en-US" sz="1400" b="0" i="0" u="none" strike="noStrike" cap="none" spc="-50" normalizeH="0" dirty="0">
                <a:ln w="3175">
                  <a:noFill/>
                </a:ln>
                <a:solidFill>
                  <a:srgbClr val="8DC8E8"/>
                </a:solidFill>
                <a:effectLst/>
                <a:uLnTx/>
                <a:uFillTx/>
                <a:latin typeface="Segoe Sans Text Semibold"/>
              </a:defRPr>
            </a:lvl1pPr>
          </a:lstStyle>
          <a:p>
            <a:pPr marL="228600" lvl="0" indent="-228600">
              <a:lnSpc>
                <a:spcPct val="90000"/>
              </a:lnSpc>
              <a:spcBef>
                <a:spcPct val="0"/>
              </a:spcBef>
              <a:buSzTx/>
            </a:pPr>
            <a:r>
              <a:rPr lang="en-US"/>
              <a:t>Header</a:t>
            </a:r>
          </a:p>
        </p:txBody>
      </p:sp>
      <p:sp>
        <p:nvSpPr>
          <p:cNvPr id="32" name="Text Placeholder 11">
            <a:extLst>
              <a:ext uri="{FF2B5EF4-FFF2-40B4-BE49-F238E27FC236}">
                <a16:creationId xmlns:a16="http://schemas.microsoft.com/office/drawing/2014/main" id="{A33E387D-80A3-F7B6-DC25-6613E35BA32C}"/>
              </a:ext>
            </a:extLst>
          </p:cNvPr>
          <p:cNvSpPr>
            <a:spLocks noGrp="1"/>
          </p:cNvSpPr>
          <p:nvPr>
            <p:ph type="body" sz="quarter" idx="14" hasCustomPrompt="1"/>
          </p:nvPr>
        </p:nvSpPr>
        <p:spPr>
          <a:xfrm>
            <a:off x="3446522" y="4328160"/>
            <a:ext cx="2496042" cy="2103120"/>
          </a:xfrm>
        </p:spPr>
        <p:txBody>
          <a:bodyPr bIns="108000">
            <a:normAutofit/>
          </a:bodyPr>
          <a:lstStyle>
            <a:lvl1pPr marL="171450" indent="-171450">
              <a:spcBef>
                <a:spcPts val="0"/>
              </a:spcBef>
              <a:spcAft>
                <a:spcPts val="600"/>
              </a:spcAft>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3" name="Text Placeholder 11">
            <a:extLst>
              <a:ext uri="{FF2B5EF4-FFF2-40B4-BE49-F238E27FC236}">
                <a16:creationId xmlns:a16="http://schemas.microsoft.com/office/drawing/2014/main" id="{CAB9DFC0-8FB7-0D9F-97F4-B24B4F8CFAB1}"/>
              </a:ext>
            </a:extLst>
          </p:cNvPr>
          <p:cNvSpPr>
            <a:spLocks noGrp="1"/>
          </p:cNvSpPr>
          <p:nvPr>
            <p:ph type="body" sz="quarter" idx="21" hasCustomPrompt="1"/>
          </p:nvPr>
        </p:nvSpPr>
        <p:spPr>
          <a:xfrm>
            <a:off x="6326831" y="4328160"/>
            <a:ext cx="2496042" cy="2103120"/>
          </a:xfrm>
        </p:spPr>
        <p:txBody>
          <a:bodyPr bIns="108000">
            <a:normAutofit/>
          </a:bodyPr>
          <a:lstStyle>
            <a:lvl1pPr marL="171450" indent="-171450">
              <a:spcBef>
                <a:spcPts val="0"/>
              </a:spcBef>
              <a:spcAft>
                <a:spcPts val="600"/>
              </a:spcAft>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8" name="Text Placeholder 7">
            <a:extLst>
              <a:ext uri="{FF2B5EF4-FFF2-40B4-BE49-F238E27FC236}">
                <a16:creationId xmlns:a16="http://schemas.microsoft.com/office/drawing/2014/main" id="{89557670-57B1-5494-8943-F1796FDCE717}"/>
              </a:ext>
            </a:extLst>
          </p:cNvPr>
          <p:cNvSpPr>
            <a:spLocks noGrp="1"/>
          </p:cNvSpPr>
          <p:nvPr>
            <p:ph type="body" sz="quarter" idx="22"/>
          </p:nvPr>
        </p:nvSpPr>
        <p:spPr>
          <a:xfrm>
            <a:off x="3446520" y="2612202"/>
            <a:ext cx="8256299" cy="584775"/>
          </a:xfrm>
          <a:prstGeom prst="rect">
            <a:avLst/>
          </a:prstGeom>
          <a:ln>
            <a:noFill/>
          </a:ln>
        </p:spPr>
        <p:txBody>
          <a:bodyPr tIns="0" anchor="ctr">
            <a:spAutoFit/>
          </a:bodyPr>
          <a:lstStyle>
            <a:lvl1pPr marL="0" indent="0">
              <a:buNone/>
              <a:defRPr sz="1800">
                <a:solidFill>
                  <a:schemeClr val="bg1"/>
                </a:solidFill>
              </a:defRPr>
            </a:lvl1pPr>
            <a:lvl2pPr marL="6350" indent="0">
              <a:spcBef>
                <a:spcPts val="1200"/>
              </a:spcBef>
              <a:buNone/>
              <a:tabLst/>
              <a:defRPr sz="1000" cap="all" baseline="0">
                <a:solidFill>
                  <a:schemeClr val="bg1"/>
                </a:solidFill>
              </a:defRPr>
            </a:lvl2pPr>
            <a:lvl3pPr marL="457200" indent="0">
              <a:buNone/>
              <a:defRPr sz="1100"/>
            </a:lvl3pPr>
            <a:lvl4pPr marL="661988" indent="0">
              <a:buNone/>
              <a:defRPr sz="1050"/>
            </a:lvl4pPr>
            <a:lvl5pPr marL="855663" indent="0">
              <a:buNone/>
              <a:defRPr sz="1050"/>
            </a:lvl5pPr>
          </a:lstStyle>
          <a:p>
            <a:pPr lvl="0"/>
            <a:r>
              <a:rPr lang="en-US"/>
              <a:t>Click to edit Master text styles</a:t>
            </a:r>
          </a:p>
          <a:p>
            <a:pPr lvl="1"/>
            <a:r>
              <a:rPr lang="en-US"/>
              <a:t>Second level</a:t>
            </a:r>
          </a:p>
        </p:txBody>
      </p:sp>
      <p:sp>
        <p:nvSpPr>
          <p:cNvPr id="4" name="Text Placeholder 36">
            <a:extLst>
              <a:ext uri="{FF2B5EF4-FFF2-40B4-BE49-F238E27FC236}">
                <a16:creationId xmlns:a16="http://schemas.microsoft.com/office/drawing/2014/main" id="{7F7D4F45-A158-3B90-5A8F-6750F978E655}"/>
              </a:ext>
            </a:extLst>
          </p:cNvPr>
          <p:cNvSpPr>
            <a:spLocks noGrp="1"/>
          </p:cNvSpPr>
          <p:nvPr>
            <p:ph type="body" sz="quarter" idx="23" hasCustomPrompt="1"/>
          </p:nvPr>
        </p:nvSpPr>
        <p:spPr>
          <a:xfrm>
            <a:off x="9207138" y="3983714"/>
            <a:ext cx="2495682" cy="193899"/>
          </a:xfrm>
        </p:spPr>
        <p:txBody>
          <a:bodyPr vert="horz" wrap="square" lIns="0" tIns="0" rIns="0" bIns="0" rtlCol="0" anchor="t">
            <a:spAutoFit/>
          </a:bodyPr>
          <a:lstStyle>
            <a:lvl1pPr marL="0" indent="0">
              <a:buNone/>
              <a:defRPr kumimoji="0" lang="en-US" sz="1400" b="0" i="0" u="none" strike="noStrike" cap="none" spc="-50" normalizeH="0" dirty="0">
                <a:ln w="3175">
                  <a:noFill/>
                </a:ln>
                <a:solidFill>
                  <a:srgbClr val="8DC8E8"/>
                </a:solidFill>
                <a:effectLst/>
                <a:uLnTx/>
                <a:uFillTx/>
                <a:latin typeface="Segoe Sans Text Semibold"/>
              </a:defRPr>
            </a:lvl1pPr>
          </a:lstStyle>
          <a:p>
            <a:pPr marL="228600" lvl="0" indent="-228600">
              <a:lnSpc>
                <a:spcPct val="90000"/>
              </a:lnSpc>
              <a:spcBef>
                <a:spcPct val="0"/>
              </a:spcBef>
              <a:buSzTx/>
            </a:pPr>
            <a:r>
              <a:rPr lang="en-US"/>
              <a:t>Header</a:t>
            </a:r>
          </a:p>
        </p:txBody>
      </p:sp>
      <p:sp>
        <p:nvSpPr>
          <p:cNvPr id="5" name="Text Placeholder 11">
            <a:extLst>
              <a:ext uri="{FF2B5EF4-FFF2-40B4-BE49-F238E27FC236}">
                <a16:creationId xmlns:a16="http://schemas.microsoft.com/office/drawing/2014/main" id="{CC65E4D4-11E9-DEDA-E0DA-3E088A953063}"/>
              </a:ext>
            </a:extLst>
          </p:cNvPr>
          <p:cNvSpPr>
            <a:spLocks noGrp="1"/>
          </p:cNvSpPr>
          <p:nvPr>
            <p:ph type="body" sz="quarter" idx="24" hasCustomPrompt="1"/>
          </p:nvPr>
        </p:nvSpPr>
        <p:spPr>
          <a:xfrm>
            <a:off x="9207139" y="4328160"/>
            <a:ext cx="2496042" cy="2103120"/>
          </a:xfrm>
        </p:spPr>
        <p:txBody>
          <a:bodyPr bIns="108000">
            <a:normAutofit/>
          </a:bodyPr>
          <a:lstStyle>
            <a:lvl1pPr marL="171450" indent="-171450">
              <a:spcBef>
                <a:spcPts val="0"/>
              </a:spcBef>
              <a:spcAft>
                <a:spcPts val="600"/>
              </a:spcAft>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8">
            <a:extLst>
              <a:ext uri="{FF2B5EF4-FFF2-40B4-BE49-F238E27FC236}">
                <a16:creationId xmlns:a16="http://schemas.microsoft.com/office/drawing/2014/main" id="{BE183A73-3276-1E00-D581-7D506821CF99}"/>
              </a:ext>
            </a:extLst>
          </p:cNvPr>
          <p:cNvSpPr>
            <a:spLocks noGrp="1"/>
          </p:cNvSpPr>
          <p:nvPr>
            <p:ph type="body" sz="quarter" idx="25" hasCustomPrompt="1"/>
          </p:nvPr>
        </p:nvSpPr>
        <p:spPr>
          <a:xfrm>
            <a:off x="590550" y="5486882"/>
            <a:ext cx="1695450" cy="379591"/>
          </a:xfrm>
        </p:spPr>
        <p:txBody>
          <a:bodyPr anchor="b"/>
          <a:lstStyle>
            <a:lvl1pPr marL="0" indent="0">
              <a:buNone/>
              <a:defRPr sz="1200" b="1" i="0">
                <a:solidFill>
                  <a:schemeClr val="tx1"/>
                </a:solidFill>
                <a:latin typeface="Segoe Sans Text Semibold" pitchFamily="2" charset="0"/>
                <a:cs typeface="Segoe Sans Text Semibold" pitchFamily="2" charset="0"/>
              </a:defRPr>
            </a:lvl1pPr>
            <a:lvl2pPr marL="0" indent="0">
              <a:spcBef>
                <a:spcPts val="200"/>
              </a:spcBef>
              <a:spcAft>
                <a:spcPts val="1200"/>
              </a:spcAft>
              <a:buNone/>
              <a:tabLst/>
              <a:defRPr sz="1100" b="0" i="0">
                <a:solidFill>
                  <a:srgbClr val="D9D9D6"/>
                </a:solidFill>
                <a:latin typeface="Segoe Sans Text" pitchFamily="2" charset="0"/>
                <a:cs typeface="Segoe Sans Text" pitchFamily="2" charset="0"/>
              </a:defRPr>
            </a:lvl2pPr>
            <a:lvl3pPr marL="457200" indent="0">
              <a:buNone/>
              <a:defRPr/>
            </a:lvl3pPr>
            <a:lvl4pPr marL="661988" indent="0">
              <a:buNone/>
              <a:defRPr/>
            </a:lvl4pPr>
            <a:lvl5pPr marL="855663" indent="0">
              <a:buNone/>
              <a:defRPr/>
            </a:lvl5pPr>
          </a:lstStyle>
          <a:p>
            <a:pPr lvl="0"/>
            <a:r>
              <a:rPr lang="en-US"/>
              <a:t>Detail text</a:t>
            </a:r>
          </a:p>
          <a:p>
            <a:pPr lvl="1"/>
            <a:r>
              <a:rPr lang="en-US"/>
              <a:t>Second level</a:t>
            </a:r>
          </a:p>
        </p:txBody>
      </p:sp>
      <p:sp>
        <p:nvSpPr>
          <p:cNvPr id="12" name="Vertical Text Placeholder 11">
            <a:extLst>
              <a:ext uri="{FF2B5EF4-FFF2-40B4-BE49-F238E27FC236}">
                <a16:creationId xmlns:a16="http://schemas.microsoft.com/office/drawing/2014/main" id="{CC8A6A64-9682-5A2A-6B8B-446B514FBCF6}"/>
              </a:ext>
            </a:extLst>
          </p:cNvPr>
          <p:cNvSpPr>
            <a:spLocks noGrp="1"/>
          </p:cNvSpPr>
          <p:nvPr>
            <p:ph type="body" orient="vert" sz="quarter" idx="26"/>
          </p:nvPr>
        </p:nvSpPr>
        <p:spPr>
          <a:xfrm>
            <a:off x="2455370" y="0"/>
            <a:ext cx="753460" cy="6858000"/>
          </a:xfrm>
          <a:blipFill dpi="0" rotWithShape="1">
            <a:blip r:embed="rId3"/>
            <a:srcRect/>
            <a:stretch>
              <a:fillRect/>
            </a:stretch>
          </a:blipFill>
          <a:ln w="0">
            <a:solidFill>
              <a:schemeClr val="bg1">
                <a:alpha val="0"/>
              </a:schemeClr>
            </a:solidFill>
          </a:ln>
        </p:spPr>
        <p:txBody>
          <a:bodyPr vert="eaVert">
            <a:noAutofit/>
          </a:bodyPr>
          <a:lstStyle>
            <a:lvl1pPr>
              <a:defRPr sz="100">
                <a:solidFill>
                  <a:schemeClr val="tx1">
                    <a:alpha val="0"/>
                  </a:schemeClr>
                </a:solidFill>
              </a:defRPr>
            </a:lvl1pPr>
          </a:lstStyle>
          <a:p>
            <a:pPr lvl="0"/>
            <a:endParaRPr lang="en-US"/>
          </a:p>
        </p:txBody>
      </p:sp>
      <p:pic>
        <p:nvPicPr>
          <p:cNvPr id="6" name="Picture 5">
            <a:extLst>
              <a:ext uri="{FF2B5EF4-FFF2-40B4-BE49-F238E27FC236}">
                <a16:creationId xmlns:a16="http://schemas.microsoft.com/office/drawing/2014/main" id="{649C11FC-CE2F-717E-314D-1405529747B1}"/>
              </a:ext>
            </a:extLst>
          </p:cNvPr>
          <p:cNvPicPr>
            <a:picLocks noChangeAspect="1"/>
          </p:cNvPicPr>
          <p:nvPr userDrawn="1"/>
        </p:nvPicPr>
        <p:blipFill>
          <a:blip r:embed="rId4"/>
          <a:srcRect/>
          <a:stretch/>
        </p:blipFill>
        <p:spPr>
          <a:xfrm>
            <a:off x="391056" y="6068504"/>
            <a:ext cx="1784330" cy="588391"/>
          </a:xfrm>
          <a:prstGeom prst="rect">
            <a:avLst/>
          </a:prstGeom>
        </p:spPr>
      </p:pic>
    </p:spTree>
    <p:extLst>
      <p:ext uri="{BB962C8B-B14F-4D97-AF65-F5344CB8AC3E}">
        <p14:creationId xmlns:p14="http://schemas.microsoft.com/office/powerpoint/2010/main" val="98263400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0AD11-B0DD-4350-A7FF-FA0E289A3E17}"/>
              </a:ext>
            </a:extLst>
          </p:cNvPr>
          <p:cNvSpPr>
            <a:spLocks noGrp="1"/>
          </p:cNvSpPr>
          <p:nvPr>
            <p:ph type="title"/>
          </p:nvPr>
        </p:nvSpPr>
        <p:spPr>
          <a:xfrm>
            <a:off x="831850" y="1317852"/>
            <a:ext cx="10515600" cy="2132919"/>
          </a:xfrm>
        </p:spPr>
        <p:txBody>
          <a:bodyPr anchor="b" anchorCtr="1">
            <a:normAutofit/>
          </a:bodyPr>
          <a:lstStyle>
            <a:lvl1pPr>
              <a:defRPr sz="66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ED11ABD6-1D73-47E2-B772-7F3193689634}"/>
              </a:ext>
            </a:extLst>
          </p:cNvPr>
          <p:cNvSpPr>
            <a:spLocks noGrp="1"/>
          </p:cNvSpPr>
          <p:nvPr>
            <p:ph type="body" idx="1" hasCustomPrompt="1"/>
          </p:nvPr>
        </p:nvSpPr>
        <p:spPr>
          <a:xfrm>
            <a:off x="831850" y="3450771"/>
            <a:ext cx="10515600" cy="1500187"/>
          </a:xfrm>
        </p:spPr>
        <p:txBody>
          <a:bodyPr anchor="t" anchorCtr="1">
            <a:normAutofit/>
          </a:bodyPr>
          <a:lstStyle>
            <a:lvl1pPr marL="0" indent="0">
              <a:buNone/>
              <a:defRPr sz="4400">
                <a:solidFill>
                  <a:srgbClr val="9966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sub-title</a:t>
            </a:r>
          </a:p>
        </p:txBody>
      </p:sp>
      <p:sp>
        <p:nvSpPr>
          <p:cNvPr id="4" name="Date Placeholder 3">
            <a:extLst>
              <a:ext uri="{FF2B5EF4-FFF2-40B4-BE49-F238E27FC236}">
                <a16:creationId xmlns:a16="http://schemas.microsoft.com/office/drawing/2014/main" id="{D600C594-A3F7-4D23-83DE-AE64DDA2F151}"/>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5" name="Footer Placeholder 4">
            <a:extLst>
              <a:ext uri="{FF2B5EF4-FFF2-40B4-BE49-F238E27FC236}">
                <a16:creationId xmlns:a16="http://schemas.microsoft.com/office/drawing/2014/main" id="{E4FFA030-C3D4-4735-9CB8-B0CF2F46D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F6CA0-B0BA-4664-AFF4-BA477CEE57C0}"/>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174373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ustomer Story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22C7B5B-18EA-9E07-96BB-92CF39C2D492}"/>
              </a:ext>
            </a:extLst>
          </p:cNvPr>
          <p:cNvSpPr/>
          <p:nvPr userDrawn="1"/>
        </p:nvSpPr>
        <p:spPr bwMode="auto">
          <a:xfrm>
            <a:off x="2824068" y="3736298"/>
            <a:ext cx="9367932" cy="3121702"/>
          </a:xfrm>
          <a:custGeom>
            <a:avLst/>
            <a:gdLst>
              <a:gd name="connsiteX0" fmla="*/ 0 w 9337040"/>
              <a:gd name="connsiteY0" fmla="*/ 0 h 3121702"/>
              <a:gd name="connsiteX1" fmla="*/ 9337040 w 9337040"/>
              <a:gd name="connsiteY1" fmla="*/ 0 h 3121702"/>
              <a:gd name="connsiteX2" fmla="*/ 9337040 w 9337040"/>
              <a:gd name="connsiteY2" fmla="*/ 3121702 h 3121702"/>
              <a:gd name="connsiteX3" fmla="*/ 0 w 9337040"/>
              <a:gd name="connsiteY3" fmla="*/ 3121702 h 3121702"/>
              <a:gd name="connsiteX4" fmla="*/ 0 w 9337040"/>
              <a:gd name="connsiteY4" fmla="*/ 0 h 3121702"/>
              <a:gd name="connsiteX0" fmla="*/ 30892 w 9367932"/>
              <a:gd name="connsiteY0" fmla="*/ 0 h 3121702"/>
              <a:gd name="connsiteX1" fmla="*/ 9367932 w 9367932"/>
              <a:gd name="connsiteY1" fmla="*/ 0 h 3121702"/>
              <a:gd name="connsiteX2" fmla="*/ 9367932 w 9367932"/>
              <a:gd name="connsiteY2" fmla="*/ 3121702 h 3121702"/>
              <a:gd name="connsiteX3" fmla="*/ 0 w 9367932"/>
              <a:gd name="connsiteY3" fmla="*/ 3121702 h 3121702"/>
              <a:gd name="connsiteX4" fmla="*/ 30892 w 9367932"/>
              <a:gd name="connsiteY4" fmla="*/ 0 h 3121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7932" h="3121702">
                <a:moveTo>
                  <a:pt x="30892" y="0"/>
                </a:moveTo>
                <a:lnTo>
                  <a:pt x="9367932" y="0"/>
                </a:lnTo>
                <a:lnTo>
                  <a:pt x="9367932" y="3121702"/>
                </a:lnTo>
                <a:lnTo>
                  <a:pt x="0" y="3121702"/>
                </a:lnTo>
                <a:lnTo>
                  <a:pt x="30892" y="0"/>
                </a:lnTo>
                <a:close/>
              </a:path>
            </a:pathLst>
          </a:custGeom>
          <a:solidFill>
            <a:srgbClr val="3A4C5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1" name="Picture Placeholder 40">
            <a:extLst>
              <a:ext uri="{FF2B5EF4-FFF2-40B4-BE49-F238E27FC236}">
                <a16:creationId xmlns:a16="http://schemas.microsoft.com/office/drawing/2014/main" id="{52C4E8F3-1ED6-4DBD-8F44-4230514A8389}"/>
              </a:ext>
            </a:extLst>
          </p:cNvPr>
          <p:cNvSpPr>
            <a:spLocks noGrp="1"/>
          </p:cNvSpPr>
          <p:nvPr>
            <p:ph type="pic" sz="quarter" idx="10" hasCustomPrompt="1"/>
          </p:nvPr>
        </p:nvSpPr>
        <p:spPr>
          <a:xfrm>
            <a:off x="2854960" y="0"/>
            <a:ext cx="9337040" cy="2072365"/>
          </a:xfrm>
          <a:prstGeom prst="rect">
            <a:avLst/>
          </a:prstGeom>
          <a:blipFill dpi="0" rotWithShape="1">
            <a:blip r:embed="rId2"/>
            <a:srcRect/>
            <a:stretch>
              <a:fillRect t="-150000" b="-125000"/>
            </a:stretch>
          </a:blipFill>
          <a:effectLst/>
        </p:spPr>
        <p:txBody>
          <a:bodyPr wrap="square" lIns="1097280" rIns="1097280" bIns="251999" anchor="b" anchorCtr="0">
            <a:noAutofit/>
          </a:bodyPr>
          <a:lstStyle>
            <a:lvl1pPr marL="0" indent="0" algn="ctr">
              <a:buFont typeface="Arial" panose="020B0604020202020204" pitchFamily="34" charset="0"/>
              <a:buNone/>
              <a:defRPr sz="1600" b="1">
                <a:solidFill>
                  <a:schemeClr val="bg1"/>
                </a:solidFill>
              </a:defRPr>
            </a:lvl1pPr>
          </a:lstStyle>
          <a:p>
            <a:r>
              <a:rPr lang="en-US"/>
              <a:t>Drag and drop background photo to insert</a:t>
            </a:r>
          </a:p>
        </p:txBody>
      </p:sp>
      <p:sp>
        <p:nvSpPr>
          <p:cNvPr id="18" name="Picture Placeholder 17">
            <a:extLst>
              <a:ext uri="{FF2B5EF4-FFF2-40B4-BE49-F238E27FC236}">
                <a16:creationId xmlns:a16="http://schemas.microsoft.com/office/drawing/2014/main" id="{B1620E8C-1575-063D-508A-C133DF0C7577}"/>
              </a:ext>
            </a:extLst>
          </p:cNvPr>
          <p:cNvSpPr>
            <a:spLocks noGrp="1"/>
          </p:cNvSpPr>
          <p:nvPr>
            <p:ph type="pic" sz="quarter" idx="15" hasCustomPrompt="1"/>
          </p:nvPr>
        </p:nvSpPr>
        <p:spPr>
          <a:xfrm>
            <a:off x="590627" y="1126942"/>
            <a:ext cx="1695373" cy="945426"/>
          </a:xfrm>
        </p:spPr>
        <p:txBody>
          <a:bodyPr>
            <a:noAutofit/>
          </a:bodyPr>
          <a:lstStyle>
            <a:lvl1pPr marL="0" indent="0" algn="ctr">
              <a:buNone/>
              <a:defRPr sz="1800">
                <a:solidFill>
                  <a:schemeClr val="tx1"/>
                </a:solidFill>
              </a:defRPr>
            </a:lvl1pPr>
          </a:lstStyle>
          <a:p>
            <a:r>
              <a:rPr lang="en-US"/>
              <a:t>Logo</a:t>
            </a:r>
          </a:p>
        </p:txBody>
      </p:sp>
      <p:sp>
        <p:nvSpPr>
          <p:cNvPr id="17" name="Rectangle 16">
            <a:extLst>
              <a:ext uri="{FF2B5EF4-FFF2-40B4-BE49-F238E27FC236}">
                <a16:creationId xmlns:a16="http://schemas.microsoft.com/office/drawing/2014/main" id="{301F937F-DA34-BE35-30B6-80C3AE8A1427}"/>
              </a:ext>
            </a:extLst>
          </p:cNvPr>
          <p:cNvSpPr/>
          <p:nvPr userDrawn="1"/>
        </p:nvSpPr>
        <p:spPr bwMode="auto">
          <a:xfrm rot="16200000">
            <a:off x="6691259" y="-1763930"/>
            <a:ext cx="1664446" cy="9337041"/>
          </a:xfrm>
          <a:prstGeom prst="rect">
            <a:avLst/>
          </a:prstGeom>
          <a:gradFill flip="none" rotWithShape="1">
            <a:gsLst>
              <a:gs pos="95000">
                <a:srgbClr val="B9DCD2"/>
              </a:gs>
              <a:gs pos="50000">
                <a:srgbClr val="8DC8E8"/>
              </a:gs>
              <a:gs pos="0">
                <a:srgbClr val="C5B4E3"/>
              </a:gs>
            </a:gsLst>
            <a:lin ang="18900000" scaled="1"/>
            <a:tileRect/>
          </a:gradFill>
        </p:spPr>
        <p:txBody>
          <a:bodyPr vert="horz" wrap="square" lIns="0" tIns="0" rIns="0" bIns="731520" rtlCol="0" anchor="ctr" anchorCtr="0">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600" b="1" spc="0" baseline="0" err="1">
              <a:solidFill>
                <a:srgbClr val="000000"/>
              </a:solidFill>
              <a:cs typeface="Segoe UI" panose="020B0502040204020203" pitchFamily="34" charset="0"/>
            </a:endParaRPr>
          </a:p>
        </p:txBody>
      </p:sp>
      <p:sp>
        <p:nvSpPr>
          <p:cNvPr id="29" name="Text Placeholder 36">
            <a:extLst>
              <a:ext uri="{FF2B5EF4-FFF2-40B4-BE49-F238E27FC236}">
                <a16:creationId xmlns:a16="http://schemas.microsoft.com/office/drawing/2014/main" id="{F2C64022-F663-81D0-B1FF-5370E4A9234D}"/>
              </a:ext>
            </a:extLst>
          </p:cNvPr>
          <p:cNvSpPr>
            <a:spLocks noGrp="1"/>
          </p:cNvSpPr>
          <p:nvPr>
            <p:ph type="body" sz="quarter" idx="11" hasCustomPrompt="1"/>
          </p:nvPr>
        </p:nvSpPr>
        <p:spPr>
          <a:xfrm>
            <a:off x="3446521" y="3983714"/>
            <a:ext cx="2495682" cy="193899"/>
          </a:xfrm>
        </p:spPr>
        <p:txBody>
          <a:bodyPr vert="horz" wrap="square" lIns="0" tIns="0" rIns="0" bIns="0" rtlCol="0" anchor="t">
            <a:spAutoFit/>
          </a:bodyPr>
          <a:lstStyle>
            <a:lvl1pPr marL="0" indent="0">
              <a:buNone/>
              <a:defRPr kumimoji="0" lang="en-US" sz="1400" b="0" i="0" u="none" strike="noStrike" cap="none" spc="-50" normalizeH="0" dirty="0">
                <a:ln w="3175">
                  <a:noFill/>
                </a:ln>
                <a:solidFill>
                  <a:srgbClr val="8DC8E8"/>
                </a:solidFill>
                <a:effectLst/>
                <a:uLnTx/>
                <a:uFillTx/>
                <a:latin typeface="Segoe Sans Text Semibold"/>
              </a:defRPr>
            </a:lvl1pPr>
          </a:lstStyle>
          <a:p>
            <a:pPr marL="228600" lvl="0" indent="-228600">
              <a:lnSpc>
                <a:spcPct val="90000"/>
              </a:lnSpc>
              <a:spcBef>
                <a:spcPct val="0"/>
              </a:spcBef>
              <a:buSzTx/>
            </a:pPr>
            <a:r>
              <a:rPr lang="en-US"/>
              <a:t>Header</a:t>
            </a:r>
          </a:p>
        </p:txBody>
      </p:sp>
      <p:sp>
        <p:nvSpPr>
          <p:cNvPr id="30" name="Text Placeholder 36">
            <a:extLst>
              <a:ext uri="{FF2B5EF4-FFF2-40B4-BE49-F238E27FC236}">
                <a16:creationId xmlns:a16="http://schemas.microsoft.com/office/drawing/2014/main" id="{9BB8DB79-3638-8C40-C822-6222034DB81B}"/>
              </a:ext>
            </a:extLst>
          </p:cNvPr>
          <p:cNvSpPr>
            <a:spLocks noGrp="1"/>
          </p:cNvSpPr>
          <p:nvPr>
            <p:ph type="body" sz="quarter" idx="12" hasCustomPrompt="1"/>
          </p:nvPr>
        </p:nvSpPr>
        <p:spPr>
          <a:xfrm>
            <a:off x="6326830" y="3983714"/>
            <a:ext cx="2495682" cy="193899"/>
          </a:xfrm>
        </p:spPr>
        <p:txBody>
          <a:bodyPr vert="horz" wrap="square" lIns="0" tIns="0" rIns="0" bIns="0" rtlCol="0" anchor="t">
            <a:spAutoFit/>
          </a:bodyPr>
          <a:lstStyle>
            <a:lvl1pPr marL="0" indent="0">
              <a:buNone/>
              <a:defRPr kumimoji="0" lang="en-US" sz="1400" b="0" i="0" u="none" strike="noStrike" cap="none" spc="-50" normalizeH="0" dirty="0">
                <a:ln w="3175">
                  <a:noFill/>
                </a:ln>
                <a:solidFill>
                  <a:srgbClr val="8DC8E8"/>
                </a:solidFill>
                <a:effectLst/>
                <a:uLnTx/>
                <a:uFillTx/>
                <a:latin typeface="Segoe Sans Text Semibold"/>
              </a:defRPr>
            </a:lvl1pPr>
          </a:lstStyle>
          <a:p>
            <a:pPr marL="228600" lvl="0" indent="-228600">
              <a:lnSpc>
                <a:spcPct val="90000"/>
              </a:lnSpc>
              <a:spcBef>
                <a:spcPct val="0"/>
              </a:spcBef>
              <a:buSzTx/>
            </a:pPr>
            <a:r>
              <a:rPr lang="en-US"/>
              <a:t>Header</a:t>
            </a:r>
          </a:p>
        </p:txBody>
      </p:sp>
      <p:sp>
        <p:nvSpPr>
          <p:cNvPr id="32" name="Text Placeholder 11">
            <a:extLst>
              <a:ext uri="{FF2B5EF4-FFF2-40B4-BE49-F238E27FC236}">
                <a16:creationId xmlns:a16="http://schemas.microsoft.com/office/drawing/2014/main" id="{A33E387D-80A3-F7B6-DC25-6613E35BA32C}"/>
              </a:ext>
            </a:extLst>
          </p:cNvPr>
          <p:cNvSpPr>
            <a:spLocks noGrp="1"/>
          </p:cNvSpPr>
          <p:nvPr>
            <p:ph type="body" sz="quarter" idx="14" hasCustomPrompt="1"/>
          </p:nvPr>
        </p:nvSpPr>
        <p:spPr>
          <a:xfrm>
            <a:off x="3446522" y="4328160"/>
            <a:ext cx="2496042" cy="2103120"/>
          </a:xfrm>
        </p:spPr>
        <p:txBody>
          <a:bodyPr bIns="108000">
            <a:normAutofit/>
          </a:bodyPr>
          <a:lstStyle>
            <a:lvl1pPr marL="171450" indent="-171450">
              <a:spcBef>
                <a:spcPts val="0"/>
              </a:spcBef>
              <a:spcAft>
                <a:spcPts val="600"/>
              </a:spcAft>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33" name="Text Placeholder 11">
            <a:extLst>
              <a:ext uri="{FF2B5EF4-FFF2-40B4-BE49-F238E27FC236}">
                <a16:creationId xmlns:a16="http://schemas.microsoft.com/office/drawing/2014/main" id="{CAB9DFC0-8FB7-0D9F-97F4-B24B4F8CFAB1}"/>
              </a:ext>
            </a:extLst>
          </p:cNvPr>
          <p:cNvSpPr>
            <a:spLocks noGrp="1"/>
          </p:cNvSpPr>
          <p:nvPr>
            <p:ph type="body" sz="quarter" idx="21" hasCustomPrompt="1"/>
          </p:nvPr>
        </p:nvSpPr>
        <p:spPr>
          <a:xfrm>
            <a:off x="6326831" y="4328160"/>
            <a:ext cx="2496042" cy="2103120"/>
          </a:xfrm>
        </p:spPr>
        <p:txBody>
          <a:bodyPr bIns="108000">
            <a:normAutofit/>
          </a:bodyPr>
          <a:lstStyle>
            <a:lvl1pPr marL="171450" indent="-171450">
              <a:spcBef>
                <a:spcPts val="0"/>
              </a:spcBef>
              <a:spcAft>
                <a:spcPts val="600"/>
              </a:spcAft>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8" name="Text Placeholder 7">
            <a:extLst>
              <a:ext uri="{FF2B5EF4-FFF2-40B4-BE49-F238E27FC236}">
                <a16:creationId xmlns:a16="http://schemas.microsoft.com/office/drawing/2014/main" id="{89557670-57B1-5494-8943-F1796FDCE717}"/>
              </a:ext>
            </a:extLst>
          </p:cNvPr>
          <p:cNvSpPr>
            <a:spLocks noGrp="1"/>
          </p:cNvSpPr>
          <p:nvPr>
            <p:ph type="body" sz="quarter" idx="22"/>
          </p:nvPr>
        </p:nvSpPr>
        <p:spPr>
          <a:xfrm>
            <a:off x="3446520" y="2612202"/>
            <a:ext cx="8256299" cy="584775"/>
          </a:xfrm>
          <a:prstGeom prst="rect">
            <a:avLst/>
          </a:prstGeom>
          <a:ln>
            <a:noFill/>
          </a:ln>
        </p:spPr>
        <p:txBody>
          <a:bodyPr tIns="0" anchor="ctr">
            <a:spAutoFit/>
          </a:bodyPr>
          <a:lstStyle>
            <a:lvl1pPr marL="0" indent="0">
              <a:buNone/>
              <a:defRPr sz="1800">
                <a:solidFill>
                  <a:schemeClr val="bg1"/>
                </a:solidFill>
              </a:defRPr>
            </a:lvl1pPr>
            <a:lvl2pPr marL="6350" indent="0">
              <a:spcBef>
                <a:spcPts val="1200"/>
              </a:spcBef>
              <a:buNone/>
              <a:tabLst/>
              <a:defRPr sz="1000" cap="all" baseline="0">
                <a:solidFill>
                  <a:schemeClr val="bg1"/>
                </a:solidFill>
              </a:defRPr>
            </a:lvl2pPr>
            <a:lvl3pPr marL="457200" indent="0">
              <a:buNone/>
              <a:defRPr sz="1100"/>
            </a:lvl3pPr>
            <a:lvl4pPr marL="661988" indent="0">
              <a:buNone/>
              <a:defRPr sz="1050"/>
            </a:lvl4pPr>
            <a:lvl5pPr marL="855663" indent="0">
              <a:buNone/>
              <a:defRPr sz="1050"/>
            </a:lvl5pPr>
          </a:lstStyle>
          <a:p>
            <a:pPr lvl="0"/>
            <a:r>
              <a:rPr lang="en-US"/>
              <a:t>Click to edit Master text styles</a:t>
            </a:r>
          </a:p>
          <a:p>
            <a:pPr lvl="1"/>
            <a:r>
              <a:rPr lang="en-US"/>
              <a:t>Second level</a:t>
            </a:r>
          </a:p>
        </p:txBody>
      </p:sp>
      <p:sp>
        <p:nvSpPr>
          <p:cNvPr id="4" name="Text Placeholder 36">
            <a:extLst>
              <a:ext uri="{FF2B5EF4-FFF2-40B4-BE49-F238E27FC236}">
                <a16:creationId xmlns:a16="http://schemas.microsoft.com/office/drawing/2014/main" id="{7F7D4F45-A158-3B90-5A8F-6750F978E655}"/>
              </a:ext>
            </a:extLst>
          </p:cNvPr>
          <p:cNvSpPr>
            <a:spLocks noGrp="1"/>
          </p:cNvSpPr>
          <p:nvPr>
            <p:ph type="body" sz="quarter" idx="23" hasCustomPrompt="1"/>
          </p:nvPr>
        </p:nvSpPr>
        <p:spPr>
          <a:xfrm>
            <a:off x="9207138" y="3983714"/>
            <a:ext cx="2495682" cy="193899"/>
          </a:xfrm>
        </p:spPr>
        <p:txBody>
          <a:bodyPr vert="horz" wrap="square" lIns="0" tIns="0" rIns="0" bIns="0" rtlCol="0" anchor="t">
            <a:spAutoFit/>
          </a:bodyPr>
          <a:lstStyle>
            <a:lvl1pPr marL="0" indent="0">
              <a:buNone/>
              <a:defRPr kumimoji="0" lang="en-US" sz="1400" b="0" i="0" u="none" strike="noStrike" cap="none" spc="-50" normalizeH="0" dirty="0">
                <a:ln w="3175">
                  <a:noFill/>
                </a:ln>
                <a:solidFill>
                  <a:srgbClr val="8DC8E8"/>
                </a:solidFill>
                <a:effectLst/>
                <a:uLnTx/>
                <a:uFillTx/>
                <a:latin typeface="Segoe Sans Text Semibold"/>
              </a:defRPr>
            </a:lvl1pPr>
          </a:lstStyle>
          <a:p>
            <a:pPr marL="228600" lvl="0" indent="-228600">
              <a:lnSpc>
                <a:spcPct val="90000"/>
              </a:lnSpc>
              <a:spcBef>
                <a:spcPct val="0"/>
              </a:spcBef>
              <a:buSzTx/>
            </a:pPr>
            <a:r>
              <a:rPr lang="en-US"/>
              <a:t>Header</a:t>
            </a:r>
          </a:p>
        </p:txBody>
      </p:sp>
      <p:sp>
        <p:nvSpPr>
          <p:cNvPr id="5" name="Text Placeholder 11">
            <a:extLst>
              <a:ext uri="{FF2B5EF4-FFF2-40B4-BE49-F238E27FC236}">
                <a16:creationId xmlns:a16="http://schemas.microsoft.com/office/drawing/2014/main" id="{CC65E4D4-11E9-DEDA-E0DA-3E088A953063}"/>
              </a:ext>
            </a:extLst>
          </p:cNvPr>
          <p:cNvSpPr>
            <a:spLocks noGrp="1"/>
          </p:cNvSpPr>
          <p:nvPr>
            <p:ph type="body" sz="quarter" idx="24" hasCustomPrompt="1"/>
          </p:nvPr>
        </p:nvSpPr>
        <p:spPr>
          <a:xfrm>
            <a:off x="9207139" y="4328160"/>
            <a:ext cx="2496042" cy="2103120"/>
          </a:xfrm>
        </p:spPr>
        <p:txBody>
          <a:bodyPr bIns="108000">
            <a:normAutofit/>
          </a:bodyPr>
          <a:lstStyle>
            <a:lvl1pPr marL="171450" indent="-171450">
              <a:spcBef>
                <a:spcPts val="0"/>
              </a:spcBef>
              <a:spcAft>
                <a:spcPts val="600"/>
              </a:spcAft>
              <a:buFont typeface="Arial" panose="020B0604020202020204" pitchFamily="34" charset="0"/>
              <a:buChar char="•"/>
              <a:defRPr lang="en-US" sz="1200" kern="1200" spc="0" baseline="0" dirty="0">
                <a:solidFill>
                  <a:schemeClr val="tx1"/>
                </a:solidFill>
                <a:latin typeface="+mn-lt"/>
                <a:ea typeface="+mn-ea"/>
                <a:cs typeface="Segoe UI" panose="020B0502040204020203" pitchFamily="34" charset="0"/>
              </a:defRPr>
            </a:lvl1pPr>
            <a:lvl2pPr marL="228600" indent="-228600">
              <a:tabLst/>
              <a:defRPr lang="en-US" sz="1200" kern="1200" spc="0" baseline="0" dirty="0">
                <a:solidFill>
                  <a:schemeClr val="tx1"/>
                </a:solidFill>
                <a:latin typeface="+mn-lt"/>
                <a:ea typeface="+mn-ea"/>
                <a:cs typeface="+mn-cs"/>
              </a:defRPr>
            </a:lvl2pPr>
            <a:lvl3pPr marL="227013" indent="-227013">
              <a:tabLst/>
              <a:defRPr sz="1200"/>
            </a:lvl3pPr>
            <a:lvl4pPr marL="227013" indent="-227013">
              <a:tabLst/>
              <a:defRPr sz="1200"/>
            </a:lvl4pPr>
            <a:lvl5pPr marL="227013" indent="-227013">
              <a:tabLst/>
              <a:defRPr sz="1200"/>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8">
            <a:extLst>
              <a:ext uri="{FF2B5EF4-FFF2-40B4-BE49-F238E27FC236}">
                <a16:creationId xmlns:a16="http://schemas.microsoft.com/office/drawing/2014/main" id="{BE183A73-3276-1E00-D581-7D506821CF99}"/>
              </a:ext>
            </a:extLst>
          </p:cNvPr>
          <p:cNvSpPr>
            <a:spLocks noGrp="1"/>
          </p:cNvSpPr>
          <p:nvPr>
            <p:ph type="body" sz="quarter" idx="25" hasCustomPrompt="1"/>
          </p:nvPr>
        </p:nvSpPr>
        <p:spPr>
          <a:xfrm>
            <a:off x="590550" y="5486882"/>
            <a:ext cx="1695450" cy="379591"/>
          </a:xfrm>
        </p:spPr>
        <p:txBody>
          <a:bodyPr anchor="b"/>
          <a:lstStyle>
            <a:lvl1pPr marL="0" indent="0">
              <a:buNone/>
              <a:defRPr sz="1200" b="1" i="0">
                <a:solidFill>
                  <a:schemeClr val="tx1"/>
                </a:solidFill>
                <a:latin typeface="Segoe Sans Text Semibold" pitchFamily="2" charset="0"/>
                <a:cs typeface="Segoe Sans Text Semibold" pitchFamily="2" charset="0"/>
              </a:defRPr>
            </a:lvl1pPr>
            <a:lvl2pPr marL="0" indent="0">
              <a:spcBef>
                <a:spcPts val="200"/>
              </a:spcBef>
              <a:spcAft>
                <a:spcPts val="1200"/>
              </a:spcAft>
              <a:buNone/>
              <a:tabLst/>
              <a:defRPr sz="1100" b="0" i="0">
                <a:solidFill>
                  <a:srgbClr val="D9D9D6"/>
                </a:solidFill>
                <a:latin typeface="Segoe Sans Text" pitchFamily="2" charset="0"/>
                <a:cs typeface="Segoe Sans Text" pitchFamily="2" charset="0"/>
              </a:defRPr>
            </a:lvl2pPr>
            <a:lvl3pPr marL="457200" indent="0">
              <a:buNone/>
              <a:defRPr/>
            </a:lvl3pPr>
            <a:lvl4pPr marL="661988" indent="0">
              <a:buNone/>
              <a:defRPr/>
            </a:lvl4pPr>
            <a:lvl5pPr marL="855663" indent="0">
              <a:buNone/>
              <a:defRPr/>
            </a:lvl5pPr>
          </a:lstStyle>
          <a:p>
            <a:pPr lvl="0"/>
            <a:r>
              <a:rPr lang="en-US"/>
              <a:t>Detail text</a:t>
            </a:r>
          </a:p>
          <a:p>
            <a:pPr lvl="1"/>
            <a:r>
              <a:rPr lang="en-US"/>
              <a:t>Second level</a:t>
            </a:r>
          </a:p>
        </p:txBody>
      </p:sp>
      <p:sp>
        <p:nvSpPr>
          <p:cNvPr id="12" name="Vertical Text Placeholder 11">
            <a:extLst>
              <a:ext uri="{FF2B5EF4-FFF2-40B4-BE49-F238E27FC236}">
                <a16:creationId xmlns:a16="http://schemas.microsoft.com/office/drawing/2014/main" id="{CC8A6A64-9682-5A2A-6B8B-446B514FBCF6}"/>
              </a:ext>
            </a:extLst>
          </p:cNvPr>
          <p:cNvSpPr>
            <a:spLocks noGrp="1"/>
          </p:cNvSpPr>
          <p:nvPr>
            <p:ph type="body" orient="vert" sz="quarter" idx="26"/>
          </p:nvPr>
        </p:nvSpPr>
        <p:spPr>
          <a:xfrm>
            <a:off x="2478227" y="0"/>
            <a:ext cx="753460" cy="6858000"/>
          </a:xfrm>
          <a:blipFill dpi="0" rotWithShape="1">
            <a:blip r:embed="rId3"/>
            <a:srcRect/>
            <a:stretch>
              <a:fillRect/>
            </a:stretch>
          </a:blipFill>
          <a:ln w="0">
            <a:solidFill>
              <a:schemeClr val="bg1">
                <a:alpha val="0"/>
              </a:schemeClr>
            </a:solidFill>
          </a:ln>
        </p:spPr>
        <p:txBody>
          <a:bodyPr vert="eaVert">
            <a:noAutofit/>
          </a:bodyPr>
          <a:lstStyle>
            <a:lvl1pPr>
              <a:defRPr sz="100">
                <a:solidFill>
                  <a:schemeClr val="tx1">
                    <a:alpha val="0"/>
                  </a:schemeClr>
                </a:solidFill>
              </a:defRPr>
            </a:lvl1pPr>
          </a:lstStyle>
          <a:p>
            <a:pPr lvl="0"/>
            <a:endParaRPr lang="en-US"/>
          </a:p>
        </p:txBody>
      </p:sp>
      <p:pic>
        <p:nvPicPr>
          <p:cNvPr id="3" name="Picture 2">
            <a:extLst>
              <a:ext uri="{FF2B5EF4-FFF2-40B4-BE49-F238E27FC236}">
                <a16:creationId xmlns:a16="http://schemas.microsoft.com/office/drawing/2014/main" id="{490EF69B-9B4D-CA9A-ACC6-092513FEFEE6}"/>
              </a:ext>
            </a:extLst>
          </p:cNvPr>
          <p:cNvPicPr>
            <a:picLocks noChangeAspect="1"/>
          </p:cNvPicPr>
          <p:nvPr userDrawn="1"/>
        </p:nvPicPr>
        <p:blipFill>
          <a:blip r:embed="rId4"/>
          <a:srcRect/>
          <a:stretch/>
        </p:blipFill>
        <p:spPr>
          <a:xfrm>
            <a:off x="391056" y="6068504"/>
            <a:ext cx="1784330" cy="588391"/>
          </a:xfrm>
          <a:prstGeom prst="rect">
            <a:avLst/>
          </a:prstGeom>
        </p:spPr>
      </p:pic>
    </p:spTree>
    <p:extLst>
      <p:ext uri="{BB962C8B-B14F-4D97-AF65-F5344CB8AC3E}">
        <p14:creationId xmlns:p14="http://schemas.microsoft.com/office/powerpoint/2010/main" val="118612783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flip="none" rotWithShape="1">
            <a:gsLst>
              <a:gs pos="96000">
                <a:schemeClr val="accent3"/>
              </a:gs>
              <a:gs pos="50000">
                <a:schemeClr val="accent1"/>
              </a:gs>
              <a:gs pos="0">
                <a:srgbClr val="8661C5"/>
              </a:gs>
            </a:gsLst>
            <a:lin ang="13500000" scaled="1"/>
            <a:tileRect/>
          </a:gradFill>
        </p:spPr>
        <p:txBody>
          <a:bodyPr vert="horz" wrap="square" lIns="0" tIns="0" rIns="0" bIns="731520" rtlCol="0" anchor="ctr" anchorCtr="0">
            <a:noAutofit/>
          </a:bodyPr>
          <a:lstStyle/>
          <a:p>
            <a:pPr marR="0" lvl="0" indent="0" algn="ctr" defTabSz="932742" fontAlgn="auto">
              <a:lnSpc>
                <a:spcPct val="100000"/>
              </a:lnSpc>
              <a:spcBef>
                <a:spcPct val="20000"/>
              </a:spcBef>
              <a:spcAft>
                <a:spcPts val="0"/>
              </a:spcAft>
              <a:buClrTx/>
              <a:buSzPct val="90000"/>
              <a:buFont typeface="Wingdings" panose="05000000000000000000" pitchFamily="2" charset="2"/>
              <a:buNone/>
              <a:tabLst/>
            </a:pPr>
            <a:endParaRPr lang="en-US" sz="600" b="1" spc="0" baseline="0" err="1">
              <a:solidFill>
                <a:srgbClr val="000000"/>
              </a:solidFill>
              <a:cs typeface="Segoe UI" panose="020B0502040204020203"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0187965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91246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1_Blank 2">
    <p:bg>
      <p:bgPr>
        <a:solidFill>
          <a:srgbClr val="091F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64999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698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550020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Interior white 25">
  <p:cSld name="Interior white 25">
    <p:spTree>
      <p:nvGrpSpPr>
        <p:cNvPr id="1" name="Shape 7202"/>
        <p:cNvGrpSpPr/>
        <p:nvPr/>
      </p:nvGrpSpPr>
      <p:grpSpPr>
        <a:xfrm>
          <a:off x="0" y="0"/>
          <a:ext cx="0" cy="0"/>
          <a:chOff x="0" y="0"/>
          <a:chExt cx="0" cy="0"/>
        </a:xfrm>
      </p:grpSpPr>
      <p:sp>
        <p:nvSpPr>
          <p:cNvPr id="7203" name="Google Shape;7203;p661"/>
          <p:cNvSpPr txBox="1">
            <a:spLocks noGrp="1"/>
          </p:cNvSpPr>
          <p:nvPr>
            <p:ph type="title"/>
          </p:nvPr>
        </p:nvSpPr>
        <p:spPr>
          <a:xfrm>
            <a:off x="1752600" y="946000"/>
            <a:ext cx="8686800" cy="9675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700">
                <a:solidFill>
                  <a:srgbClr val="000000"/>
                </a:solidFill>
              </a:defRPr>
            </a:lvl1pPr>
            <a:lvl2pPr lvl="1" algn="ctr" rtl="0">
              <a:lnSpc>
                <a:spcPct val="130000"/>
              </a:lnSpc>
              <a:spcBef>
                <a:spcPts val="0"/>
              </a:spcBef>
              <a:spcAft>
                <a:spcPts val="0"/>
              </a:spcAft>
              <a:buNone/>
              <a:defRPr sz="2700">
                <a:solidFill>
                  <a:srgbClr val="000000"/>
                </a:solidFill>
              </a:defRPr>
            </a:lvl2pPr>
            <a:lvl3pPr lvl="2" algn="ctr" rtl="0">
              <a:lnSpc>
                <a:spcPct val="130000"/>
              </a:lnSpc>
              <a:spcBef>
                <a:spcPts val="0"/>
              </a:spcBef>
              <a:spcAft>
                <a:spcPts val="0"/>
              </a:spcAft>
              <a:buNone/>
              <a:defRPr sz="2700">
                <a:solidFill>
                  <a:srgbClr val="000000"/>
                </a:solidFill>
              </a:defRPr>
            </a:lvl3pPr>
            <a:lvl4pPr lvl="3" algn="ctr" rtl="0">
              <a:lnSpc>
                <a:spcPct val="130000"/>
              </a:lnSpc>
              <a:spcBef>
                <a:spcPts val="0"/>
              </a:spcBef>
              <a:spcAft>
                <a:spcPts val="0"/>
              </a:spcAft>
              <a:buNone/>
              <a:defRPr sz="2700">
                <a:solidFill>
                  <a:srgbClr val="000000"/>
                </a:solidFill>
              </a:defRPr>
            </a:lvl4pPr>
            <a:lvl5pPr lvl="4" algn="ctr" rtl="0">
              <a:lnSpc>
                <a:spcPct val="130000"/>
              </a:lnSpc>
              <a:spcBef>
                <a:spcPts val="0"/>
              </a:spcBef>
              <a:spcAft>
                <a:spcPts val="0"/>
              </a:spcAft>
              <a:buNone/>
              <a:defRPr sz="2700">
                <a:solidFill>
                  <a:srgbClr val="000000"/>
                </a:solidFill>
              </a:defRPr>
            </a:lvl5pPr>
            <a:lvl6pPr lvl="5" algn="ctr" rtl="0">
              <a:lnSpc>
                <a:spcPct val="130000"/>
              </a:lnSpc>
              <a:spcBef>
                <a:spcPts val="0"/>
              </a:spcBef>
              <a:spcAft>
                <a:spcPts val="0"/>
              </a:spcAft>
              <a:buNone/>
              <a:defRPr sz="2700">
                <a:solidFill>
                  <a:srgbClr val="000000"/>
                </a:solidFill>
              </a:defRPr>
            </a:lvl6pPr>
            <a:lvl7pPr lvl="6" algn="ctr" rtl="0">
              <a:lnSpc>
                <a:spcPct val="130000"/>
              </a:lnSpc>
              <a:spcBef>
                <a:spcPts val="0"/>
              </a:spcBef>
              <a:spcAft>
                <a:spcPts val="0"/>
              </a:spcAft>
              <a:buNone/>
              <a:defRPr sz="2700">
                <a:solidFill>
                  <a:srgbClr val="000000"/>
                </a:solidFill>
              </a:defRPr>
            </a:lvl7pPr>
            <a:lvl8pPr lvl="7" algn="ctr" rtl="0">
              <a:lnSpc>
                <a:spcPct val="130000"/>
              </a:lnSpc>
              <a:spcBef>
                <a:spcPts val="0"/>
              </a:spcBef>
              <a:spcAft>
                <a:spcPts val="0"/>
              </a:spcAft>
              <a:buNone/>
              <a:defRPr sz="2700">
                <a:solidFill>
                  <a:srgbClr val="000000"/>
                </a:solidFill>
              </a:defRPr>
            </a:lvl8pPr>
            <a:lvl9pPr lvl="8" algn="ctr" rtl="0">
              <a:lnSpc>
                <a:spcPct val="130000"/>
              </a:lnSpc>
              <a:spcBef>
                <a:spcPts val="0"/>
              </a:spcBef>
              <a:spcAft>
                <a:spcPts val="0"/>
              </a:spcAft>
              <a:buNone/>
              <a:defRPr sz="2700">
                <a:solidFill>
                  <a:srgbClr val="000000"/>
                </a:solidFill>
              </a:defRPr>
            </a:lvl9pPr>
          </a:lstStyle>
          <a:p>
            <a:endParaRPr/>
          </a:p>
        </p:txBody>
      </p:sp>
      <p:sp>
        <p:nvSpPr>
          <p:cNvPr id="7205" name="Google Shape;7205;p661"/>
          <p:cNvSpPr txBox="1">
            <a:spLocks noGrp="1"/>
          </p:cNvSpPr>
          <p:nvPr>
            <p:ph type="subTitle" idx="1"/>
          </p:nvPr>
        </p:nvSpPr>
        <p:spPr>
          <a:xfrm>
            <a:off x="447775" y="55441"/>
            <a:ext cx="5148900" cy="816300"/>
          </a:xfrm>
          <a:prstGeom prst="rect">
            <a:avLst/>
          </a:prstGeom>
        </p:spPr>
        <p:txBody>
          <a:bodyPr spcFirstLastPara="1" wrap="square" lIns="438900" tIns="91425" rIns="91425" bIns="91425" anchor="ctr" anchorCtr="0">
            <a:noAutofit/>
          </a:bodyPr>
          <a:lstStyle>
            <a:lvl1pPr lvl="0" rtl="0">
              <a:lnSpc>
                <a:spcPct val="100000"/>
              </a:lnSpc>
              <a:spcBef>
                <a:spcPts val="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1pPr>
            <a:lvl2pPr lvl="1" rtl="0">
              <a:lnSpc>
                <a:spcPct val="100000"/>
              </a:lnSpc>
              <a:spcBef>
                <a:spcPts val="5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2pPr>
            <a:lvl3pPr lvl="2" rtl="0">
              <a:lnSpc>
                <a:spcPct val="100000"/>
              </a:lnSpc>
              <a:spcBef>
                <a:spcPts val="5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3pPr>
            <a:lvl4pPr lvl="3" rtl="0">
              <a:lnSpc>
                <a:spcPct val="100000"/>
              </a:lnSpc>
              <a:spcBef>
                <a:spcPts val="5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4pPr>
            <a:lvl5pPr lvl="4" rtl="0">
              <a:lnSpc>
                <a:spcPct val="100000"/>
              </a:lnSpc>
              <a:spcBef>
                <a:spcPts val="5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5pPr>
            <a:lvl6pPr lvl="5" rtl="0">
              <a:lnSpc>
                <a:spcPct val="100000"/>
              </a:lnSpc>
              <a:spcBef>
                <a:spcPts val="5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6pPr>
            <a:lvl7pPr lvl="6" rtl="0">
              <a:lnSpc>
                <a:spcPct val="100000"/>
              </a:lnSpc>
              <a:spcBef>
                <a:spcPts val="5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7pPr>
            <a:lvl8pPr lvl="7" rtl="0">
              <a:lnSpc>
                <a:spcPct val="100000"/>
              </a:lnSpc>
              <a:spcBef>
                <a:spcPts val="5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8pPr>
            <a:lvl9pPr lvl="8" rtl="0">
              <a:lnSpc>
                <a:spcPct val="100000"/>
              </a:lnSpc>
              <a:spcBef>
                <a:spcPts val="500"/>
              </a:spcBef>
              <a:spcAft>
                <a:spcPts val="0"/>
              </a:spcAft>
              <a:buClr>
                <a:srgbClr val="EE0000"/>
              </a:buClr>
              <a:buSzPts val="900"/>
              <a:buFont typeface="Overpass SemiBold"/>
              <a:buNone/>
              <a:defRPr sz="900">
                <a:solidFill>
                  <a:srgbClr val="EE0000"/>
                </a:solidFill>
                <a:latin typeface="Overpass SemiBold"/>
                <a:ea typeface="Overpass SemiBold"/>
                <a:cs typeface="Overpass SemiBold"/>
                <a:sym typeface="Overpass SemiBold"/>
              </a:defRPr>
            </a:lvl9pPr>
          </a:lstStyle>
          <a:p>
            <a:endParaRPr/>
          </a:p>
        </p:txBody>
      </p:sp>
      <p:sp>
        <p:nvSpPr>
          <p:cNvPr id="7207" name="Google Shape;7207;p661"/>
          <p:cNvSpPr txBox="1">
            <a:spLocks noGrp="1"/>
          </p:cNvSpPr>
          <p:nvPr>
            <p:ph type="sldNum" idx="12"/>
          </p:nvPr>
        </p:nvSpPr>
        <p:spPr>
          <a:xfrm>
            <a:off x="81975" y="6169556"/>
            <a:ext cx="731700" cy="1437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pPr marL="0" lvl="0" indent="0" algn="ctr" rtl="0">
              <a:spcBef>
                <a:spcPts val="0"/>
              </a:spcBef>
              <a:spcAft>
                <a:spcPts val="0"/>
              </a:spcAft>
              <a:buNone/>
            </a:pPr>
            <a:fld id="{00000000-1234-1234-1234-123412341234}" type="slidenum">
              <a:rPr lang="en"/>
              <a:t>‹#›</a:t>
            </a:fld>
            <a:endParaRPr/>
          </a:p>
        </p:txBody>
      </p:sp>
      <p:sp>
        <p:nvSpPr>
          <p:cNvPr id="7209" name="Google Shape;7209;p661"/>
          <p:cNvSpPr txBox="1">
            <a:spLocks noGrp="1"/>
          </p:cNvSpPr>
          <p:nvPr>
            <p:ph type="subTitle" idx="2"/>
          </p:nvPr>
        </p:nvSpPr>
        <p:spPr>
          <a:xfrm>
            <a:off x="885050" y="6169550"/>
            <a:ext cx="9182700" cy="5595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700">
                <a:solidFill>
                  <a:srgbClr val="4D4D4F"/>
                </a:solidFill>
              </a:defRPr>
            </a:lvl1pPr>
            <a:lvl2pPr lvl="1" rtl="0">
              <a:lnSpc>
                <a:spcPct val="142000"/>
              </a:lnSpc>
              <a:spcBef>
                <a:spcPts val="0"/>
              </a:spcBef>
              <a:spcAft>
                <a:spcPts val="0"/>
              </a:spcAft>
              <a:buNone/>
              <a:defRPr sz="700">
                <a:solidFill>
                  <a:srgbClr val="4D4D4F"/>
                </a:solidFill>
              </a:defRPr>
            </a:lvl2pPr>
            <a:lvl3pPr lvl="2" rtl="0">
              <a:lnSpc>
                <a:spcPct val="142000"/>
              </a:lnSpc>
              <a:spcBef>
                <a:spcPts val="0"/>
              </a:spcBef>
              <a:spcAft>
                <a:spcPts val="0"/>
              </a:spcAft>
              <a:buNone/>
              <a:defRPr sz="700">
                <a:solidFill>
                  <a:srgbClr val="4D4D4F"/>
                </a:solidFill>
              </a:defRPr>
            </a:lvl3pPr>
            <a:lvl4pPr lvl="3" rtl="0">
              <a:lnSpc>
                <a:spcPct val="142000"/>
              </a:lnSpc>
              <a:spcBef>
                <a:spcPts val="0"/>
              </a:spcBef>
              <a:spcAft>
                <a:spcPts val="0"/>
              </a:spcAft>
              <a:buNone/>
              <a:defRPr sz="700">
                <a:solidFill>
                  <a:srgbClr val="4D4D4F"/>
                </a:solidFill>
              </a:defRPr>
            </a:lvl4pPr>
            <a:lvl5pPr lvl="4" rtl="0">
              <a:lnSpc>
                <a:spcPct val="142000"/>
              </a:lnSpc>
              <a:spcBef>
                <a:spcPts val="0"/>
              </a:spcBef>
              <a:spcAft>
                <a:spcPts val="0"/>
              </a:spcAft>
              <a:buNone/>
              <a:defRPr sz="700">
                <a:solidFill>
                  <a:srgbClr val="4D4D4F"/>
                </a:solidFill>
              </a:defRPr>
            </a:lvl5pPr>
            <a:lvl6pPr lvl="5" rtl="0">
              <a:lnSpc>
                <a:spcPct val="142000"/>
              </a:lnSpc>
              <a:spcBef>
                <a:spcPts val="0"/>
              </a:spcBef>
              <a:spcAft>
                <a:spcPts val="0"/>
              </a:spcAft>
              <a:buNone/>
              <a:defRPr sz="700">
                <a:solidFill>
                  <a:srgbClr val="4D4D4F"/>
                </a:solidFill>
              </a:defRPr>
            </a:lvl6pPr>
            <a:lvl7pPr lvl="6" rtl="0">
              <a:lnSpc>
                <a:spcPct val="142000"/>
              </a:lnSpc>
              <a:spcBef>
                <a:spcPts val="0"/>
              </a:spcBef>
              <a:spcAft>
                <a:spcPts val="0"/>
              </a:spcAft>
              <a:buNone/>
              <a:defRPr sz="700">
                <a:solidFill>
                  <a:srgbClr val="4D4D4F"/>
                </a:solidFill>
              </a:defRPr>
            </a:lvl7pPr>
            <a:lvl8pPr lvl="7" rtl="0">
              <a:lnSpc>
                <a:spcPct val="142000"/>
              </a:lnSpc>
              <a:spcBef>
                <a:spcPts val="0"/>
              </a:spcBef>
              <a:spcAft>
                <a:spcPts val="0"/>
              </a:spcAft>
              <a:buNone/>
              <a:defRPr sz="700">
                <a:solidFill>
                  <a:srgbClr val="4D4D4F"/>
                </a:solidFill>
              </a:defRPr>
            </a:lvl8pPr>
            <a:lvl9pPr lvl="8" rtl="0">
              <a:lnSpc>
                <a:spcPct val="142000"/>
              </a:lnSpc>
              <a:spcBef>
                <a:spcPts val="0"/>
              </a:spcBef>
              <a:spcAft>
                <a:spcPts val="0"/>
              </a:spcAft>
              <a:buNone/>
              <a:defRPr sz="700">
                <a:solidFill>
                  <a:srgbClr val="4D4D4F"/>
                </a:solidFill>
              </a:defRPr>
            </a:lvl9pPr>
          </a:lstStyle>
          <a:p>
            <a:endParaRPr/>
          </a:p>
        </p:txBody>
      </p:sp>
    </p:spTree>
    <p:extLst>
      <p:ext uri="{BB962C8B-B14F-4D97-AF65-F5344CB8AC3E}">
        <p14:creationId xmlns:p14="http://schemas.microsoft.com/office/powerpoint/2010/main" val="362409870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31761093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98558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099601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55AA-2584-49CC-8731-18F9529E5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154E24-6900-4B12-AE9F-BAF7C04FD35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32333AF-3834-44E0-857A-88952F4CBA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2DE49D-90CB-429A-94C5-9F6646338F8A}"/>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6" name="Footer Placeholder 5">
            <a:extLst>
              <a:ext uri="{FF2B5EF4-FFF2-40B4-BE49-F238E27FC236}">
                <a16:creationId xmlns:a16="http://schemas.microsoft.com/office/drawing/2014/main" id="{37B09976-3079-4A2A-A63D-4D6F72660A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E80AF1-1FF7-4244-B217-04948F8B3B78}"/>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24615674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18723896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7150705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604758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10385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15580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13058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30852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277572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2070503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25092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99FB0-7BBC-4674-A33E-F57AE3BB7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9B338-ACE3-408C-A4D9-900630EF66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65FC5E-1D5A-465E-A3E7-F515139485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753D6A-8E22-4D11-9680-4ED41E1A64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EE57FD-567A-4F00-951B-D2FE21DDA1C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F4F9FB-FEA8-4992-91A7-86B119B0D366}"/>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8" name="Footer Placeholder 7">
            <a:extLst>
              <a:ext uri="{FF2B5EF4-FFF2-40B4-BE49-F238E27FC236}">
                <a16:creationId xmlns:a16="http://schemas.microsoft.com/office/drawing/2014/main" id="{7410DDA7-003B-4F23-BFA6-C632A218CB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A8E93B5-9355-4780-AA12-0AC93BA4ED9A}"/>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184471777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7183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82309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5881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3007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414093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215389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916255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4485185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7763687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5757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471DD-897F-4595-8ABF-7ADA9F19D255}"/>
              </a:ext>
            </a:extLst>
          </p:cNvPr>
          <p:cNvSpPr>
            <a:spLocks noGrp="1"/>
          </p:cNvSpPr>
          <p:nvPr>
            <p:ph type="title"/>
          </p:nvPr>
        </p:nvSpPr>
        <p:spPr>
          <a:xfrm>
            <a:off x="838200" y="4398"/>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46033FE4-1752-44EE-BD77-3D399C83532B}"/>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4" name="Footer Placeholder 3">
            <a:extLst>
              <a:ext uri="{FF2B5EF4-FFF2-40B4-BE49-F238E27FC236}">
                <a16:creationId xmlns:a16="http://schemas.microsoft.com/office/drawing/2014/main" id="{ED7D8003-9A3F-4009-8153-703D2E383C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359797-25D3-4937-B847-BF0F973F9074}"/>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55978061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971857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8286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085532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Code Top">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959118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049883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Code Left s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958856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85031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Closing logo slid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412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81488605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
  <p:cSld name="1_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91255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280CA4-6690-47B9-A8ED-82E6271D4C8F}"/>
              </a:ext>
            </a:extLst>
          </p:cNvPr>
          <p:cNvSpPr>
            <a:spLocks noGrp="1"/>
          </p:cNvSpPr>
          <p:nvPr>
            <p:ph type="dt" sz="half" idx="10"/>
          </p:nvPr>
        </p:nvSpPr>
        <p:spPr/>
        <p:txBody>
          <a:bodyPr/>
          <a:lstStyle/>
          <a:p>
            <a:fld id="{DFED49D2-CC62-47A6-8FD4-1840AC422660}" type="datetimeFigureOut">
              <a:rPr lang="en-US" smtClean="0"/>
              <a:t>12/16/2025</a:t>
            </a:fld>
            <a:endParaRPr lang="en-US"/>
          </a:p>
        </p:txBody>
      </p:sp>
      <p:sp>
        <p:nvSpPr>
          <p:cNvPr id="3" name="Footer Placeholder 2">
            <a:extLst>
              <a:ext uri="{FF2B5EF4-FFF2-40B4-BE49-F238E27FC236}">
                <a16:creationId xmlns:a16="http://schemas.microsoft.com/office/drawing/2014/main" id="{0FA8E329-C054-48E6-A44C-045F929EFA2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2ED5C-A023-4B9E-B8E6-05823651777E}"/>
              </a:ext>
            </a:extLst>
          </p:cNvPr>
          <p:cNvSpPr>
            <a:spLocks noGrp="1"/>
          </p:cNvSpPr>
          <p:nvPr>
            <p:ph type="sldNum" sz="quarter" idx="12"/>
          </p:nvPr>
        </p:nvSpPr>
        <p:spPr/>
        <p:txBody>
          <a:bodyPr/>
          <a:lstStyle/>
          <a:p>
            <a:fld id="{917A5D10-618F-48F3-BDB9-4DB139240047}" type="slidenum">
              <a:rPr lang="en-US" smtClean="0"/>
              <a:t>‹#›</a:t>
            </a:fld>
            <a:endParaRPr lang="en-US"/>
          </a:p>
        </p:txBody>
      </p:sp>
    </p:spTree>
    <p:extLst>
      <p:ext uri="{BB962C8B-B14F-4D97-AF65-F5344CB8AC3E}">
        <p14:creationId xmlns:p14="http://schemas.microsoft.com/office/powerpoint/2010/main" val="391682650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860546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87936264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a:t>Click to add content</a:t>
            </a:r>
          </a:p>
          <a:p>
            <a:pPr lvl="1"/>
            <a:r>
              <a:rPr lang="en-US"/>
              <a:t>Second level</a:t>
            </a:r>
          </a:p>
          <a:p>
            <a:pPr lvl="2"/>
            <a:r>
              <a:rPr lang="en-US"/>
              <a:t>Third level</a:t>
            </a:r>
          </a:p>
          <a:p>
            <a:pPr lvl="3"/>
            <a:r>
              <a:rPr lang="en-US"/>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19706617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27504138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8227787"/>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04173279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a:p>
        </p:txBody>
      </p:sp>
    </p:spTree>
    <p:extLst>
      <p:ext uri="{BB962C8B-B14F-4D97-AF65-F5344CB8AC3E}">
        <p14:creationId xmlns:p14="http://schemas.microsoft.com/office/powerpoint/2010/main" val="2234892682"/>
      </p:ext>
    </p:extLst>
  </p:cSld>
  <p:clrMapOvr>
    <a:overrideClrMapping bg1="lt1" tx1="dk1" bg2="lt2" tx2="dk2" accent1="accent1" accent2="accent2" accent3="accent3" accent4="accent4" accent5="accent5" accent6="accent6" hlink="hlink" folHlink="folHlink"/>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4"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grpSp>
        <p:nvGrpSpPr>
          <p:cNvPr id="15" name="Graphic 158">
            <a:extLst>
              <a:ext uri="{FF2B5EF4-FFF2-40B4-BE49-F238E27FC236}">
                <a16:creationId xmlns:a16="http://schemas.microsoft.com/office/drawing/2014/main" id="{24127DCE-B587-4497-865E-B55805410556}"/>
              </a:ext>
            </a:extLst>
          </p:cNvPr>
          <p:cNvGrpSpPr/>
          <p:nvPr/>
        </p:nvGrpSpPr>
        <p:grpSpPr>
          <a:xfrm>
            <a:off x="7985614" y="1633287"/>
            <a:ext cx="3622189" cy="3591426"/>
            <a:chOff x="6542155" y="2547378"/>
            <a:chExt cx="976778" cy="968345"/>
          </a:xfrm>
        </p:grpSpPr>
        <p:grpSp>
          <p:nvGrpSpPr>
            <p:cNvPr id="16" name="Graphic 158">
              <a:extLst>
                <a:ext uri="{FF2B5EF4-FFF2-40B4-BE49-F238E27FC236}">
                  <a16:creationId xmlns:a16="http://schemas.microsoft.com/office/drawing/2014/main" id="{6C1BC051-971E-43DE-9CA0-01AE24DB4BEF}"/>
                </a:ext>
              </a:extLst>
            </p:cNvPr>
            <p:cNvGrpSpPr/>
            <p:nvPr/>
          </p:nvGrpSpPr>
          <p:grpSpPr>
            <a:xfrm>
              <a:off x="6616388" y="2547378"/>
              <a:ext cx="632301" cy="632031"/>
              <a:chOff x="6616388" y="2547378"/>
              <a:chExt cx="632301" cy="632031"/>
            </a:xfrm>
          </p:grpSpPr>
          <p:sp>
            <p:nvSpPr>
              <p:cNvPr id="31" name="Graphic 158">
                <a:extLst>
                  <a:ext uri="{FF2B5EF4-FFF2-40B4-BE49-F238E27FC236}">
                    <a16:creationId xmlns:a16="http://schemas.microsoft.com/office/drawing/2014/main" id="{F4E29806-7B33-4375-A831-C1E0C5476BD0}"/>
                  </a:ext>
                </a:extLst>
              </p:cNvPr>
              <p:cNvSpPr/>
              <p:nvPr/>
            </p:nvSpPr>
            <p:spPr>
              <a:xfrm>
                <a:off x="6616388" y="2547378"/>
                <a:ext cx="632301" cy="632031"/>
              </a:xfrm>
              <a:custGeom>
                <a:avLst/>
                <a:gdLst>
                  <a:gd name="connsiteX0" fmla="*/ 454646 w 632301"/>
                  <a:gd name="connsiteY0" fmla="*/ 600045 h 632031"/>
                  <a:gd name="connsiteX1" fmla="*/ 31949 w 632301"/>
                  <a:gd name="connsiteY1" fmla="*/ 454376 h 632031"/>
                  <a:gd name="connsiteX2" fmla="*/ 177618 w 632301"/>
                  <a:gd name="connsiteY2" fmla="*/ 31893 h 632031"/>
                  <a:gd name="connsiteX3" fmla="*/ 600315 w 632301"/>
                  <a:gd name="connsiteY3" fmla="*/ 177562 h 632031"/>
                  <a:gd name="connsiteX4" fmla="*/ 454646 w 632301"/>
                  <a:gd name="connsiteY4" fmla="*/ 600045 h 632031"/>
                  <a:gd name="connsiteX5" fmla="*/ 213074 w 632301"/>
                  <a:gd name="connsiteY5" fmla="*/ 104514 h 632031"/>
                  <a:gd name="connsiteX6" fmla="*/ 104570 w 632301"/>
                  <a:gd name="connsiteY6" fmla="*/ 419133 h 632031"/>
                  <a:gd name="connsiteX7" fmla="*/ 419190 w 632301"/>
                  <a:gd name="connsiteY7" fmla="*/ 527638 h 632031"/>
                  <a:gd name="connsiteX8" fmla="*/ 527694 w 632301"/>
                  <a:gd name="connsiteY8" fmla="*/ 213018 h 632031"/>
                  <a:gd name="connsiteX9" fmla="*/ 213074 w 632301"/>
                  <a:gd name="connsiteY9" fmla="*/ 104514 h 632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1" h="632031">
                    <a:moveTo>
                      <a:pt x="454646" y="600045"/>
                    </a:moveTo>
                    <a:cubicBezTo>
                      <a:pt x="297870" y="676511"/>
                      <a:pt x="108415" y="611152"/>
                      <a:pt x="31949" y="454376"/>
                    </a:cubicBezTo>
                    <a:cubicBezTo>
                      <a:pt x="-44516" y="297600"/>
                      <a:pt x="21056" y="108145"/>
                      <a:pt x="177618" y="31893"/>
                    </a:cubicBezTo>
                    <a:cubicBezTo>
                      <a:pt x="334181" y="-44359"/>
                      <a:pt x="523849" y="20786"/>
                      <a:pt x="600315" y="177562"/>
                    </a:cubicBezTo>
                    <a:cubicBezTo>
                      <a:pt x="676780" y="334338"/>
                      <a:pt x="611422" y="523793"/>
                      <a:pt x="454646" y="600045"/>
                    </a:cubicBezTo>
                    <a:close/>
                    <a:moveTo>
                      <a:pt x="213074" y="104514"/>
                    </a:moveTo>
                    <a:cubicBezTo>
                      <a:pt x="96454" y="161329"/>
                      <a:pt x="47755" y="302513"/>
                      <a:pt x="104570" y="419133"/>
                    </a:cubicBezTo>
                    <a:cubicBezTo>
                      <a:pt x="161386" y="535754"/>
                      <a:pt x="302569" y="584453"/>
                      <a:pt x="419190" y="527638"/>
                    </a:cubicBezTo>
                    <a:cubicBezTo>
                      <a:pt x="535810" y="470822"/>
                      <a:pt x="584509" y="329639"/>
                      <a:pt x="527694" y="213018"/>
                    </a:cubicBezTo>
                    <a:cubicBezTo>
                      <a:pt x="470879" y="96398"/>
                      <a:pt x="329695" y="47699"/>
                      <a:pt x="213074" y="104514"/>
                    </a:cubicBezTo>
                    <a:close/>
                  </a:path>
                </a:pathLst>
              </a:custGeom>
              <a:solidFill>
                <a:srgbClr val="FFFFFF"/>
              </a:solidFill>
              <a:ln w="2129" cap="flat">
                <a:noFill/>
                <a:prstDash val="solid"/>
                <a:miter/>
              </a:ln>
            </p:spPr>
            <p:txBody>
              <a:bodyPr rtlCol="0" anchor="ctr"/>
              <a:lstStyle/>
              <a:p>
                <a:endParaRPr lang="en-US" sz="1765"/>
              </a:p>
            </p:txBody>
          </p:sp>
          <p:sp>
            <p:nvSpPr>
              <p:cNvPr id="32" name="Graphic 158">
                <a:extLst>
                  <a:ext uri="{FF2B5EF4-FFF2-40B4-BE49-F238E27FC236}">
                    <a16:creationId xmlns:a16="http://schemas.microsoft.com/office/drawing/2014/main" id="{8A540674-9DCF-4C4A-A6BE-10B167A682CB}"/>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107C10"/>
              </a:solidFill>
              <a:ln w="2129" cap="flat">
                <a:noFill/>
                <a:prstDash val="solid"/>
                <a:miter/>
              </a:ln>
            </p:spPr>
            <p:txBody>
              <a:bodyPr rtlCol="0" anchor="ctr"/>
              <a:lstStyle/>
              <a:p>
                <a:endParaRPr lang="en-US" sz="1765"/>
              </a:p>
            </p:txBody>
          </p:sp>
          <p:sp>
            <p:nvSpPr>
              <p:cNvPr id="33" name="Graphic 158">
                <a:extLst>
                  <a:ext uri="{FF2B5EF4-FFF2-40B4-BE49-F238E27FC236}">
                    <a16:creationId xmlns:a16="http://schemas.microsoft.com/office/drawing/2014/main" id="{45A54BD3-1881-4696-8266-49E41EE8DCBB}"/>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65"/>
              </a:p>
            </p:txBody>
          </p:sp>
        </p:grpSp>
        <p:grpSp>
          <p:nvGrpSpPr>
            <p:cNvPr id="17" name="Graphic 158">
              <a:extLst>
                <a:ext uri="{FF2B5EF4-FFF2-40B4-BE49-F238E27FC236}">
                  <a16:creationId xmlns:a16="http://schemas.microsoft.com/office/drawing/2014/main" id="{9B72C69D-94E0-4453-BF0C-51847E7D3B25}"/>
                </a:ext>
              </a:extLst>
            </p:cNvPr>
            <p:cNvGrpSpPr/>
            <p:nvPr/>
          </p:nvGrpSpPr>
          <p:grpSpPr>
            <a:xfrm>
              <a:off x="6542155" y="2883568"/>
              <a:ext cx="632256" cy="632156"/>
              <a:chOff x="6542155" y="2883568"/>
              <a:chExt cx="632256" cy="632156"/>
            </a:xfrm>
          </p:grpSpPr>
          <p:sp>
            <p:nvSpPr>
              <p:cNvPr id="28" name="Graphic 158">
                <a:extLst>
                  <a:ext uri="{FF2B5EF4-FFF2-40B4-BE49-F238E27FC236}">
                    <a16:creationId xmlns:a16="http://schemas.microsoft.com/office/drawing/2014/main" id="{9C86189C-2984-45E4-B99A-6D2A064C15D2}"/>
                  </a:ext>
                </a:extLst>
              </p:cNvPr>
              <p:cNvSpPr/>
              <p:nvPr/>
            </p:nvSpPr>
            <p:spPr>
              <a:xfrm>
                <a:off x="6542326" y="2883568"/>
                <a:ext cx="632085" cy="632156"/>
              </a:xfrm>
              <a:custGeom>
                <a:avLst/>
                <a:gdLst>
                  <a:gd name="connsiteX0" fmla="*/ 520164 w 632085"/>
                  <a:gd name="connsiteY0" fmla="*/ 74613 h 632156"/>
                  <a:gd name="connsiteX1" fmla="*/ 557543 w 632085"/>
                  <a:gd name="connsiteY1" fmla="*/ 520164 h 632156"/>
                  <a:gd name="connsiteX2" fmla="*/ 111992 w 632085"/>
                  <a:gd name="connsiteY2" fmla="*/ 557543 h 632156"/>
                  <a:gd name="connsiteX3" fmla="*/ 74613 w 632085"/>
                  <a:gd name="connsiteY3" fmla="*/ 111992 h 632156"/>
                  <a:gd name="connsiteX4" fmla="*/ 520164 w 632085"/>
                  <a:gd name="connsiteY4" fmla="*/ 74613 h 632156"/>
                  <a:gd name="connsiteX5" fmla="*/ 164322 w 632085"/>
                  <a:gd name="connsiteY5" fmla="*/ 495815 h 632156"/>
                  <a:gd name="connsiteX6" fmla="*/ 495815 w 632085"/>
                  <a:gd name="connsiteY6" fmla="*/ 468048 h 632156"/>
                  <a:gd name="connsiteX7" fmla="*/ 468048 w 632085"/>
                  <a:gd name="connsiteY7" fmla="*/ 136555 h 632156"/>
                  <a:gd name="connsiteX8" fmla="*/ 136555 w 632085"/>
                  <a:gd name="connsiteY8" fmla="*/ 164322 h 632156"/>
                  <a:gd name="connsiteX9" fmla="*/ 164322 w 632085"/>
                  <a:gd name="connsiteY9" fmla="*/ 495815 h 632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085" h="632156">
                    <a:moveTo>
                      <a:pt x="520164" y="74613"/>
                    </a:moveTo>
                    <a:cubicBezTo>
                      <a:pt x="653231" y="187176"/>
                      <a:pt x="670105" y="386883"/>
                      <a:pt x="557543" y="520164"/>
                    </a:cubicBezTo>
                    <a:cubicBezTo>
                      <a:pt x="444980" y="653445"/>
                      <a:pt x="245273" y="670105"/>
                      <a:pt x="111992" y="557543"/>
                    </a:cubicBezTo>
                    <a:cubicBezTo>
                      <a:pt x="-21289" y="444980"/>
                      <a:pt x="-37949" y="245273"/>
                      <a:pt x="74613" y="111992"/>
                    </a:cubicBezTo>
                    <a:cubicBezTo>
                      <a:pt x="187176" y="-21289"/>
                      <a:pt x="387097" y="-37949"/>
                      <a:pt x="520164" y="74613"/>
                    </a:cubicBezTo>
                    <a:close/>
                    <a:moveTo>
                      <a:pt x="164322" y="495815"/>
                    </a:moveTo>
                    <a:cubicBezTo>
                      <a:pt x="263428" y="579542"/>
                      <a:pt x="412087" y="567154"/>
                      <a:pt x="495815" y="468048"/>
                    </a:cubicBezTo>
                    <a:cubicBezTo>
                      <a:pt x="579542" y="368942"/>
                      <a:pt x="567154" y="220282"/>
                      <a:pt x="468048" y="136555"/>
                    </a:cubicBezTo>
                    <a:cubicBezTo>
                      <a:pt x="368942" y="52827"/>
                      <a:pt x="220282" y="65215"/>
                      <a:pt x="136555" y="164322"/>
                    </a:cubicBezTo>
                    <a:cubicBezTo>
                      <a:pt x="52827" y="263428"/>
                      <a:pt x="65215" y="412087"/>
                      <a:pt x="164322" y="495815"/>
                    </a:cubicBezTo>
                    <a:close/>
                  </a:path>
                </a:pathLst>
              </a:custGeom>
              <a:solidFill>
                <a:srgbClr val="FFFFFF"/>
              </a:solidFill>
              <a:ln w="2129" cap="flat">
                <a:noFill/>
                <a:prstDash val="solid"/>
                <a:miter/>
              </a:ln>
            </p:spPr>
            <p:txBody>
              <a:bodyPr rtlCol="0" anchor="ctr"/>
              <a:lstStyle/>
              <a:p>
                <a:endParaRPr lang="en-US" sz="1765"/>
              </a:p>
            </p:txBody>
          </p:sp>
          <p:sp>
            <p:nvSpPr>
              <p:cNvPr id="29" name="Graphic 158">
                <a:extLst>
                  <a:ext uri="{FF2B5EF4-FFF2-40B4-BE49-F238E27FC236}">
                    <a16:creationId xmlns:a16="http://schemas.microsoft.com/office/drawing/2014/main" id="{532D52BF-328B-432D-85A5-52E716183DC7}"/>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107C10"/>
              </a:solidFill>
              <a:ln w="2129" cap="flat">
                <a:noFill/>
                <a:prstDash val="solid"/>
                <a:miter/>
              </a:ln>
            </p:spPr>
            <p:txBody>
              <a:bodyPr rtlCol="0" anchor="ctr"/>
              <a:lstStyle/>
              <a:p>
                <a:endParaRPr lang="en-US" sz="1765"/>
              </a:p>
            </p:txBody>
          </p:sp>
          <p:sp>
            <p:nvSpPr>
              <p:cNvPr id="30" name="Graphic 158">
                <a:extLst>
                  <a:ext uri="{FF2B5EF4-FFF2-40B4-BE49-F238E27FC236}">
                    <a16:creationId xmlns:a16="http://schemas.microsoft.com/office/drawing/2014/main" id="{6DAEF7AA-D7EF-4367-9842-B5CD27961851}"/>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65"/>
              </a:p>
            </p:txBody>
          </p:sp>
        </p:grpSp>
        <p:grpSp>
          <p:nvGrpSpPr>
            <p:cNvPr id="18" name="Graphic 158">
              <a:extLst>
                <a:ext uri="{FF2B5EF4-FFF2-40B4-BE49-F238E27FC236}">
                  <a16:creationId xmlns:a16="http://schemas.microsoft.com/office/drawing/2014/main" id="{0DA3BC1E-61D3-4F14-9A42-48B4902BB95A}"/>
                </a:ext>
              </a:extLst>
            </p:cNvPr>
            <p:cNvGrpSpPr/>
            <p:nvPr/>
          </p:nvGrpSpPr>
          <p:grpSpPr>
            <a:xfrm>
              <a:off x="6886705" y="2732629"/>
              <a:ext cx="632229" cy="632229"/>
              <a:chOff x="6886705" y="2732629"/>
              <a:chExt cx="632229" cy="632229"/>
            </a:xfrm>
          </p:grpSpPr>
          <p:sp>
            <p:nvSpPr>
              <p:cNvPr id="25" name="Graphic 158">
                <a:extLst>
                  <a:ext uri="{FF2B5EF4-FFF2-40B4-BE49-F238E27FC236}">
                    <a16:creationId xmlns:a16="http://schemas.microsoft.com/office/drawing/2014/main" id="{F14724F6-66F1-4ABB-B979-B1D2706BEFF9}"/>
                  </a:ext>
                </a:extLst>
              </p:cNvPr>
              <p:cNvSpPr/>
              <p:nvPr/>
            </p:nvSpPr>
            <p:spPr>
              <a:xfrm>
                <a:off x="6886705" y="2732629"/>
                <a:ext cx="632229" cy="632229"/>
              </a:xfrm>
              <a:custGeom>
                <a:avLst/>
                <a:gdLst>
                  <a:gd name="connsiteX0" fmla="*/ 0 w 632229"/>
                  <a:gd name="connsiteY0" fmla="*/ 316115 h 632229"/>
                  <a:gd name="connsiteX1" fmla="*/ 316115 w 632229"/>
                  <a:gd name="connsiteY1" fmla="*/ 0 h 632229"/>
                  <a:gd name="connsiteX2" fmla="*/ 632229 w 632229"/>
                  <a:gd name="connsiteY2" fmla="*/ 316115 h 632229"/>
                  <a:gd name="connsiteX3" fmla="*/ 316115 w 632229"/>
                  <a:gd name="connsiteY3" fmla="*/ 632229 h 632229"/>
                  <a:gd name="connsiteX4" fmla="*/ 0 w 632229"/>
                  <a:gd name="connsiteY4" fmla="*/ 316115 h 632229"/>
                  <a:gd name="connsiteX5" fmla="*/ 551278 w 632229"/>
                  <a:gd name="connsiteY5" fmla="*/ 316115 h 632229"/>
                  <a:gd name="connsiteX6" fmla="*/ 316115 w 632229"/>
                  <a:gd name="connsiteY6" fmla="*/ 80951 h 632229"/>
                  <a:gd name="connsiteX7" fmla="*/ 80951 w 632229"/>
                  <a:gd name="connsiteY7" fmla="*/ 316115 h 632229"/>
                  <a:gd name="connsiteX8" fmla="*/ 316115 w 632229"/>
                  <a:gd name="connsiteY8" fmla="*/ 551278 h 632229"/>
                  <a:gd name="connsiteX9" fmla="*/ 551278 w 632229"/>
                  <a:gd name="connsiteY9" fmla="*/ 316115 h 632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229" h="632229">
                    <a:moveTo>
                      <a:pt x="0" y="316115"/>
                    </a:moveTo>
                    <a:cubicBezTo>
                      <a:pt x="0" y="141824"/>
                      <a:pt x="141824" y="0"/>
                      <a:pt x="316115" y="0"/>
                    </a:cubicBezTo>
                    <a:cubicBezTo>
                      <a:pt x="490405" y="0"/>
                      <a:pt x="632229" y="141824"/>
                      <a:pt x="632229" y="316115"/>
                    </a:cubicBezTo>
                    <a:cubicBezTo>
                      <a:pt x="632229" y="490405"/>
                      <a:pt x="490405" y="632229"/>
                      <a:pt x="316115" y="632229"/>
                    </a:cubicBezTo>
                    <a:cubicBezTo>
                      <a:pt x="141824" y="632229"/>
                      <a:pt x="0" y="490405"/>
                      <a:pt x="0" y="316115"/>
                    </a:cubicBezTo>
                    <a:close/>
                    <a:moveTo>
                      <a:pt x="551278" y="316115"/>
                    </a:moveTo>
                    <a:cubicBezTo>
                      <a:pt x="551278" y="186465"/>
                      <a:pt x="445764" y="80951"/>
                      <a:pt x="316115" y="80951"/>
                    </a:cubicBezTo>
                    <a:cubicBezTo>
                      <a:pt x="186465" y="80951"/>
                      <a:pt x="80951" y="186465"/>
                      <a:pt x="80951" y="316115"/>
                    </a:cubicBezTo>
                    <a:cubicBezTo>
                      <a:pt x="80951" y="445764"/>
                      <a:pt x="186465" y="551278"/>
                      <a:pt x="316115" y="551278"/>
                    </a:cubicBezTo>
                    <a:cubicBezTo>
                      <a:pt x="445764" y="551278"/>
                      <a:pt x="551278" y="445978"/>
                      <a:pt x="551278" y="316115"/>
                    </a:cubicBezTo>
                    <a:close/>
                  </a:path>
                </a:pathLst>
              </a:custGeom>
              <a:solidFill>
                <a:srgbClr val="FFFFFF"/>
              </a:solidFill>
              <a:ln w="2129" cap="flat">
                <a:noFill/>
                <a:prstDash val="solid"/>
                <a:miter/>
              </a:ln>
            </p:spPr>
            <p:txBody>
              <a:bodyPr rtlCol="0" anchor="ctr"/>
              <a:lstStyle/>
              <a:p>
                <a:endParaRPr lang="en-US" sz="1765"/>
              </a:p>
            </p:txBody>
          </p:sp>
          <p:sp>
            <p:nvSpPr>
              <p:cNvPr id="26" name="Graphic 158">
                <a:extLst>
                  <a:ext uri="{FF2B5EF4-FFF2-40B4-BE49-F238E27FC236}">
                    <a16:creationId xmlns:a16="http://schemas.microsoft.com/office/drawing/2014/main" id="{17456164-EB87-4B98-A0A0-E4EAF7B9FE29}"/>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107C10"/>
              </a:solidFill>
              <a:ln w="2129" cap="flat">
                <a:noFill/>
                <a:prstDash val="solid"/>
                <a:miter/>
              </a:ln>
            </p:spPr>
            <p:txBody>
              <a:bodyPr rtlCol="0" anchor="ctr"/>
              <a:lstStyle/>
              <a:p>
                <a:endParaRPr lang="en-US" sz="1765"/>
              </a:p>
            </p:txBody>
          </p:sp>
          <p:sp>
            <p:nvSpPr>
              <p:cNvPr id="27" name="Graphic 158">
                <a:extLst>
                  <a:ext uri="{FF2B5EF4-FFF2-40B4-BE49-F238E27FC236}">
                    <a16:creationId xmlns:a16="http://schemas.microsoft.com/office/drawing/2014/main" id="{BBA5AAD3-2F30-492B-B953-134240ECC3EA}"/>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65"/>
              </a:p>
            </p:txBody>
          </p:sp>
        </p:grpSp>
        <p:sp>
          <p:nvSpPr>
            <p:cNvPr id="19" name="Graphic 158">
              <a:extLst>
                <a:ext uri="{FF2B5EF4-FFF2-40B4-BE49-F238E27FC236}">
                  <a16:creationId xmlns:a16="http://schemas.microsoft.com/office/drawing/2014/main" id="{D67138E7-5799-47DF-8418-259BF576CD5C}"/>
                </a:ext>
              </a:extLst>
            </p:cNvPr>
            <p:cNvSpPr/>
            <p:nvPr/>
          </p:nvSpPr>
          <p:spPr>
            <a:xfrm>
              <a:off x="6931564" y="2549800"/>
              <a:ext cx="317125" cy="601747"/>
            </a:xfrm>
            <a:custGeom>
              <a:avLst/>
              <a:gdLst>
                <a:gd name="connsiteX0" fmla="*/ 139470 w 317125"/>
                <a:gd name="connsiteY0" fmla="*/ 597623 h 601747"/>
                <a:gd name="connsiteX1" fmla="*/ 85432 w 317125"/>
                <a:gd name="connsiteY1" fmla="*/ 579040 h 601747"/>
                <a:gd name="connsiteX2" fmla="*/ 104014 w 317125"/>
                <a:gd name="connsiteY2" fmla="*/ 525002 h 601747"/>
                <a:gd name="connsiteX3" fmla="*/ 212518 w 317125"/>
                <a:gd name="connsiteY3" fmla="*/ 210382 h 601747"/>
                <a:gd name="connsiteX4" fmla="*/ 34597 w 317125"/>
                <a:gd name="connsiteY4" fmla="*/ 80519 h 601747"/>
                <a:gd name="connsiteX5" fmla="*/ 422 w 317125"/>
                <a:gd name="connsiteY5" fmla="*/ 34597 h 601747"/>
                <a:gd name="connsiteX6" fmla="*/ 46344 w 317125"/>
                <a:gd name="connsiteY6" fmla="*/ 422 h 601747"/>
                <a:gd name="connsiteX7" fmla="*/ 285139 w 317125"/>
                <a:gd name="connsiteY7" fmla="*/ 174926 h 601747"/>
                <a:gd name="connsiteX8" fmla="*/ 139470 w 317125"/>
                <a:gd name="connsiteY8" fmla="*/ 597623 h 601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125" h="601747">
                  <a:moveTo>
                    <a:pt x="139470" y="597623"/>
                  </a:moveTo>
                  <a:cubicBezTo>
                    <a:pt x="119392" y="607448"/>
                    <a:pt x="95257" y="599118"/>
                    <a:pt x="85432" y="579040"/>
                  </a:cubicBezTo>
                  <a:cubicBezTo>
                    <a:pt x="75606" y="558963"/>
                    <a:pt x="83936" y="534827"/>
                    <a:pt x="104014" y="525002"/>
                  </a:cubicBezTo>
                  <a:cubicBezTo>
                    <a:pt x="220635" y="468186"/>
                    <a:pt x="269333" y="327003"/>
                    <a:pt x="212518" y="210382"/>
                  </a:cubicBezTo>
                  <a:cubicBezTo>
                    <a:pt x="178344" y="140324"/>
                    <a:pt x="111917" y="91839"/>
                    <a:pt x="34597" y="80519"/>
                  </a:cubicBezTo>
                  <a:cubicBezTo>
                    <a:pt x="12597" y="77315"/>
                    <a:pt x="-2782" y="56810"/>
                    <a:pt x="422" y="34597"/>
                  </a:cubicBezTo>
                  <a:cubicBezTo>
                    <a:pt x="3626" y="12597"/>
                    <a:pt x="24131" y="-2782"/>
                    <a:pt x="46344" y="422"/>
                  </a:cubicBezTo>
                  <a:cubicBezTo>
                    <a:pt x="150150" y="15587"/>
                    <a:pt x="239431" y="80732"/>
                    <a:pt x="285139" y="174926"/>
                  </a:cubicBezTo>
                  <a:cubicBezTo>
                    <a:pt x="361605" y="331702"/>
                    <a:pt x="296246" y="521371"/>
                    <a:pt x="139470" y="597623"/>
                  </a:cubicBezTo>
                  <a:close/>
                </a:path>
              </a:pathLst>
            </a:custGeom>
            <a:solidFill>
              <a:srgbClr val="63A402"/>
            </a:solidFill>
            <a:ln w="2129" cap="flat">
              <a:noFill/>
              <a:prstDash val="solid"/>
              <a:miter/>
            </a:ln>
          </p:spPr>
          <p:txBody>
            <a:bodyPr rtlCol="0" anchor="ctr"/>
            <a:lstStyle/>
            <a:p>
              <a:endParaRPr lang="en-US" sz="1765"/>
            </a:p>
          </p:txBody>
        </p:sp>
        <p:sp>
          <p:nvSpPr>
            <p:cNvPr id="20" name="Graphic 158">
              <a:extLst>
                <a:ext uri="{FF2B5EF4-FFF2-40B4-BE49-F238E27FC236}">
                  <a16:creationId xmlns:a16="http://schemas.microsoft.com/office/drawing/2014/main" id="{8DBB1F14-E22B-4BA7-94A5-E4AF77DFC0E4}"/>
                </a:ext>
              </a:extLst>
            </p:cNvPr>
            <p:cNvSpPr/>
            <p:nvPr/>
          </p:nvSpPr>
          <p:spPr>
            <a:xfrm>
              <a:off x="7027914" y="3081542"/>
              <a:ext cx="56885" cy="56792"/>
            </a:xfrm>
            <a:custGeom>
              <a:avLst/>
              <a:gdLst>
                <a:gd name="connsiteX0" fmla="*/ 15994 w 56885"/>
                <a:gd name="connsiteY0" fmla="*/ 2872 h 56792"/>
                <a:gd name="connsiteX1" fmla="*/ 54014 w 56885"/>
                <a:gd name="connsiteY1" fmla="*/ 15901 h 56792"/>
                <a:gd name="connsiteX2" fmla="*/ 40985 w 56885"/>
                <a:gd name="connsiteY2" fmla="*/ 53920 h 56792"/>
                <a:gd name="connsiteX3" fmla="*/ 2965 w 56885"/>
                <a:gd name="connsiteY3" fmla="*/ 40891 h 56792"/>
                <a:gd name="connsiteX4" fmla="*/ 15994 w 56885"/>
                <a:gd name="connsiteY4" fmla="*/ 2872 h 56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85" h="56792">
                  <a:moveTo>
                    <a:pt x="15994" y="2872"/>
                  </a:moveTo>
                  <a:cubicBezTo>
                    <a:pt x="30091" y="-3963"/>
                    <a:pt x="47179" y="1804"/>
                    <a:pt x="54014" y="15901"/>
                  </a:cubicBezTo>
                  <a:cubicBezTo>
                    <a:pt x="60849" y="29998"/>
                    <a:pt x="55082" y="47085"/>
                    <a:pt x="40985" y="53920"/>
                  </a:cubicBezTo>
                  <a:cubicBezTo>
                    <a:pt x="26888" y="60755"/>
                    <a:pt x="9800" y="54988"/>
                    <a:pt x="2965" y="40891"/>
                  </a:cubicBezTo>
                  <a:cubicBezTo>
                    <a:pt x="-4083" y="26794"/>
                    <a:pt x="1897" y="9707"/>
                    <a:pt x="15994" y="2872"/>
                  </a:cubicBezTo>
                </a:path>
              </a:pathLst>
            </a:custGeom>
            <a:solidFill>
              <a:srgbClr val="FFFFFF"/>
            </a:solidFill>
            <a:ln w="2129" cap="flat">
              <a:noFill/>
              <a:prstDash val="solid"/>
              <a:miter/>
            </a:ln>
          </p:spPr>
          <p:txBody>
            <a:bodyPr rtlCol="0" anchor="ctr"/>
            <a:lstStyle/>
            <a:p>
              <a:endParaRPr lang="en-US" sz="1765"/>
            </a:p>
          </p:txBody>
        </p:sp>
        <p:sp>
          <p:nvSpPr>
            <p:cNvPr id="21" name="Graphic 158">
              <a:extLst>
                <a:ext uri="{FF2B5EF4-FFF2-40B4-BE49-F238E27FC236}">
                  <a16:creationId xmlns:a16="http://schemas.microsoft.com/office/drawing/2014/main" id="{F565AD9B-7948-4791-A0BD-1A95BC2ED4A9}"/>
                </a:ext>
              </a:extLst>
            </p:cNvPr>
            <p:cNvSpPr/>
            <p:nvPr/>
          </p:nvSpPr>
          <p:spPr>
            <a:xfrm>
              <a:off x="6542155" y="2883619"/>
              <a:ext cx="534677" cy="430395"/>
            </a:xfrm>
            <a:custGeom>
              <a:avLst/>
              <a:gdLst>
                <a:gd name="connsiteX0" fmla="*/ 520335 w 534677"/>
                <a:gd name="connsiteY0" fmla="*/ 74562 h 430395"/>
                <a:gd name="connsiteX1" fmla="*/ 525034 w 534677"/>
                <a:gd name="connsiteY1" fmla="*/ 131591 h 430395"/>
                <a:gd name="connsiteX2" fmla="*/ 468005 w 534677"/>
                <a:gd name="connsiteY2" fmla="*/ 136290 h 430395"/>
                <a:gd name="connsiteX3" fmla="*/ 136512 w 534677"/>
                <a:gd name="connsiteY3" fmla="*/ 164056 h 430395"/>
                <a:gd name="connsiteX4" fmla="*/ 89522 w 534677"/>
                <a:gd name="connsiteY4" fmla="*/ 379143 h 430395"/>
                <a:gd name="connsiteX5" fmla="*/ 61328 w 534677"/>
                <a:gd name="connsiteY5" fmla="*/ 428909 h 430395"/>
                <a:gd name="connsiteX6" fmla="*/ 11562 w 534677"/>
                <a:gd name="connsiteY6" fmla="*/ 400715 h 430395"/>
                <a:gd name="connsiteX7" fmla="*/ 74571 w 534677"/>
                <a:gd name="connsiteY7" fmla="*/ 111727 h 430395"/>
                <a:gd name="connsiteX8" fmla="*/ 520335 w 534677"/>
                <a:gd name="connsiteY8" fmla="*/ 74562 h 4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4677" h="430395">
                  <a:moveTo>
                    <a:pt x="520335" y="74562"/>
                  </a:moveTo>
                  <a:cubicBezTo>
                    <a:pt x="537422" y="89086"/>
                    <a:pt x="539558" y="114503"/>
                    <a:pt x="525034" y="131591"/>
                  </a:cubicBezTo>
                  <a:cubicBezTo>
                    <a:pt x="510510" y="148678"/>
                    <a:pt x="485093" y="150814"/>
                    <a:pt x="468005" y="136290"/>
                  </a:cubicBezTo>
                  <a:cubicBezTo>
                    <a:pt x="368899" y="52562"/>
                    <a:pt x="220240" y="64950"/>
                    <a:pt x="136512" y="164056"/>
                  </a:cubicBezTo>
                  <a:cubicBezTo>
                    <a:pt x="86318" y="223648"/>
                    <a:pt x="68590" y="303959"/>
                    <a:pt x="89522" y="379143"/>
                  </a:cubicBezTo>
                  <a:cubicBezTo>
                    <a:pt x="95503" y="400715"/>
                    <a:pt x="82901" y="422929"/>
                    <a:pt x="61328" y="428909"/>
                  </a:cubicBezTo>
                  <a:cubicBezTo>
                    <a:pt x="39756" y="434890"/>
                    <a:pt x="17542" y="422288"/>
                    <a:pt x="11562" y="400715"/>
                  </a:cubicBezTo>
                  <a:cubicBezTo>
                    <a:pt x="-16419" y="299687"/>
                    <a:pt x="7076" y="191610"/>
                    <a:pt x="74571" y="111727"/>
                  </a:cubicBezTo>
                  <a:cubicBezTo>
                    <a:pt x="187347" y="-21127"/>
                    <a:pt x="387268" y="-38001"/>
                    <a:pt x="520335" y="74562"/>
                  </a:cubicBezTo>
                  <a:close/>
                </a:path>
              </a:pathLst>
            </a:custGeom>
            <a:solidFill>
              <a:srgbClr val="D9D9D9"/>
            </a:solidFill>
            <a:ln w="2129" cap="flat">
              <a:noFill/>
              <a:prstDash val="solid"/>
              <a:miter/>
            </a:ln>
          </p:spPr>
          <p:txBody>
            <a:bodyPr rtlCol="0" anchor="ctr"/>
            <a:lstStyle/>
            <a:p>
              <a:endParaRPr lang="en-US" sz="1765"/>
            </a:p>
          </p:txBody>
        </p:sp>
        <p:sp>
          <p:nvSpPr>
            <p:cNvPr id="22" name="Graphic 158">
              <a:extLst>
                <a:ext uri="{FF2B5EF4-FFF2-40B4-BE49-F238E27FC236}">
                  <a16:creationId xmlns:a16="http://schemas.microsoft.com/office/drawing/2014/main" id="{2BD673F2-54C3-4A7F-997B-0077DCDD33AB}"/>
                </a:ext>
              </a:extLst>
            </p:cNvPr>
            <p:cNvSpPr/>
            <p:nvPr/>
          </p:nvSpPr>
          <p:spPr>
            <a:xfrm>
              <a:off x="7005866" y="2958586"/>
              <a:ext cx="56646" cy="56646"/>
            </a:xfrm>
            <a:custGeom>
              <a:avLst/>
              <a:gdLst>
                <a:gd name="connsiteX0" fmla="*/ 10061 w 56646"/>
                <a:gd name="connsiteY0" fmla="*/ 50003 h 56646"/>
                <a:gd name="connsiteX1" fmla="*/ 6644 w 56646"/>
                <a:gd name="connsiteY1" fmla="*/ 10061 h 56646"/>
                <a:gd name="connsiteX2" fmla="*/ 46585 w 56646"/>
                <a:gd name="connsiteY2" fmla="*/ 6644 h 56646"/>
                <a:gd name="connsiteX3" fmla="*/ 50003 w 56646"/>
                <a:gd name="connsiteY3" fmla="*/ 46585 h 56646"/>
                <a:gd name="connsiteX4" fmla="*/ 10061 w 56646"/>
                <a:gd name="connsiteY4" fmla="*/ 50003 h 56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6" h="56646">
                  <a:moveTo>
                    <a:pt x="10061" y="50003"/>
                  </a:moveTo>
                  <a:cubicBezTo>
                    <a:pt x="-1900" y="39964"/>
                    <a:pt x="-3395" y="22022"/>
                    <a:pt x="6644" y="10061"/>
                  </a:cubicBezTo>
                  <a:cubicBezTo>
                    <a:pt x="16683" y="-1900"/>
                    <a:pt x="34624" y="-3395"/>
                    <a:pt x="46585" y="6644"/>
                  </a:cubicBezTo>
                  <a:cubicBezTo>
                    <a:pt x="58546" y="16683"/>
                    <a:pt x="60042" y="34624"/>
                    <a:pt x="50003" y="46585"/>
                  </a:cubicBezTo>
                  <a:cubicBezTo>
                    <a:pt x="39964" y="58546"/>
                    <a:pt x="21809" y="60042"/>
                    <a:pt x="10061" y="50003"/>
                  </a:cubicBezTo>
                </a:path>
              </a:pathLst>
            </a:custGeom>
            <a:solidFill>
              <a:srgbClr val="FFFFFF"/>
            </a:solidFill>
            <a:ln w="2129" cap="flat">
              <a:noFill/>
              <a:prstDash val="solid"/>
              <a:miter/>
            </a:ln>
          </p:spPr>
          <p:txBody>
            <a:bodyPr rtlCol="0" anchor="ctr"/>
            <a:lstStyle/>
            <a:p>
              <a:endParaRPr lang="en-US" sz="1765"/>
            </a:p>
          </p:txBody>
        </p:sp>
        <p:sp>
          <p:nvSpPr>
            <p:cNvPr id="23" name="Graphic 158">
              <a:extLst>
                <a:ext uri="{FF2B5EF4-FFF2-40B4-BE49-F238E27FC236}">
                  <a16:creationId xmlns:a16="http://schemas.microsoft.com/office/drawing/2014/main" id="{DF22D59D-67D7-4BD7-84FF-9068E46847BE}"/>
                </a:ext>
              </a:extLst>
            </p:cNvPr>
            <p:cNvSpPr/>
            <p:nvPr/>
          </p:nvSpPr>
          <p:spPr>
            <a:xfrm>
              <a:off x="6886705" y="3008375"/>
              <a:ext cx="584338" cy="356483"/>
            </a:xfrm>
            <a:custGeom>
              <a:avLst/>
              <a:gdLst>
                <a:gd name="connsiteX0" fmla="*/ 0 w 584338"/>
                <a:gd name="connsiteY0" fmla="*/ 40369 h 356483"/>
                <a:gd name="connsiteX1" fmla="*/ 40369 w 584338"/>
                <a:gd name="connsiteY1" fmla="*/ 0 h 356483"/>
                <a:gd name="connsiteX2" fmla="*/ 80737 w 584338"/>
                <a:gd name="connsiteY2" fmla="*/ 40369 h 356483"/>
                <a:gd name="connsiteX3" fmla="*/ 315901 w 584338"/>
                <a:gd name="connsiteY3" fmla="*/ 275532 h 356483"/>
                <a:gd name="connsiteX4" fmla="*/ 510482 w 584338"/>
                <a:gd name="connsiteY4" fmla="*/ 172581 h 356483"/>
                <a:gd name="connsiteX5" fmla="*/ 566657 w 584338"/>
                <a:gd name="connsiteY5" fmla="*/ 161902 h 356483"/>
                <a:gd name="connsiteX6" fmla="*/ 577336 w 584338"/>
                <a:gd name="connsiteY6" fmla="*/ 218076 h 356483"/>
                <a:gd name="connsiteX7" fmla="*/ 315901 w 584338"/>
                <a:gd name="connsiteY7" fmla="*/ 356483 h 356483"/>
                <a:gd name="connsiteX8" fmla="*/ 0 w 584338"/>
                <a:gd name="connsiteY8" fmla="*/ 40369 h 356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338" h="356483">
                  <a:moveTo>
                    <a:pt x="0" y="40369"/>
                  </a:moveTo>
                  <a:cubicBezTo>
                    <a:pt x="0" y="17942"/>
                    <a:pt x="18155" y="0"/>
                    <a:pt x="40369" y="0"/>
                  </a:cubicBezTo>
                  <a:cubicBezTo>
                    <a:pt x="62582" y="0"/>
                    <a:pt x="80737" y="18155"/>
                    <a:pt x="80737" y="40369"/>
                  </a:cubicBezTo>
                  <a:cubicBezTo>
                    <a:pt x="80737" y="170018"/>
                    <a:pt x="186251" y="275532"/>
                    <a:pt x="315901" y="275532"/>
                  </a:cubicBezTo>
                  <a:cubicBezTo>
                    <a:pt x="393862" y="275532"/>
                    <a:pt x="466483" y="237086"/>
                    <a:pt x="510482" y="172581"/>
                  </a:cubicBezTo>
                  <a:cubicBezTo>
                    <a:pt x="523084" y="154213"/>
                    <a:pt x="548288" y="149300"/>
                    <a:pt x="566657" y="161902"/>
                  </a:cubicBezTo>
                  <a:cubicBezTo>
                    <a:pt x="585026" y="174504"/>
                    <a:pt x="589938" y="199708"/>
                    <a:pt x="577336" y="218076"/>
                  </a:cubicBezTo>
                  <a:cubicBezTo>
                    <a:pt x="518385" y="304794"/>
                    <a:pt x="420561" y="356483"/>
                    <a:pt x="315901" y="356483"/>
                  </a:cubicBezTo>
                  <a:cubicBezTo>
                    <a:pt x="141824" y="356483"/>
                    <a:pt x="0" y="214659"/>
                    <a:pt x="0" y="40369"/>
                  </a:cubicBezTo>
                  <a:close/>
                </a:path>
              </a:pathLst>
            </a:custGeom>
            <a:solidFill>
              <a:srgbClr val="FFB900"/>
            </a:solidFill>
            <a:ln w="2129" cap="flat">
              <a:noFill/>
              <a:prstDash val="solid"/>
              <a:miter/>
            </a:ln>
          </p:spPr>
          <p:txBody>
            <a:bodyPr rtlCol="0" anchor="ctr"/>
            <a:lstStyle/>
            <a:p>
              <a:endParaRPr lang="en-US" sz="1765"/>
            </a:p>
          </p:txBody>
        </p:sp>
        <p:sp>
          <p:nvSpPr>
            <p:cNvPr id="24" name="Graphic 158">
              <a:extLst>
                <a:ext uri="{FF2B5EF4-FFF2-40B4-BE49-F238E27FC236}">
                  <a16:creationId xmlns:a16="http://schemas.microsoft.com/office/drawing/2014/main" id="{13DE0D64-2A87-43AA-A83F-3AB6666181E9}"/>
                </a:ext>
              </a:extLst>
            </p:cNvPr>
            <p:cNvSpPr/>
            <p:nvPr/>
          </p:nvSpPr>
          <p:spPr>
            <a:xfrm>
              <a:off x="6898453" y="3023540"/>
              <a:ext cx="56815" cy="56815"/>
            </a:xfrm>
            <a:custGeom>
              <a:avLst/>
              <a:gdLst>
                <a:gd name="connsiteX0" fmla="*/ 56815 w 56815"/>
                <a:gd name="connsiteY0" fmla="*/ 28408 h 56815"/>
                <a:gd name="connsiteX1" fmla="*/ 28408 w 56815"/>
                <a:gd name="connsiteY1" fmla="*/ 56815 h 56815"/>
                <a:gd name="connsiteX2" fmla="*/ 0 w 56815"/>
                <a:gd name="connsiteY2" fmla="*/ 28408 h 56815"/>
                <a:gd name="connsiteX3" fmla="*/ 28408 w 56815"/>
                <a:gd name="connsiteY3" fmla="*/ 0 h 56815"/>
                <a:gd name="connsiteX4" fmla="*/ 56815 w 56815"/>
                <a:gd name="connsiteY4" fmla="*/ 28408 h 56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15" h="56815">
                  <a:moveTo>
                    <a:pt x="56815" y="28408"/>
                  </a:moveTo>
                  <a:cubicBezTo>
                    <a:pt x="56815" y="44000"/>
                    <a:pt x="44000" y="56815"/>
                    <a:pt x="28408" y="56815"/>
                  </a:cubicBezTo>
                  <a:cubicBezTo>
                    <a:pt x="12815" y="56815"/>
                    <a:pt x="0" y="44000"/>
                    <a:pt x="0" y="28408"/>
                  </a:cubicBezTo>
                  <a:cubicBezTo>
                    <a:pt x="0" y="12815"/>
                    <a:pt x="12815" y="0"/>
                    <a:pt x="28408" y="0"/>
                  </a:cubicBezTo>
                  <a:cubicBezTo>
                    <a:pt x="44213" y="0"/>
                    <a:pt x="56815" y="12815"/>
                    <a:pt x="56815" y="28408"/>
                  </a:cubicBezTo>
                </a:path>
              </a:pathLst>
            </a:custGeom>
            <a:solidFill>
              <a:srgbClr val="FFFFFF"/>
            </a:solidFill>
            <a:ln w="2129" cap="flat">
              <a:noFill/>
              <a:prstDash val="solid"/>
              <a:miter/>
            </a:ln>
          </p:spPr>
          <p:txBody>
            <a:bodyPr rtlCol="0" anchor="ctr"/>
            <a:lstStyle/>
            <a:p>
              <a:endParaRPr lang="en-US" sz="1765"/>
            </a:p>
          </p:txBody>
        </p:sp>
      </p:grpSp>
    </p:spTree>
    <p:extLst>
      <p:ext uri="{BB962C8B-B14F-4D97-AF65-F5344CB8AC3E}">
        <p14:creationId xmlns:p14="http://schemas.microsoft.com/office/powerpoint/2010/main" val="1041805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_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6" name="Rectangle 5">
            <a:extLst>
              <a:ext uri="{FF2B5EF4-FFF2-40B4-BE49-F238E27FC236}">
                <a16:creationId xmlns:a16="http://schemas.microsoft.com/office/drawing/2014/main" id="{36B64CD5-DF3A-4DA7-9433-28ED5330D934}"/>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8B33874B-85C3-4491-8BA3-97D72FFC7E67}"/>
              </a:ext>
            </a:extLst>
          </p:cNvPr>
          <p:cNvGrpSpPr/>
          <p:nvPr userDrawn="1"/>
        </p:nvGrpSpPr>
        <p:grpSpPr bwMode="black">
          <a:xfrm>
            <a:off x="570604" y="574354"/>
            <a:ext cx="2263409" cy="288398"/>
            <a:chOff x="582043" y="585788"/>
            <a:chExt cx="2308795" cy="294139"/>
          </a:xfrm>
        </p:grpSpPr>
        <p:pic>
          <p:nvPicPr>
            <p:cNvPr id="11" name="Picture 10">
              <a:extLst>
                <a:ext uri="{FF2B5EF4-FFF2-40B4-BE49-F238E27FC236}">
                  <a16:creationId xmlns:a16="http://schemas.microsoft.com/office/drawing/2014/main" id="{E3F872FC-B565-4EBE-AC21-6DBEE9242E8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2" name="Picture 11">
              <a:extLst>
                <a:ext uri="{FF2B5EF4-FFF2-40B4-BE49-F238E27FC236}">
                  <a16:creationId xmlns:a16="http://schemas.microsoft.com/office/drawing/2014/main" id="{3E074A0A-BDEC-493A-9405-83B18E7D1FB5}"/>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36" name="Graphic 24">
            <a:extLst>
              <a:ext uri="{FF2B5EF4-FFF2-40B4-BE49-F238E27FC236}">
                <a16:creationId xmlns:a16="http://schemas.microsoft.com/office/drawing/2014/main" id="{B1A11655-EED1-48B5-8812-9C6717436471}"/>
              </a:ext>
            </a:extLst>
          </p:cNvPr>
          <p:cNvSpPr/>
          <p:nvPr/>
        </p:nvSpPr>
        <p:spPr>
          <a:xfrm>
            <a:off x="7694315" y="2334034"/>
            <a:ext cx="4497687" cy="3933845"/>
          </a:xfrm>
          <a:custGeom>
            <a:avLst/>
            <a:gdLst>
              <a:gd name="connsiteX0" fmla="*/ 3036311 w 3036310"/>
              <a:gd name="connsiteY0" fmla="*/ 1694594 h 2655294"/>
              <a:gd name="connsiteX1" fmla="*/ 1418258 w 3036310"/>
              <a:gd name="connsiteY1" fmla="*/ 1694594 h 2655294"/>
              <a:gd name="connsiteX2" fmla="*/ 1186947 w 3036310"/>
              <a:gd name="connsiteY2" fmla="*/ 1440771 h 2655294"/>
              <a:gd name="connsiteX3" fmla="*/ 1418258 w 3036310"/>
              <a:gd name="connsiteY3" fmla="*/ 1186947 h 2655294"/>
              <a:gd name="connsiteX4" fmla="*/ 3036311 w 3036310"/>
              <a:gd name="connsiteY4" fmla="*/ 1186947 h 2655294"/>
              <a:gd name="connsiteX5" fmla="*/ 3036311 w 3036310"/>
              <a:gd name="connsiteY5" fmla="*/ 0 h 2655294"/>
              <a:gd name="connsiteX6" fmla="*/ 1384490 w 3036310"/>
              <a:gd name="connsiteY6" fmla="*/ 0 h 2655294"/>
              <a:gd name="connsiteX7" fmla="*/ 0 w 3036310"/>
              <a:gd name="connsiteY7" fmla="*/ 1440771 h 2655294"/>
              <a:gd name="connsiteX8" fmla="*/ 651724 w 3036310"/>
              <a:gd name="connsiteY8" fmla="*/ 2655295 h 2655294"/>
              <a:gd name="connsiteX9" fmla="*/ 3036311 w 3036310"/>
              <a:gd name="connsiteY9" fmla="*/ 2655295 h 2655294"/>
              <a:gd name="connsiteX10" fmla="*/ 3036311 w 3036310"/>
              <a:gd name="connsiteY10" fmla="*/ 1694594 h 265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36310" h="2655294">
                <a:moveTo>
                  <a:pt x="3036311" y="1694594"/>
                </a:moveTo>
                <a:lnTo>
                  <a:pt x="1418258" y="1694594"/>
                </a:lnTo>
                <a:cubicBezTo>
                  <a:pt x="1309075" y="1694594"/>
                  <a:pt x="1186947" y="1605108"/>
                  <a:pt x="1186947" y="1440771"/>
                </a:cubicBezTo>
                <a:cubicBezTo>
                  <a:pt x="1186947" y="1258986"/>
                  <a:pt x="1309638" y="1186947"/>
                  <a:pt x="1418258" y="1186947"/>
                </a:cubicBezTo>
                <a:lnTo>
                  <a:pt x="3036311" y="1186947"/>
                </a:lnTo>
                <a:lnTo>
                  <a:pt x="3036311" y="0"/>
                </a:lnTo>
                <a:lnTo>
                  <a:pt x="1384490" y="0"/>
                </a:lnTo>
                <a:cubicBezTo>
                  <a:pt x="621332" y="0"/>
                  <a:pt x="0" y="677612"/>
                  <a:pt x="0" y="1440771"/>
                </a:cubicBezTo>
                <a:cubicBezTo>
                  <a:pt x="0" y="1935472"/>
                  <a:pt x="260577" y="2393592"/>
                  <a:pt x="651724" y="2655295"/>
                </a:cubicBezTo>
                <a:lnTo>
                  <a:pt x="3036311" y="2655295"/>
                </a:lnTo>
                <a:lnTo>
                  <a:pt x="3036311" y="1694594"/>
                </a:lnTo>
                <a:close/>
              </a:path>
            </a:pathLst>
          </a:custGeom>
          <a:blipFill>
            <a:blip r:embed="rId3"/>
            <a:srcRect/>
            <a:stretch>
              <a:fillRect l="-102540" t="-45502" r="-24598" b="-27650"/>
            </a:stretch>
          </a:blipFill>
          <a:ln w="5627" cap="flat">
            <a:noFill/>
            <a:prstDash val="solid"/>
            <a:miter/>
          </a:ln>
        </p:spPr>
        <p:txBody>
          <a:bodyPr rtlCol="0" anchor="ctr"/>
          <a:lstStyle/>
          <a:p>
            <a:endParaRPr lang="en-US" sz="1765"/>
          </a:p>
        </p:txBody>
      </p:sp>
    </p:spTree>
    <p:extLst>
      <p:ext uri="{BB962C8B-B14F-4D97-AF65-F5344CB8AC3E}">
        <p14:creationId xmlns:p14="http://schemas.microsoft.com/office/powerpoint/2010/main" val="1202866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6" y="585791"/>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
        <p:nvSpPr>
          <p:cNvPr id="3" name="Rectangle 2">
            <a:extLst>
              <a:ext uri="{FF2B5EF4-FFF2-40B4-BE49-F238E27FC236}">
                <a16:creationId xmlns:a16="http://schemas.microsoft.com/office/drawing/2014/main" id="{D5B2A2D8-A45E-466C-B1BC-1A1998A00291}"/>
              </a:ext>
            </a:extLst>
          </p:cNvPr>
          <p:cNvSpPr/>
          <p:nvPr userDrawn="1"/>
        </p:nvSpPr>
        <p:spPr bwMode="auto">
          <a:xfrm>
            <a:off x="445770" y="6275073"/>
            <a:ext cx="2697480" cy="29413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l" defTabSz="931935"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57988310-C20B-4D97-A72F-306590BB8B2B}"/>
              </a:ext>
            </a:extLst>
          </p:cNvPr>
          <p:cNvCxnSpPr/>
          <p:nvPr userDrawn="1"/>
        </p:nvCxnSpPr>
        <p:spPr>
          <a:xfrm flipH="1">
            <a:off x="0" y="0"/>
            <a:ext cx="12192000" cy="6858000"/>
          </a:xfrm>
          <a:prstGeom prst="line">
            <a:avLst/>
          </a:prstGeom>
          <a:ln w="762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5854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6.xml"/><Relationship Id="rId21" Type="http://schemas.openxmlformats.org/officeDocument/2006/relationships/slideLayout" Target="../slideLayouts/slideLayout51.xml"/><Relationship Id="rId42" Type="http://schemas.openxmlformats.org/officeDocument/2006/relationships/slideLayout" Target="../slideLayouts/slideLayout72.xml"/><Relationship Id="rId47" Type="http://schemas.openxmlformats.org/officeDocument/2006/relationships/slideLayout" Target="../slideLayouts/slideLayout77.xml"/><Relationship Id="rId63" Type="http://schemas.openxmlformats.org/officeDocument/2006/relationships/slideLayout" Target="../slideLayouts/slideLayout93.xml"/><Relationship Id="rId68" Type="http://schemas.openxmlformats.org/officeDocument/2006/relationships/image" Target="../media/image2.png"/><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9" Type="http://schemas.openxmlformats.org/officeDocument/2006/relationships/slideLayout" Target="../slideLayouts/slideLayout59.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45" Type="http://schemas.openxmlformats.org/officeDocument/2006/relationships/slideLayout" Target="../slideLayouts/slideLayout75.xml"/><Relationship Id="rId53" Type="http://schemas.openxmlformats.org/officeDocument/2006/relationships/slideLayout" Target="../slideLayouts/slideLayout83.xml"/><Relationship Id="rId58" Type="http://schemas.openxmlformats.org/officeDocument/2006/relationships/slideLayout" Target="../slideLayouts/slideLayout88.xml"/><Relationship Id="rId66" Type="http://schemas.openxmlformats.org/officeDocument/2006/relationships/slideLayout" Target="../slideLayouts/slideLayout96.xml"/><Relationship Id="rId5" Type="http://schemas.openxmlformats.org/officeDocument/2006/relationships/slideLayout" Target="../slideLayouts/slideLayout35.xml"/><Relationship Id="rId61" Type="http://schemas.openxmlformats.org/officeDocument/2006/relationships/slideLayout" Target="../slideLayouts/slideLayout91.xml"/><Relationship Id="rId19" Type="http://schemas.openxmlformats.org/officeDocument/2006/relationships/slideLayout" Target="../slideLayouts/slideLayout4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43" Type="http://schemas.openxmlformats.org/officeDocument/2006/relationships/slideLayout" Target="../slideLayouts/slideLayout73.xml"/><Relationship Id="rId48" Type="http://schemas.openxmlformats.org/officeDocument/2006/relationships/slideLayout" Target="../slideLayouts/slideLayout78.xml"/><Relationship Id="rId56" Type="http://schemas.openxmlformats.org/officeDocument/2006/relationships/slideLayout" Target="../slideLayouts/slideLayout86.xml"/><Relationship Id="rId64" Type="http://schemas.openxmlformats.org/officeDocument/2006/relationships/slideLayout" Target="../slideLayouts/slideLayout94.xml"/><Relationship Id="rId69" Type="http://schemas.openxmlformats.org/officeDocument/2006/relationships/image" Target="../media/image3.svg"/><Relationship Id="rId8" Type="http://schemas.openxmlformats.org/officeDocument/2006/relationships/slideLayout" Target="../slideLayouts/slideLayout38.xml"/><Relationship Id="rId51" Type="http://schemas.openxmlformats.org/officeDocument/2006/relationships/slideLayout" Target="../slideLayouts/slideLayout81.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 Id="rId46" Type="http://schemas.openxmlformats.org/officeDocument/2006/relationships/slideLayout" Target="../slideLayouts/slideLayout76.xml"/><Relationship Id="rId59" Type="http://schemas.openxmlformats.org/officeDocument/2006/relationships/slideLayout" Target="../slideLayouts/slideLayout89.xml"/><Relationship Id="rId67" Type="http://schemas.openxmlformats.org/officeDocument/2006/relationships/theme" Target="../theme/theme2.xml"/><Relationship Id="rId20" Type="http://schemas.openxmlformats.org/officeDocument/2006/relationships/slideLayout" Target="../slideLayouts/slideLayout50.xml"/><Relationship Id="rId41" Type="http://schemas.openxmlformats.org/officeDocument/2006/relationships/slideLayout" Target="../slideLayouts/slideLayout71.xml"/><Relationship Id="rId54" Type="http://schemas.openxmlformats.org/officeDocument/2006/relationships/slideLayout" Target="../slideLayouts/slideLayout84.xml"/><Relationship Id="rId62" Type="http://schemas.openxmlformats.org/officeDocument/2006/relationships/slideLayout" Target="../slideLayouts/slideLayout9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49" Type="http://schemas.openxmlformats.org/officeDocument/2006/relationships/slideLayout" Target="../slideLayouts/slideLayout79.xml"/><Relationship Id="rId57" Type="http://schemas.openxmlformats.org/officeDocument/2006/relationships/slideLayout" Target="../slideLayouts/slideLayout87.xml"/><Relationship Id="rId10" Type="http://schemas.openxmlformats.org/officeDocument/2006/relationships/slideLayout" Target="../slideLayouts/slideLayout40.xml"/><Relationship Id="rId31" Type="http://schemas.openxmlformats.org/officeDocument/2006/relationships/slideLayout" Target="../slideLayouts/slideLayout61.xml"/><Relationship Id="rId44" Type="http://schemas.openxmlformats.org/officeDocument/2006/relationships/slideLayout" Target="../slideLayouts/slideLayout74.xml"/><Relationship Id="rId52" Type="http://schemas.openxmlformats.org/officeDocument/2006/relationships/slideLayout" Target="../slideLayouts/slideLayout82.xml"/><Relationship Id="rId60" Type="http://schemas.openxmlformats.org/officeDocument/2006/relationships/slideLayout" Target="../slideLayouts/slideLayout90.xml"/><Relationship Id="rId65" Type="http://schemas.openxmlformats.org/officeDocument/2006/relationships/slideLayout" Target="../slideLayouts/slideLayout95.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9" Type="http://schemas.openxmlformats.org/officeDocument/2006/relationships/slideLayout" Target="../slideLayouts/slideLayout69.xml"/><Relationship Id="rId34" Type="http://schemas.openxmlformats.org/officeDocument/2006/relationships/slideLayout" Target="../slideLayouts/slideLayout64.xml"/><Relationship Id="rId50" Type="http://schemas.openxmlformats.org/officeDocument/2006/relationships/slideLayout" Target="../slideLayouts/slideLayout80.xml"/><Relationship Id="rId55" Type="http://schemas.openxmlformats.org/officeDocument/2006/relationships/slideLayout" Target="../slideLayouts/slideLayout8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theme" Target="../theme/theme3.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19" Type="http://schemas.openxmlformats.org/officeDocument/2006/relationships/image" Target="../media/image59.emf"/><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26.xml"/><Relationship Id="rId18" Type="http://schemas.openxmlformats.org/officeDocument/2006/relationships/slideLayout" Target="../slideLayouts/slideLayout131.xml"/><Relationship Id="rId26" Type="http://schemas.openxmlformats.org/officeDocument/2006/relationships/slideLayout" Target="../slideLayouts/slideLayout139.xml"/><Relationship Id="rId39" Type="http://schemas.openxmlformats.org/officeDocument/2006/relationships/slideLayout" Target="../slideLayouts/slideLayout152.xml"/><Relationship Id="rId21" Type="http://schemas.openxmlformats.org/officeDocument/2006/relationships/slideLayout" Target="../slideLayouts/slideLayout134.xml"/><Relationship Id="rId34" Type="http://schemas.openxmlformats.org/officeDocument/2006/relationships/slideLayout" Target="../slideLayouts/slideLayout147.xml"/><Relationship Id="rId42" Type="http://schemas.openxmlformats.org/officeDocument/2006/relationships/slideLayout" Target="../slideLayouts/slideLayout155.xml"/><Relationship Id="rId47" Type="http://schemas.openxmlformats.org/officeDocument/2006/relationships/slideLayout" Target="../slideLayouts/slideLayout160.xml"/><Relationship Id="rId50" Type="http://schemas.openxmlformats.org/officeDocument/2006/relationships/slideLayout" Target="../slideLayouts/slideLayout163.xml"/><Relationship Id="rId55" Type="http://schemas.openxmlformats.org/officeDocument/2006/relationships/theme" Target="../theme/theme4.xml"/><Relationship Id="rId7" Type="http://schemas.openxmlformats.org/officeDocument/2006/relationships/slideLayout" Target="../slideLayouts/slideLayout120.xml"/><Relationship Id="rId2" Type="http://schemas.openxmlformats.org/officeDocument/2006/relationships/slideLayout" Target="../slideLayouts/slideLayout115.xml"/><Relationship Id="rId16" Type="http://schemas.openxmlformats.org/officeDocument/2006/relationships/slideLayout" Target="../slideLayouts/slideLayout129.xml"/><Relationship Id="rId29" Type="http://schemas.openxmlformats.org/officeDocument/2006/relationships/slideLayout" Target="../slideLayouts/slideLayout142.xml"/><Relationship Id="rId11" Type="http://schemas.openxmlformats.org/officeDocument/2006/relationships/slideLayout" Target="../slideLayouts/slideLayout124.xml"/><Relationship Id="rId24" Type="http://schemas.openxmlformats.org/officeDocument/2006/relationships/slideLayout" Target="../slideLayouts/slideLayout137.xml"/><Relationship Id="rId32" Type="http://schemas.openxmlformats.org/officeDocument/2006/relationships/slideLayout" Target="../slideLayouts/slideLayout145.xml"/><Relationship Id="rId37" Type="http://schemas.openxmlformats.org/officeDocument/2006/relationships/slideLayout" Target="../slideLayouts/slideLayout150.xml"/><Relationship Id="rId40" Type="http://schemas.openxmlformats.org/officeDocument/2006/relationships/slideLayout" Target="../slideLayouts/slideLayout153.xml"/><Relationship Id="rId45" Type="http://schemas.openxmlformats.org/officeDocument/2006/relationships/slideLayout" Target="../slideLayouts/slideLayout158.xml"/><Relationship Id="rId53" Type="http://schemas.openxmlformats.org/officeDocument/2006/relationships/slideLayout" Target="../slideLayouts/slideLayout166.xml"/><Relationship Id="rId5" Type="http://schemas.openxmlformats.org/officeDocument/2006/relationships/slideLayout" Target="../slideLayouts/slideLayout118.xml"/><Relationship Id="rId19" Type="http://schemas.openxmlformats.org/officeDocument/2006/relationships/slideLayout" Target="../slideLayouts/slideLayout132.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slideLayout" Target="../slideLayouts/slideLayout127.xml"/><Relationship Id="rId22" Type="http://schemas.openxmlformats.org/officeDocument/2006/relationships/slideLayout" Target="../slideLayouts/slideLayout135.xml"/><Relationship Id="rId27" Type="http://schemas.openxmlformats.org/officeDocument/2006/relationships/slideLayout" Target="../slideLayouts/slideLayout140.xml"/><Relationship Id="rId30" Type="http://schemas.openxmlformats.org/officeDocument/2006/relationships/slideLayout" Target="../slideLayouts/slideLayout143.xml"/><Relationship Id="rId35" Type="http://schemas.openxmlformats.org/officeDocument/2006/relationships/slideLayout" Target="../slideLayouts/slideLayout148.xml"/><Relationship Id="rId43" Type="http://schemas.openxmlformats.org/officeDocument/2006/relationships/slideLayout" Target="../slideLayouts/slideLayout156.xml"/><Relationship Id="rId48" Type="http://schemas.openxmlformats.org/officeDocument/2006/relationships/slideLayout" Target="../slideLayouts/slideLayout161.xml"/><Relationship Id="rId56" Type="http://schemas.openxmlformats.org/officeDocument/2006/relationships/image" Target="../media/image2.png"/><Relationship Id="rId8" Type="http://schemas.openxmlformats.org/officeDocument/2006/relationships/slideLayout" Target="../slideLayouts/slideLayout121.xml"/><Relationship Id="rId51" Type="http://schemas.openxmlformats.org/officeDocument/2006/relationships/slideLayout" Target="../slideLayouts/slideLayout164.xml"/><Relationship Id="rId3" Type="http://schemas.openxmlformats.org/officeDocument/2006/relationships/slideLayout" Target="../slideLayouts/slideLayout116.xml"/><Relationship Id="rId12" Type="http://schemas.openxmlformats.org/officeDocument/2006/relationships/slideLayout" Target="../slideLayouts/slideLayout125.xml"/><Relationship Id="rId17" Type="http://schemas.openxmlformats.org/officeDocument/2006/relationships/slideLayout" Target="../slideLayouts/slideLayout130.xml"/><Relationship Id="rId25" Type="http://schemas.openxmlformats.org/officeDocument/2006/relationships/slideLayout" Target="../slideLayouts/slideLayout138.xml"/><Relationship Id="rId33" Type="http://schemas.openxmlformats.org/officeDocument/2006/relationships/slideLayout" Target="../slideLayouts/slideLayout146.xml"/><Relationship Id="rId38" Type="http://schemas.openxmlformats.org/officeDocument/2006/relationships/slideLayout" Target="../slideLayouts/slideLayout151.xml"/><Relationship Id="rId46" Type="http://schemas.openxmlformats.org/officeDocument/2006/relationships/slideLayout" Target="../slideLayouts/slideLayout159.xml"/><Relationship Id="rId20" Type="http://schemas.openxmlformats.org/officeDocument/2006/relationships/slideLayout" Target="../slideLayouts/slideLayout133.xml"/><Relationship Id="rId41" Type="http://schemas.openxmlformats.org/officeDocument/2006/relationships/slideLayout" Target="../slideLayouts/slideLayout154.xml"/><Relationship Id="rId54" Type="http://schemas.openxmlformats.org/officeDocument/2006/relationships/slideLayout" Target="../slideLayouts/slideLayout167.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5" Type="http://schemas.openxmlformats.org/officeDocument/2006/relationships/slideLayout" Target="../slideLayouts/slideLayout128.xml"/><Relationship Id="rId23" Type="http://schemas.openxmlformats.org/officeDocument/2006/relationships/slideLayout" Target="../slideLayouts/slideLayout136.xml"/><Relationship Id="rId28" Type="http://schemas.openxmlformats.org/officeDocument/2006/relationships/slideLayout" Target="../slideLayouts/slideLayout141.xml"/><Relationship Id="rId36" Type="http://schemas.openxmlformats.org/officeDocument/2006/relationships/slideLayout" Target="../slideLayouts/slideLayout149.xml"/><Relationship Id="rId49" Type="http://schemas.openxmlformats.org/officeDocument/2006/relationships/slideLayout" Target="../slideLayouts/slideLayout162.xml"/><Relationship Id="rId57" Type="http://schemas.openxmlformats.org/officeDocument/2006/relationships/image" Target="../media/image3.svg"/><Relationship Id="rId10" Type="http://schemas.openxmlformats.org/officeDocument/2006/relationships/slideLayout" Target="../slideLayouts/slideLayout123.xml"/><Relationship Id="rId31" Type="http://schemas.openxmlformats.org/officeDocument/2006/relationships/slideLayout" Target="../slideLayouts/slideLayout144.xml"/><Relationship Id="rId44" Type="http://schemas.openxmlformats.org/officeDocument/2006/relationships/slideLayout" Target="../slideLayouts/slideLayout157.xml"/><Relationship Id="rId52" Type="http://schemas.openxmlformats.org/officeDocument/2006/relationships/slideLayout" Target="../slideLayouts/slideLayout16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85086B-D464-4697-8972-FD220008FC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68E012D-3850-4124-A0F1-3BB8DFEC1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60965-0CA1-4E29-BBFE-630FA6779D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ED49D2-CC62-47A6-8FD4-1840AC422660}" type="datetimeFigureOut">
              <a:rPr lang="en-US" smtClean="0"/>
              <a:t>12/16/2025</a:t>
            </a:fld>
            <a:endParaRPr lang="en-US"/>
          </a:p>
        </p:txBody>
      </p:sp>
      <p:sp>
        <p:nvSpPr>
          <p:cNvPr id="5" name="Footer Placeholder 4">
            <a:extLst>
              <a:ext uri="{FF2B5EF4-FFF2-40B4-BE49-F238E27FC236}">
                <a16:creationId xmlns:a16="http://schemas.microsoft.com/office/drawing/2014/main" id="{406A5A0D-5A09-4B3C-B11F-973954574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CAED91D-D5DC-400D-BFDF-CECA769DAE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7A5D10-618F-48F3-BDB9-4DB139240047}" type="slidenum">
              <a:rPr lang="en-US" smtClean="0"/>
              <a:t>‹#›</a:t>
            </a:fld>
            <a:endParaRPr lang="en-US"/>
          </a:p>
        </p:txBody>
      </p:sp>
    </p:spTree>
    <p:extLst>
      <p:ext uri="{BB962C8B-B14F-4D97-AF65-F5344CB8AC3E}">
        <p14:creationId xmlns:p14="http://schemas.microsoft.com/office/powerpoint/2010/main" val="4029705734"/>
      </p:ext>
    </p:extLst>
  </p:cSld>
  <p:clrMap bg1="lt1" tx1="dk1" bg2="lt2" tx2="dk2" accent1="accent1" accent2="accent2" accent3="accent3" accent4="accent4" accent5="accent5" accent6="accent6" hlink="hlink" folHlink="folHlink"/>
  <p:sldLayoutIdLst>
    <p:sldLayoutId id="2147483987" r:id="rId1"/>
    <p:sldLayoutId id="2147483988" r:id="rId2"/>
    <p:sldLayoutId id="2147484020" r:id="rId3"/>
    <p:sldLayoutId id="2147484073" r:id="rId4"/>
    <p:sldLayoutId id="2147483989" r:id="rId5"/>
    <p:sldLayoutId id="2147483990" r:id="rId6"/>
    <p:sldLayoutId id="2147483991" r:id="rId7"/>
    <p:sldLayoutId id="2147483992" r:id="rId8"/>
    <p:sldLayoutId id="2147483993" r:id="rId9"/>
    <p:sldLayoutId id="2147483994" r:id="rId10"/>
    <p:sldLayoutId id="2147483995" r:id="rId11"/>
    <p:sldLayoutId id="2147483996" r:id="rId12"/>
    <p:sldLayoutId id="2147483997" r:id="rId13"/>
    <p:sldLayoutId id="2147484017" r:id="rId14"/>
    <p:sldLayoutId id="2147484018" r:id="rId15"/>
    <p:sldLayoutId id="2147484021" r:id="rId16"/>
    <p:sldLayoutId id="2147484023" r:id="rId17"/>
    <p:sldLayoutId id="2147484026" r:id="rId18"/>
    <p:sldLayoutId id="2147484060" r:id="rId19"/>
    <p:sldLayoutId id="2147484065" r:id="rId20"/>
    <p:sldLayoutId id="2147484066" r:id="rId21"/>
    <p:sldLayoutId id="2147484070" r:id="rId22"/>
    <p:sldLayoutId id="2147484071" r:id="rId23"/>
    <p:sldLayoutId id="2147484072" r:id="rId24"/>
    <p:sldLayoutId id="2147484077" r:id="rId25"/>
    <p:sldLayoutId id="2147484079" r:id="rId26"/>
    <p:sldLayoutId id="2147484080" r:id="rId27"/>
    <p:sldLayoutId id="2147484084" r:id="rId28"/>
    <p:sldLayoutId id="2147484092" r:id="rId29"/>
    <p:sldLayoutId id="2147484093" r:id="rId30"/>
  </p:sldLayoutIdLst>
  <p:txStyles>
    <p:titleStyle>
      <a:lvl1pPr algn="l" defTabSz="914400" rtl="0" eaLnBrk="1" latinLnBrk="0" hangingPunct="1">
        <a:lnSpc>
          <a:spcPct val="90000"/>
        </a:lnSpc>
        <a:spcBef>
          <a:spcPct val="0"/>
        </a:spcBef>
        <a:buNone/>
        <a:defRPr sz="54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91F2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8">
            <a:extLst>
              <a:ext uri="{96DAC541-7B7A-43D3-8B79-37D633B846F1}">
                <asvg:svgBlip xmlns:asvg="http://schemas.microsoft.com/office/drawing/2016/SVG/main" r:embed="rId6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176760173"/>
      </p:ext>
    </p:extLst>
  </p:cSld>
  <p:clrMap bg1="dk1" tx1="lt1" bg2="dk2" tx2="lt2" accent1="accent1" accent2="accent2" accent3="accent3" accent4="accent4" accent5="accent5" accent6="accent6" hlink="hlink" folHlink="folHlink"/>
  <p:sldLayoutIdLst>
    <p:sldLayoutId id="2147484095" r:id="rId1"/>
    <p:sldLayoutId id="2147484096" r:id="rId2"/>
    <p:sldLayoutId id="2147484097" r:id="rId3"/>
    <p:sldLayoutId id="2147484098" r:id="rId4"/>
    <p:sldLayoutId id="2147484099" r:id="rId5"/>
    <p:sldLayoutId id="2147484100" r:id="rId6"/>
    <p:sldLayoutId id="2147484101" r:id="rId7"/>
    <p:sldLayoutId id="2147484102" r:id="rId8"/>
    <p:sldLayoutId id="2147484103" r:id="rId9"/>
    <p:sldLayoutId id="2147484104" r:id="rId10"/>
    <p:sldLayoutId id="2147484105" r:id="rId11"/>
    <p:sldLayoutId id="2147484106" r:id="rId12"/>
    <p:sldLayoutId id="2147484107" r:id="rId13"/>
    <p:sldLayoutId id="2147484108" r:id="rId14"/>
    <p:sldLayoutId id="2147484109" r:id="rId15"/>
    <p:sldLayoutId id="2147484110" r:id="rId16"/>
    <p:sldLayoutId id="2147484111" r:id="rId17"/>
    <p:sldLayoutId id="2147484112" r:id="rId18"/>
    <p:sldLayoutId id="2147484113" r:id="rId19"/>
    <p:sldLayoutId id="2147484114" r:id="rId20"/>
    <p:sldLayoutId id="2147484115" r:id="rId21"/>
    <p:sldLayoutId id="2147484116" r:id="rId22"/>
    <p:sldLayoutId id="2147484117" r:id="rId23"/>
    <p:sldLayoutId id="2147484118" r:id="rId24"/>
    <p:sldLayoutId id="2147484119" r:id="rId25"/>
    <p:sldLayoutId id="2147484120" r:id="rId26"/>
    <p:sldLayoutId id="2147484121" r:id="rId27"/>
    <p:sldLayoutId id="2147484122" r:id="rId28"/>
    <p:sldLayoutId id="2147484123" r:id="rId29"/>
    <p:sldLayoutId id="2147484124" r:id="rId30"/>
    <p:sldLayoutId id="2147484125" r:id="rId31"/>
    <p:sldLayoutId id="2147484126" r:id="rId32"/>
    <p:sldLayoutId id="2147484127" r:id="rId33"/>
    <p:sldLayoutId id="2147484128" r:id="rId34"/>
    <p:sldLayoutId id="2147484129" r:id="rId35"/>
    <p:sldLayoutId id="2147484130" r:id="rId36"/>
    <p:sldLayoutId id="2147484131" r:id="rId37"/>
    <p:sldLayoutId id="2147484132" r:id="rId38"/>
    <p:sldLayoutId id="2147484133" r:id="rId39"/>
    <p:sldLayoutId id="2147484134" r:id="rId40"/>
    <p:sldLayoutId id="2147484135" r:id="rId41"/>
    <p:sldLayoutId id="2147484136" r:id="rId42"/>
    <p:sldLayoutId id="2147484137" r:id="rId43"/>
    <p:sldLayoutId id="2147484138" r:id="rId44"/>
    <p:sldLayoutId id="2147484139" r:id="rId45"/>
    <p:sldLayoutId id="2147484140" r:id="rId46"/>
    <p:sldLayoutId id="2147484141" r:id="rId47"/>
    <p:sldLayoutId id="2147484142" r:id="rId48"/>
    <p:sldLayoutId id="2147484143" r:id="rId49"/>
    <p:sldLayoutId id="2147484144" r:id="rId50"/>
    <p:sldLayoutId id="2147484145" r:id="rId51"/>
    <p:sldLayoutId id="2147484146" r:id="rId52"/>
    <p:sldLayoutId id="2147484147" r:id="rId53"/>
    <p:sldLayoutId id="2147484148" r:id="rId54"/>
    <p:sldLayoutId id="2147484149" r:id="rId55"/>
    <p:sldLayoutId id="2147484150" r:id="rId56"/>
    <p:sldLayoutId id="2147484151" r:id="rId57"/>
    <p:sldLayoutId id="2147484152" r:id="rId58"/>
    <p:sldLayoutId id="2147484153" r:id="rId59"/>
    <p:sldLayoutId id="2147484154" r:id="rId60"/>
    <p:sldLayoutId id="2147484155" r:id="rId61"/>
    <p:sldLayoutId id="2147484156" r:id="rId62"/>
    <p:sldLayoutId id="2147484157" r:id="rId63"/>
    <p:sldLayoutId id="2147484158" r:id="rId64"/>
    <p:sldLayoutId id="2147484159" r:id="rId65"/>
    <p:sldLayoutId id="2147484160" r:id="rId6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6"/>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3"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9"/>
          <a:srcRect l="762"/>
          <a:stretch/>
        </p:blipFill>
        <p:spPr>
          <a:xfrm rot="5400000">
            <a:off x="9509763" y="2843776"/>
            <a:ext cx="6858000" cy="1170455"/>
          </a:xfrm>
          <a:prstGeom prst="rect">
            <a:avLst/>
          </a:prstGeom>
        </p:spPr>
      </p:pic>
    </p:spTree>
    <p:extLst>
      <p:ext uri="{BB962C8B-B14F-4D97-AF65-F5344CB8AC3E}">
        <p14:creationId xmlns:p14="http://schemas.microsoft.com/office/powerpoint/2010/main" val="143475514"/>
      </p:ext>
    </p:extLst>
  </p:cSld>
  <p:clrMap bg1="lt1" tx1="dk1" bg2="lt2" tx2="dk2" accent1="accent1" accent2="accent2" accent3="accent3" accent4="accent4" accent5="accent5" accent6="accent6" hlink="hlink" folHlink="folHlink"/>
  <p:sldLayoutIdLst>
    <p:sldLayoutId id="2147484162" r:id="rId1"/>
    <p:sldLayoutId id="2147484163" r:id="rId2"/>
    <p:sldLayoutId id="2147484164" r:id="rId3"/>
    <p:sldLayoutId id="2147484165" r:id="rId4"/>
    <p:sldLayoutId id="2147484166" r:id="rId5"/>
    <p:sldLayoutId id="2147484167" r:id="rId6"/>
    <p:sldLayoutId id="2147484168" r:id="rId7"/>
    <p:sldLayoutId id="2147484169" r:id="rId8"/>
    <p:sldLayoutId id="2147484170" r:id="rId9"/>
    <p:sldLayoutId id="2147484171" r:id="rId10"/>
    <p:sldLayoutId id="2147484172" r:id="rId11"/>
    <p:sldLayoutId id="2147484173" r:id="rId12"/>
    <p:sldLayoutId id="2147484174" r:id="rId13"/>
    <p:sldLayoutId id="2147484175" r:id="rId14"/>
    <p:sldLayoutId id="2147484176" r:id="rId15"/>
    <p:sldLayoutId id="2147484177" r:id="rId16"/>
    <p:sldLayoutId id="2147484178" r:id="rId17"/>
  </p:sldLayoutIdLst>
  <p:transition>
    <p:fade/>
  </p:transition>
  <p:hf sldNum="0" hdr="0" ftr="0" dt="0"/>
  <p:txStyles>
    <p:titleStyle>
      <a:lvl1pPr algn="l" defTabSz="932205"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468" marR="0" indent="-22846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6937" marR="0" indent="-22846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6847" marR="0" indent="-199910"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478" marR="0" indent="-180871"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348" marR="0" indent="-168178" algn="l" defTabSz="932205"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3562"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666"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768"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872" indent="-233053" algn="l" defTabSz="93220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05" rtl="0" eaLnBrk="1" latinLnBrk="0" hangingPunct="1">
        <a:defRPr sz="1800" kern="1200">
          <a:solidFill>
            <a:schemeClr val="tx1"/>
          </a:solidFill>
          <a:latin typeface="+mn-lt"/>
          <a:ea typeface="+mn-ea"/>
          <a:cs typeface="+mn-cs"/>
        </a:defRPr>
      </a:lvl1pPr>
      <a:lvl2pPr marL="466102" algn="l" defTabSz="932205" rtl="0" eaLnBrk="1" latinLnBrk="0" hangingPunct="1">
        <a:defRPr sz="1800" kern="1200">
          <a:solidFill>
            <a:schemeClr val="tx1"/>
          </a:solidFill>
          <a:latin typeface="+mn-lt"/>
          <a:ea typeface="+mn-ea"/>
          <a:cs typeface="+mn-cs"/>
        </a:defRPr>
      </a:lvl2pPr>
      <a:lvl3pPr marL="932205" algn="l" defTabSz="932205" rtl="0" eaLnBrk="1" latinLnBrk="0" hangingPunct="1">
        <a:defRPr sz="1800" kern="1200">
          <a:solidFill>
            <a:schemeClr val="tx1"/>
          </a:solidFill>
          <a:latin typeface="+mn-lt"/>
          <a:ea typeface="+mn-ea"/>
          <a:cs typeface="+mn-cs"/>
        </a:defRPr>
      </a:lvl3pPr>
      <a:lvl4pPr marL="1398307" algn="l" defTabSz="932205" rtl="0" eaLnBrk="1" latinLnBrk="0" hangingPunct="1">
        <a:defRPr sz="1800" kern="1200">
          <a:solidFill>
            <a:schemeClr val="tx1"/>
          </a:solidFill>
          <a:latin typeface="+mn-lt"/>
          <a:ea typeface="+mn-ea"/>
          <a:cs typeface="+mn-cs"/>
        </a:defRPr>
      </a:lvl4pPr>
      <a:lvl5pPr marL="1864410" algn="l" defTabSz="932205" rtl="0" eaLnBrk="1" latinLnBrk="0" hangingPunct="1">
        <a:defRPr sz="1800" kern="1200">
          <a:solidFill>
            <a:schemeClr val="tx1"/>
          </a:solidFill>
          <a:latin typeface="+mn-lt"/>
          <a:ea typeface="+mn-ea"/>
          <a:cs typeface="+mn-cs"/>
        </a:defRPr>
      </a:lvl5pPr>
      <a:lvl6pPr marL="2330512" algn="l" defTabSz="932205" rtl="0" eaLnBrk="1" latinLnBrk="0" hangingPunct="1">
        <a:defRPr sz="1800" kern="1200">
          <a:solidFill>
            <a:schemeClr val="tx1"/>
          </a:solidFill>
          <a:latin typeface="+mn-lt"/>
          <a:ea typeface="+mn-ea"/>
          <a:cs typeface="+mn-cs"/>
        </a:defRPr>
      </a:lvl6pPr>
      <a:lvl7pPr marL="2796615" algn="l" defTabSz="932205" rtl="0" eaLnBrk="1" latinLnBrk="0" hangingPunct="1">
        <a:defRPr sz="1800" kern="1200">
          <a:solidFill>
            <a:schemeClr val="tx1"/>
          </a:solidFill>
          <a:latin typeface="+mn-lt"/>
          <a:ea typeface="+mn-ea"/>
          <a:cs typeface="+mn-cs"/>
        </a:defRPr>
      </a:lvl7pPr>
      <a:lvl8pPr marL="3262717" algn="l" defTabSz="932205" rtl="0" eaLnBrk="1" latinLnBrk="0" hangingPunct="1">
        <a:defRPr sz="1800" kern="1200">
          <a:solidFill>
            <a:schemeClr val="tx1"/>
          </a:solidFill>
          <a:latin typeface="+mn-lt"/>
          <a:ea typeface="+mn-ea"/>
          <a:cs typeface="+mn-cs"/>
        </a:defRPr>
      </a:lvl8pPr>
      <a:lvl9pPr marL="3728820" algn="l" defTabSz="93220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629159396"/>
      </p:ext>
    </p:extLst>
  </p:cSld>
  <p:clrMap bg1="dk1" tx1="lt1" bg2="dk2" tx2="lt2" accent1="accent1" accent2="accent2" accent3="accent3" accent4="accent4" accent5="accent5" accent6="accent6" hlink="hlink" folHlink="folHlink"/>
  <p:sldLayoutIdLst>
    <p:sldLayoutId id="2147484180" r:id="rId1"/>
    <p:sldLayoutId id="2147484181" r:id="rId2"/>
    <p:sldLayoutId id="2147484182" r:id="rId3"/>
    <p:sldLayoutId id="2147484183" r:id="rId4"/>
    <p:sldLayoutId id="2147484184" r:id="rId5"/>
    <p:sldLayoutId id="2147484185" r:id="rId6"/>
    <p:sldLayoutId id="2147484186" r:id="rId7"/>
    <p:sldLayoutId id="2147484187" r:id="rId8"/>
    <p:sldLayoutId id="2147484188" r:id="rId9"/>
    <p:sldLayoutId id="2147484189" r:id="rId10"/>
    <p:sldLayoutId id="2147484190" r:id="rId11"/>
    <p:sldLayoutId id="2147484191" r:id="rId12"/>
    <p:sldLayoutId id="2147484192" r:id="rId13"/>
    <p:sldLayoutId id="2147484193" r:id="rId14"/>
    <p:sldLayoutId id="2147484194" r:id="rId15"/>
    <p:sldLayoutId id="2147484195" r:id="rId16"/>
    <p:sldLayoutId id="2147484196" r:id="rId17"/>
    <p:sldLayoutId id="2147484197" r:id="rId18"/>
    <p:sldLayoutId id="2147484198" r:id="rId19"/>
    <p:sldLayoutId id="2147484199" r:id="rId20"/>
    <p:sldLayoutId id="2147484200" r:id="rId21"/>
    <p:sldLayoutId id="2147484201" r:id="rId22"/>
    <p:sldLayoutId id="2147484202" r:id="rId23"/>
    <p:sldLayoutId id="2147484203" r:id="rId24"/>
    <p:sldLayoutId id="2147484204" r:id="rId25"/>
    <p:sldLayoutId id="2147484205" r:id="rId26"/>
    <p:sldLayoutId id="2147484206" r:id="rId27"/>
    <p:sldLayoutId id="2147484207" r:id="rId28"/>
    <p:sldLayoutId id="2147484208" r:id="rId29"/>
    <p:sldLayoutId id="2147484209" r:id="rId30"/>
    <p:sldLayoutId id="2147484210" r:id="rId31"/>
    <p:sldLayoutId id="2147484211" r:id="rId32"/>
    <p:sldLayoutId id="2147484212" r:id="rId33"/>
    <p:sldLayoutId id="2147484213" r:id="rId34"/>
    <p:sldLayoutId id="2147484214" r:id="rId35"/>
    <p:sldLayoutId id="2147484215" r:id="rId36"/>
    <p:sldLayoutId id="2147484216" r:id="rId37"/>
    <p:sldLayoutId id="2147484217" r:id="rId38"/>
    <p:sldLayoutId id="2147484218" r:id="rId39"/>
    <p:sldLayoutId id="2147484219" r:id="rId40"/>
    <p:sldLayoutId id="2147484220" r:id="rId41"/>
    <p:sldLayoutId id="2147484221" r:id="rId42"/>
    <p:sldLayoutId id="2147484222" r:id="rId43"/>
    <p:sldLayoutId id="2147484223" r:id="rId44"/>
    <p:sldLayoutId id="2147484224" r:id="rId45"/>
    <p:sldLayoutId id="2147484225" r:id="rId46"/>
    <p:sldLayoutId id="2147484226" r:id="rId47"/>
    <p:sldLayoutId id="2147484227" r:id="rId48"/>
    <p:sldLayoutId id="2147484228" r:id="rId49"/>
    <p:sldLayoutId id="2147484229" r:id="rId50"/>
    <p:sldLayoutId id="2147484230" r:id="rId51"/>
    <p:sldLayoutId id="2147484231" r:id="rId52"/>
    <p:sldLayoutId id="2147484232" r:id="rId53"/>
    <p:sldLayoutId id="2147484233"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218.gif"/><Relationship Id="rId2" Type="http://schemas.openxmlformats.org/officeDocument/2006/relationships/notesSlide" Target="../notesSlides/notesSlide84.xml"/><Relationship Id="rId1" Type="http://schemas.openxmlformats.org/officeDocument/2006/relationships/slideLayout" Target="../slideLayouts/slideLayout3.xml"/><Relationship Id="rId5" Type="http://schemas.openxmlformats.org/officeDocument/2006/relationships/image" Target="../media/image111.svg"/><Relationship Id="rId4" Type="http://schemas.openxmlformats.org/officeDocument/2006/relationships/image" Target="../media/image110.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8" Type="http://schemas.microsoft.com/office/2007/relationships/hdphoto" Target="../media/hdphoto11.wdp"/><Relationship Id="rId3" Type="http://schemas.openxmlformats.org/officeDocument/2006/relationships/image" Target="../media/image219.png"/><Relationship Id="rId7" Type="http://schemas.openxmlformats.org/officeDocument/2006/relationships/image" Target="../media/image220.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image" Target="../media/image192.png"/><Relationship Id="rId5" Type="http://schemas.openxmlformats.org/officeDocument/2006/relationships/image" Target="../media/image190.png"/><Relationship Id="rId4" Type="http://schemas.microsoft.com/office/2007/relationships/hdphoto" Target="../media/hdphoto10.wdp"/><Relationship Id="rId9" Type="http://schemas.openxmlformats.org/officeDocument/2006/relationships/image" Target="../media/image221.png"/></Relationships>
</file>

<file path=ppt/slides/_rels/slide10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0.png"/><Relationship Id="rId7" Type="http://schemas.openxmlformats.org/officeDocument/2006/relationships/diagramColors" Target="../diagrams/colors1.xml"/><Relationship Id="rId12" Type="http://schemas.microsoft.com/office/2007/relationships/hdphoto" Target="../media/hdphoto11.wdp"/><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diagramQuickStyle" Target="../diagrams/quickStyle1.xml"/><Relationship Id="rId11" Type="http://schemas.openxmlformats.org/officeDocument/2006/relationships/image" Target="../media/image220.png"/><Relationship Id="rId5" Type="http://schemas.openxmlformats.org/officeDocument/2006/relationships/diagramLayout" Target="../diagrams/layout1.xml"/><Relationship Id="rId10" Type="http://schemas.microsoft.com/office/2007/relationships/hdphoto" Target="../media/hdphoto10.wdp"/><Relationship Id="rId4" Type="http://schemas.openxmlformats.org/officeDocument/2006/relationships/diagramData" Target="../diagrams/data1.xml"/><Relationship Id="rId9" Type="http://schemas.openxmlformats.org/officeDocument/2006/relationships/image" Target="../media/image219.png"/></Relationships>
</file>

<file path=ppt/slides/_rels/slide10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8.xml"/><Relationship Id="rId1" Type="http://schemas.openxmlformats.org/officeDocument/2006/relationships/slideLayout" Target="../slideLayouts/slideLayout8.xml"/><Relationship Id="rId4" Type="http://schemas.openxmlformats.org/officeDocument/2006/relationships/image" Target="../media/image222.png"/></Relationships>
</file>

<file path=ppt/slides/_rels/slide10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9.xml"/><Relationship Id="rId1" Type="http://schemas.openxmlformats.org/officeDocument/2006/relationships/slideLayout" Target="../slideLayouts/slideLayout8.xml"/><Relationship Id="rId5" Type="http://schemas.openxmlformats.org/officeDocument/2006/relationships/image" Target="../media/image223.png"/><Relationship Id="rId4" Type="http://schemas.openxmlformats.org/officeDocument/2006/relationships/image" Target="../media/image222.png"/></Relationships>
</file>

<file path=ppt/slides/_rels/slide10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0.xml"/><Relationship Id="rId1" Type="http://schemas.openxmlformats.org/officeDocument/2006/relationships/slideLayout" Target="../slideLayouts/slideLayout8.xml"/><Relationship Id="rId4" Type="http://schemas.openxmlformats.org/officeDocument/2006/relationships/image" Target="../media/image224.png"/></Relationships>
</file>

<file path=ppt/slides/_rels/slide10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1.xml"/><Relationship Id="rId1" Type="http://schemas.openxmlformats.org/officeDocument/2006/relationships/slideLayout" Target="../slideLayouts/slideLayout8.xml"/><Relationship Id="rId5" Type="http://schemas.openxmlformats.org/officeDocument/2006/relationships/image" Target="../media/image225.png"/><Relationship Id="rId4" Type="http://schemas.openxmlformats.org/officeDocument/2006/relationships/image" Target="../media/image224.png"/></Relationships>
</file>

<file path=ppt/slides/_rels/slide10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2.xml"/><Relationship Id="rId1" Type="http://schemas.openxmlformats.org/officeDocument/2006/relationships/slideLayout" Target="../slideLayouts/slideLayout8.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0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3.xml"/><Relationship Id="rId1" Type="http://schemas.openxmlformats.org/officeDocument/2006/relationships/slideLayout" Target="../slideLayouts/slideLayout8.xml"/><Relationship Id="rId4" Type="http://schemas.openxmlformats.org/officeDocument/2006/relationships/image" Target="../media/image227.png"/></Relationships>
</file>

<file path=ppt/slides/_rels/slide1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4.xml"/><Relationship Id="rId1" Type="http://schemas.openxmlformats.org/officeDocument/2006/relationships/slideLayout" Target="../slideLayouts/slideLayout8.xml"/><Relationship Id="rId4" Type="http://schemas.openxmlformats.org/officeDocument/2006/relationships/image" Target="../media/image228.png"/></Relationships>
</file>

<file path=ppt/slides/_rels/slide1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5.xml"/><Relationship Id="rId1" Type="http://schemas.openxmlformats.org/officeDocument/2006/relationships/slideLayout" Target="../slideLayouts/slideLayout8.xml"/><Relationship Id="rId4" Type="http://schemas.openxmlformats.org/officeDocument/2006/relationships/image" Target="../media/image229.png"/></Relationships>
</file>

<file path=ppt/slides/_rels/slide11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6.xml"/><Relationship Id="rId1" Type="http://schemas.openxmlformats.org/officeDocument/2006/relationships/slideLayout" Target="../slideLayouts/slideLayout8.xml"/><Relationship Id="rId5" Type="http://schemas.openxmlformats.org/officeDocument/2006/relationships/image" Target="../media/image230.png"/><Relationship Id="rId4" Type="http://schemas.openxmlformats.org/officeDocument/2006/relationships/image" Target="../media/image229.png"/></Relationships>
</file>

<file path=ppt/slides/_rels/slide11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7.xml"/><Relationship Id="rId1" Type="http://schemas.openxmlformats.org/officeDocument/2006/relationships/slideLayout" Target="../slideLayouts/slideLayout8.xml"/><Relationship Id="rId4" Type="http://schemas.openxmlformats.org/officeDocument/2006/relationships/image" Target="../media/image231.png"/></Relationships>
</file>

<file path=ppt/slides/_rels/slide11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8.xml"/><Relationship Id="rId1" Type="http://schemas.openxmlformats.org/officeDocument/2006/relationships/slideLayout" Target="../slideLayouts/slideLayout8.xml"/><Relationship Id="rId4" Type="http://schemas.openxmlformats.org/officeDocument/2006/relationships/image" Target="../media/image232.png"/></Relationships>
</file>

<file path=ppt/slides/_rels/slide11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9.xml"/><Relationship Id="rId1" Type="http://schemas.openxmlformats.org/officeDocument/2006/relationships/slideLayout" Target="../slideLayouts/slideLayout8.xml"/><Relationship Id="rId5" Type="http://schemas.openxmlformats.org/officeDocument/2006/relationships/image" Target="../media/image233.png"/><Relationship Id="rId4" Type="http://schemas.openxmlformats.org/officeDocument/2006/relationships/image" Target="../media/image232.png"/></Relationships>
</file>

<file path=ppt/slides/_rels/slide11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0.xml"/><Relationship Id="rId1" Type="http://schemas.openxmlformats.org/officeDocument/2006/relationships/slideLayout" Target="../slideLayouts/slideLayout8.xml"/><Relationship Id="rId4" Type="http://schemas.openxmlformats.org/officeDocument/2006/relationships/image" Target="../media/image234.png"/></Relationships>
</file>

<file path=ppt/slides/_rels/slide11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1.xml"/><Relationship Id="rId1" Type="http://schemas.openxmlformats.org/officeDocument/2006/relationships/slideLayout" Target="../slideLayouts/slideLayout8.xml"/><Relationship Id="rId4" Type="http://schemas.openxmlformats.org/officeDocument/2006/relationships/image" Target="../media/image235.png"/></Relationships>
</file>

<file path=ppt/slides/_rels/slide11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2.xml"/><Relationship Id="rId1" Type="http://schemas.openxmlformats.org/officeDocument/2006/relationships/slideLayout" Target="../slideLayouts/slideLayout3.xml"/><Relationship Id="rId4" Type="http://schemas.openxmlformats.org/officeDocument/2006/relationships/image" Target="../media/image111.svg"/></Relationships>
</file>

<file path=ppt/slides/_rels/slide119.xml.rels><?xml version="1.0" encoding="UTF-8" standalone="yes"?>
<Relationships xmlns="http://schemas.openxmlformats.org/package/2006/relationships"><Relationship Id="rId3" Type="http://schemas.openxmlformats.org/officeDocument/2006/relationships/image" Target="../media/image236.gif"/><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237.gif"/><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244.gif"/><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7.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18.png"/></Relationships>
</file>

<file path=ppt/slides/_rels/slide2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21.gif"/></Relationships>
</file>

<file path=ppt/slides/_rels/slide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08.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microsoft.com/office/2018/10/relationships/comments" Target="../comments/modernComment_781_AC578C51.xm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3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125.tiff"/><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43.xml.rels><?xml version="1.0" encoding="UTF-8" standalone="yes"?>
<Relationships xmlns="http://schemas.openxmlformats.org/package/2006/relationships"><Relationship Id="rId3" Type="http://schemas.openxmlformats.org/officeDocument/2006/relationships/slide" Target="slide58.xml"/><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slide" Target="slide52.xml"/><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notesSlide" Target="../notesSlides/notesSlide33.xml"/><Relationship Id="rId1" Type="http://schemas.openxmlformats.org/officeDocument/2006/relationships/slideLayout" Target="../slideLayouts/slideLayout8.xml"/><Relationship Id="rId5" Type="http://schemas.openxmlformats.org/officeDocument/2006/relationships/image" Target="../media/image127.png"/><Relationship Id="rId4" Type="http://schemas.openxmlformats.org/officeDocument/2006/relationships/image" Target="../media/image1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48.xml.rels><?xml version="1.0" encoding="UTF-8" standalone="yes"?>
<Relationships xmlns="http://schemas.openxmlformats.org/package/2006/relationships"><Relationship Id="rId13" Type="http://schemas.openxmlformats.org/officeDocument/2006/relationships/image" Target="../media/image144.png"/><Relationship Id="rId18" Type="http://schemas.openxmlformats.org/officeDocument/2006/relationships/image" Target="../media/image149.svg"/><Relationship Id="rId26" Type="http://schemas.microsoft.com/office/2007/relationships/hdphoto" Target="../media/hdphoto9.wdp"/><Relationship Id="rId39" Type="http://schemas.openxmlformats.org/officeDocument/2006/relationships/image" Target="../media/image169.png"/><Relationship Id="rId21" Type="http://schemas.openxmlformats.org/officeDocument/2006/relationships/image" Target="../media/image152.png"/><Relationship Id="rId34" Type="http://schemas.openxmlformats.org/officeDocument/2006/relationships/image" Target="../media/image164.png"/><Relationship Id="rId7" Type="http://schemas.openxmlformats.org/officeDocument/2006/relationships/image" Target="../media/image138.svg"/><Relationship Id="rId12" Type="http://schemas.openxmlformats.org/officeDocument/2006/relationships/image" Target="../media/image143.svg"/><Relationship Id="rId17" Type="http://schemas.openxmlformats.org/officeDocument/2006/relationships/image" Target="../media/image148.png"/><Relationship Id="rId25" Type="http://schemas.openxmlformats.org/officeDocument/2006/relationships/image" Target="../media/image156.png"/><Relationship Id="rId33" Type="http://schemas.openxmlformats.org/officeDocument/2006/relationships/image" Target="../media/image163.png"/><Relationship Id="rId38" Type="http://schemas.openxmlformats.org/officeDocument/2006/relationships/image" Target="../media/image168.svg"/><Relationship Id="rId2" Type="http://schemas.openxmlformats.org/officeDocument/2006/relationships/notesSlide" Target="../notesSlides/notesSlide36.xml"/><Relationship Id="rId16" Type="http://schemas.openxmlformats.org/officeDocument/2006/relationships/image" Target="../media/image147.svg"/><Relationship Id="rId20" Type="http://schemas.openxmlformats.org/officeDocument/2006/relationships/image" Target="../media/image151.svg"/><Relationship Id="rId29" Type="http://schemas.openxmlformats.org/officeDocument/2006/relationships/image" Target="../media/image159.png"/><Relationship Id="rId1" Type="http://schemas.openxmlformats.org/officeDocument/2006/relationships/slideLayout" Target="../slideLayouts/slideLayout128.xml"/><Relationship Id="rId6" Type="http://schemas.openxmlformats.org/officeDocument/2006/relationships/image" Target="../media/image137.png"/><Relationship Id="rId11" Type="http://schemas.openxmlformats.org/officeDocument/2006/relationships/image" Target="../media/image142.png"/><Relationship Id="rId24" Type="http://schemas.openxmlformats.org/officeDocument/2006/relationships/image" Target="../media/image155.svg"/><Relationship Id="rId32" Type="http://schemas.openxmlformats.org/officeDocument/2006/relationships/image" Target="../media/image162.svg"/><Relationship Id="rId37" Type="http://schemas.openxmlformats.org/officeDocument/2006/relationships/image" Target="../media/image167.png"/><Relationship Id="rId40" Type="http://schemas.openxmlformats.org/officeDocument/2006/relationships/image" Target="../media/image170.svg"/><Relationship Id="rId5" Type="http://schemas.openxmlformats.org/officeDocument/2006/relationships/image" Target="../media/image136.svg"/><Relationship Id="rId15" Type="http://schemas.openxmlformats.org/officeDocument/2006/relationships/image" Target="../media/image146.png"/><Relationship Id="rId23" Type="http://schemas.openxmlformats.org/officeDocument/2006/relationships/image" Target="../media/image154.png"/><Relationship Id="rId28" Type="http://schemas.openxmlformats.org/officeDocument/2006/relationships/image" Target="../media/image158.svg"/><Relationship Id="rId36" Type="http://schemas.openxmlformats.org/officeDocument/2006/relationships/image" Target="../media/image166.png"/><Relationship Id="rId10" Type="http://schemas.openxmlformats.org/officeDocument/2006/relationships/image" Target="../media/image141.png"/><Relationship Id="rId19" Type="http://schemas.openxmlformats.org/officeDocument/2006/relationships/image" Target="../media/image150.png"/><Relationship Id="rId31" Type="http://schemas.openxmlformats.org/officeDocument/2006/relationships/image" Target="../media/image161.png"/><Relationship Id="rId4" Type="http://schemas.openxmlformats.org/officeDocument/2006/relationships/image" Target="../media/image135.png"/><Relationship Id="rId9" Type="http://schemas.openxmlformats.org/officeDocument/2006/relationships/image" Target="../media/image140.svg"/><Relationship Id="rId14" Type="http://schemas.openxmlformats.org/officeDocument/2006/relationships/image" Target="../media/image145.svg"/><Relationship Id="rId22" Type="http://schemas.openxmlformats.org/officeDocument/2006/relationships/image" Target="../media/image153.svg"/><Relationship Id="rId27" Type="http://schemas.openxmlformats.org/officeDocument/2006/relationships/image" Target="../media/image157.png"/><Relationship Id="rId30" Type="http://schemas.openxmlformats.org/officeDocument/2006/relationships/image" Target="../media/image160.svg"/><Relationship Id="rId35" Type="http://schemas.openxmlformats.org/officeDocument/2006/relationships/image" Target="../media/image165.svg"/><Relationship Id="rId8" Type="http://schemas.openxmlformats.org/officeDocument/2006/relationships/image" Target="../media/image139.png"/><Relationship Id="rId3" Type="http://schemas.openxmlformats.org/officeDocument/2006/relationships/image" Target="../media/image134.png"/></Relationships>
</file>

<file path=ppt/slides/_rels/slide49.xml.rels><?xml version="1.0" encoding="UTF-8" standalone="yes"?>
<Relationships xmlns="http://schemas.openxmlformats.org/package/2006/relationships"><Relationship Id="rId8" Type="http://schemas.openxmlformats.org/officeDocument/2006/relationships/image" Target="../media/image176.svg"/><Relationship Id="rId13" Type="http://schemas.openxmlformats.org/officeDocument/2006/relationships/image" Target="../media/image181.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80.svg"/><Relationship Id="rId2" Type="http://schemas.openxmlformats.org/officeDocument/2006/relationships/notesSlide" Target="../notesSlides/notesSlide37.xml"/><Relationship Id="rId1" Type="http://schemas.openxmlformats.org/officeDocument/2006/relationships/slideLayout" Target="../slideLayouts/slideLayout128.xml"/><Relationship Id="rId6" Type="http://schemas.openxmlformats.org/officeDocument/2006/relationships/image" Target="../media/image174.sv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172.svg"/><Relationship Id="rId9" Type="http://schemas.openxmlformats.org/officeDocument/2006/relationships/image" Target="../media/image177.svg"/><Relationship Id="rId14" Type="http://schemas.openxmlformats.org/officeDocument/2006/relationships/image" Target="../media/image18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39.xml"/><Relationship Id="rId1" Type="http://schemas.openxmlformats.org/officeDocument/2006/relationships/slideLayout" Target="../slideLayouts/slideLayout8.xml"/><Relationship Id="rId4" Type="http://schemas.openxmlformats.org/officeDocument/2006/relationships/image" Target="../media/image184.gif"/></Relationships>
</file>

<file path=ppt/slides/_rels/slide52.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122.png"/></Relationships>
</file>

<file path=ppt/slides/_rels/slide5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8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8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59.xml"/><Relationship Id="rId1" Type="http://schemas.openxmlformats.org/officeDocument/2006/relationships/slideLayout" Target="../slideLayouts/slideLayout4.xml"/><Relationship Id="rId5" Type="http://schemas.openxmlformats.org/officeDocument/2006/relationships/image" Target="../media/image191.png"/><Relationship Id="rId4" Type="http://schemas.openxmlformats.org/officeDocument/2006/relationships/image" Target="../media/image190.png"/></Relationships>
</file>

<file path=ppt/slides/_rels/slide7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0.png"/></Relationships>
</file>

<file path=ppt/slides/_rels/slide75.xml.rels><?xml version="1.0" encoding="UTF-8" standalone="yes"?>
<Relationships xmlns="http://schemas.openxmlformats.org/package/2006/relationships"><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image" Target="../media/image195.png"/><Relationship Id="rId5" Type="http://schemas.openxmlformats.org/officeDocument/2006/relationships/image" Target="../media/image193.png"/><Relationship Id="rId4" Type="http://schemas.openxmlformats.org/officeDocument/2006/relationships/image" Target="../media/image190.png"/></Relationships>
</file>

<file path=ppt/slides/_rels/slide7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2.png"/></Relationships>
</file>

<file path=ppt/slides/_rels/slide7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4.xml"/><Relationship Id="rId1" Type="http://schemas.openxmlformats.org/officeDocument/2006/relationships/slideLayout" Target="../slideLayouts/slideLayout4.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7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5.xml"/><Relationship Id="rId1" Type="http://schemas.openxmlformats.org/officeDocument/2006/relationships/slideLayout" Target="../slideLayouts/slideLayout4.xml"/><Relationship Id="rId5" Type="http://schemas.openxmlformats.org/officeDocument/2006/relationships/image" Target="../media/image202.png"/><Relationship Id="rId4" Type="http://schemas.openxmlformats.org/officeDocument/2006/relationships/image" Target="../media/image201.png"/></Relationships>
</file>

<file path=ppt/slides/_rels/slide8.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11.svg"/><Relationship Id="rId4" Type="http://schemas.openxmlformats.org/officeDocument/2006/relationships/image" Target="../media/image110.png"/></Relationships>
</file>

<file path=ppt/slides/_rels/slide8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6.xml"/><Relationship Id="rId1" Type="http://schemas.openxmlformats.org/officeDocument/2006/relationships/slideLayout" Target="../slideLayouts/slideLayout4.xml"/><Relationship Id="rId5" Type="http://schemas.openxmlformats.org/officeDocument/2006/relationships/image" Target="../media/image204.png"/><Relationship Id="rId4" Type="http://schemas.openxmlformats.org/officeDocument/2006/relationships/image" Target="../media/image203.png"/></Relationships>
</file>

<file path=ppt/slides/_rels/slide8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82.xml.rels><?xml version="1.0" encoding="UTF-8" standalone="yes"?>
<Relationships xmlns="http://schemas.openxmlformats.org/package/2006/relationships"><Relationship Id="rId3" Type="http://schemas.openxmlformats.org/officeDocument/2006/relationships/image" Target="../media/image184.gif"/><Relationship Id="rId2" Type="http://schemas.openxmlformats.org/officeDocument/2006/relationships/image" Target="../media/image208.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9.xml"/></Relationships>
</file>

<file path=ppt/slides/_rels/slide8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69.xml"/><Relationship Id="rId1" Type="http://schemas.openxmlformats.org/officeDocument/2006/relationships/slideLayout" Target="../slideLayouts/slideLayout29.xml"/><Relationship Id="rId4" Type="http://schemas.openxmlformats.org/officeDocument/2006/relationships/image" Target="../media/image210.svg"/></Relationships>
</file>

<file path=ppt/slides/_rels/slide8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hyperlink" Target="https://learn.microsoft.com/en-us/azure/aks/operator-best-practices-network" TargetMode="External"/><Relationship Id="rId4" Type="http://schemas.openxmlformats.org/officeDocument/2006/relationships/image" Target="../media/image211.gif"/></Relationships>
</file>

<file path=ppt/slides/_rels/slide87.xml.rels><?xml version="1.0" encoding="UTF-8" standalone="yes"?>
<Relationships xmlns="http://schemas.openxmlformats.org/package/2006/relationships"><Relationship Id="rId3" Type="http://schemas.openxmlformats.org/officeDocument/2006/relationships/image" Target="../media/image212.gi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12.png"/><Relationship Id="rId7" Type="http://schemas.microsoft.com/office/2007/relationships/hdphoto" Target="../media/hdphoto6.wdp"/><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microsoft.com/office/2007/relationships/hdphoto" Target="../media/hdphoto5.wdp"/><Relationship Id="rId5" Type="http://schemas.microsoft.com/office/2007/relationships/hdphoto" Target="../media/hdphoto4.wdp"/><Relationship Id="rId4" Type="http://schemas.microsoft.com/office/2007/relationships/hdphoto" Target="../media/hdphoto3.wdp"/><Relationship Id="rId9" Type="http://schemas.microsoft.com/office/2007/relationships/hdphoto" Target="../media/hdphoto8.wdp"/></Relationships>
</file>

<file path=ppt/slides/_rels/slide90.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7.svg"/><Relationship Id="rId2" Type="http://schemas.openxmlformats.org/officeDocument/2006/relationships/notesSlide" Target="../notesSlides/notesSlide74.xml"/><Relationship Id="rId1" Type="http://schemas.openxmlformats.org/officeDocument/2006/relationships/slideLayout" Target="../slideLayouts/slideLayout11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7.svg"/><Relationship Id="rId2" Type="http://schemas.openxmlformats.org/officeDocument/2006/relationships/notesSlide" Target="../notesSlides/notesSlide75.xml"/><Relationship Id="rId1" Type="http://schemas.openxmlformats.org/officeDocument/2006/relationships/slideLayout" Target="../slideLayouts/slideLayout11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7.svg"/><Relationship Id="rId2" Type="http://schemas.openxmlformats.org/officeDocument/2006/relationships/notesSlide" Target="../notesSlides/notesSlide76.xml"/><Relationship Id="rId1" Type="http://schemas.openxmlformats.org/officeDocument/2006/relationships/slideLayout" Target="../slideLayouts/slideLayout11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7.svg"/><Relationship Id="rId2" Type="http://schemas.openxmlformats.org/officeDocument/2006/relationships/notesSlide" Target="../notesSlides/notesSlide77.xml"/><Relationship Id="rId1" Type="http://schemas.openxmlformats.org/officeDocument/2006/relationships/slideLayout" Target="../slideLayouts/slideLayout11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7.svg"/><Relationship Id="rId2" Type="http://schemas.openxmlformats.org/officeDocument/2006/relationships/notesSlide" Target="../notesSlides/notesSlide78.xml"/><Relationship Id="rId1" Type="http://schemas.openxmlformats.org/officeDocument/2006/relationships/slideLayout" Target="../slideLayouts/slideLayout11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7.svg"/><Relationship Id="rId2" Type="http://schemas.openxmlformats.org/officeDocument/2006/relationships/notesSlide" Target="../notesSlides/notesSlide79.xml"/><Relationship Id="rId1" Type="http://schemas.openxmlformats.org/officeDocument/2006/relationships/slideLayout" Target="../slideLayouts/slideLayout11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214.png"/><Relationship Id="rId7" Type="http://schemas.openxmlformats.org/officeDocument/2006/relationships/image" Target="../media/image217.svg"/><Relationship Id="rId2" Type="http://schemas.openxmlformats.org/officeDocument/2006/relationships/notesSlide" Target="../notesSlides/notesSlide80.xml"/><Relationship Id="rId1" Type="http://schemas.openxmlformats.org/officeDocument/2006/relationships/slideLayout" Target="../slideLayouts/slideLayout11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hyperlink" Target="https://www.google.com/imgres?imgurl=https%3A%2F%2Fbiarca.io%2Fwp-content%2Fthemes%2Fbiarca%2Fresources%2Fassets%2Fimages%2Fcicd-icon-1.svg&amp;imgrefurl=https%3A%2F%2Fbiarca.io%2Fdevops%2F&amp;docid=-miI6nTSLIgr2M&amp;tbnid=pL_EwGr2YMBrSM%3A&amp;vet=10ahUKEwjBofjhnLLkAhUGIsAKHZtpAqkQMwhXKAUwBQ..i&amp;w=800&amp;h=733&amp;safe=off&amp;bih=1619&amp;biw=3200&amp;q=ci%20cd%20icon&amp;ved=0ahUKEwjBofjhnLLkAhUGIsAKHZtpAqkQMwhXKAUwBQ&amp;iact=mrc&amp;uact=8"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CC8FCA5-746B-411D-DE56-D184792E1DBB}"/>
              </a:ext>
            </a:extLst>
          </p:cNvPr>
          <p:cNvSpPr>
            <a:spLocks noGrp="1"/>
          </p:cNvSpPr>
          <p:nvPr>
            <p:ph type="title"/>
          </p:nvPr>
        </p:nvSpPr>
        <p:spPr>
          <a:xfrm>
            <a:off x="647117" y="3615942"/>
            <a:ext cx="5425812" cy="553998"/>
          </a:xfrm>
        </p:spPr>
        <p:txBody>
          <a:bodyPr/>
          <a:lstStyle/>
          <a:p>
            <a:r>
              <a:rPr lang="en-US" sz="3600"/>
              <a:t>Intro to Kubernetes</a:t>
            </a:r>
          </a:p>
        </p:txBody>
      </p:sp>
    </p:spTree>
    <p:extLst>
      <p:ext uri="{BB962C8B-B14F-4D97-AF65-F5344CB8AC3E}">
        <p14:creationId xmlns:p14="http://schemas.microsoft.com/office/powerpoint/2010/main" val="26784152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3C1D8-997A-3307-B567-5C31F43276DE}"/>
              </a:ext>
            </a:extLst>
          </p:cNvPr>
          <p:cNvSpPr>
            <a:spLocks noGrp="1"/>
          </p:cNvSpPr>
          <p:nvPr>
            <p:ph type="title"/>
          </p:nvPr>
        </p:nvSpPr>
        <p:spPr/>
        <p:txBody>
          <a:bodyPr/>
          <a:lstStyle/>
          <a:p>
            <a:r>
              <a:rPr lang="en-US"/>
              <a:t>Introducing Containers</a:t>
            </a:r>
          </a:p>
        </p:txBody>
      </p:sp>
      <p:sp>
        <p:nvSpPr>
          <p:cNvPr id="3" name="Text Placeholder 2">
            <a:extLst>
              <a:ext uri="{FF2B5EF4-FFF2-40B4-BE49-F238E27FC236}">
                <a16:creationId xmlns:a16="http://schemas.microsoft.com/office/drawing/2014/main" id="{2F3AC27F-55BE-EAA1-2E0E-6E854A75AF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907541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416FDD-7D00-DD95-5A55-9776622E9391}"/>
              </a:ext>
            </a:extLst>
          </p:cNvPr>
          <p:cNvSpPr>
            <a:spLocks noGrp="1"/>
          </p:cNvSpPr>
          <p:nvPr>
            <p:ph type="title"/>
          </p:nvPr>
        </p:nvSpPr>
        <p:spPr/>
        <p:txBody>
          <a:bodyPr/>
          <a:lstStyle/>
          <a:p>
            <a:r>
              <a:rPr lang="en-US"/>
              <a:t>Exercise 5</a:t>
            </a:r>
          </a:p>
        </p:txBody>
      </p:sp>
      <p:sp>
        <p:nvSpPr>
          <p:cNvPr id="4" name="Content Placeholder 3">
            <a:extLst>
              <a:ext uri="{FF2B5EF4-FFF2-40B4-BE49-F238E27FC236}">
                <a16:creationId xmlns:a16="http://schemas.microsoft.com/office/drawing/2014/main" id="{944D4F64-C219-4A43-E9DA-0C0BD78C592C}"/>
              </a:ext>
            </a:extLst>
          </p:cNvPr>
          <p:cNvSpPr>
            <a:spLocks noGrp="1"/>
          </p:cNvSpPr>
          <p:nvPr>
            <p:ph idx="1"/>
          </p:nvPr>
        </p:nvSpPr>
        <p:spPr>
          <a:xfrm>
            <a:off x="848436" y="1685557"/>
            <a:ext cx="10684434" cy="4566909"/>
          </a:xfrm>
        </p:spPr>
        <p:txBody>
          <a:bodyPr>
            <a:normAutofit/>
          </a:bodyPr>
          <a:lstStyle/>
          <a:p>
            <a:pPr lvl="0"/>
            <a:r>
              <a:rPr lang="en-US" sz="3200"/>
              <a:t>Understand the scaling options in AKS</a:t>
            </a:r>
          </a:p>
          <a:p>
            <a:pPr lvl="0"/>
            <a:r>
              <a:rPr lang="en-US" sz="3200"/>
              <a:t>Scale manually and automatically the backend microservice</a:t>
            </a:r>
          </a:p>
          <a:p>
            <a:pPr lvl="0"/>
            <a:r>
              <a:rPr lang="en-US" sz="3200"/>
              <a:t>Testing scalability of the cluster</a:t>
            </a:r>
          </a:p>
          <a:p>
            <a:pPr marL="0" lvl="0" indent="0">
              <a:buNone/>
            </a:pPr>
            <a:endParaRPr lang="en-US" sz="3200"/>
          </a:p>
          <a:p>
            <a:pPr marL="0" lvl="0" indent="0">
              <a:buNone/>
            </a:pPr>
            <a:r>
              <a:rPr lang="en-US" sz="3200" b="1"/>
              <a:t>Tip! </a:t>
            </a:r>
            <a:br>
              <a:rPr lang="en-US" sz="3200" b="1"/>
            </a:br>
            <a:r>
              <a:rPr lang="en-US" sz="3200" i="1"/>
              <a:t>What happens to the backend data </a:t>
            </a:r>
          </a:p>
          <a:p>
            <a:pPr marL="0" lvl="0" indent="0">
              <a:buNone/>
            </a:pPr>
            <a:r>
              <a:rPr lang="en-US" sz="3200" i="1"/>
              <a:t>when the service scales?</a:t>
            </a:r>
            <a:endParaRPr lang="en-US" sz="3200"/>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b="1"/>
              <a:t>Scale ‘er up!!!</a:t>
            </a:r>
          </a:p>
        </p:txBody>
      </p:sp>
      <p:pic>
        <p:nvPicPr>
          <p:cNvPr id="5" name="Picture 4" descr="Disappear Gone GIF - Disappear Gone Sorry - Discover &amp; Share GIFs">
            <a:extLst>
              <a:ext uri="{FF2B5EF4-FFF2-40B4-BE49-F238E27FC236}">
                <a16:creationId xmlns:a16="http://schemas.microsoft.com/office/drawing/2014/main" id="{332D0812-B6FF-BE1F-EE21-0E39017D4530}"/>
              </a:ext>
            </a:extLst>
          </p:cNvPr>
          <p:cNvPicPr>
            <a:picLocks noChangeAspect="1"/>
          </p:cNvPicPr>
          <p:nvPr/>
        </p:nvPicPr>
        <p:blipFill>
          <a:blip r:embed="rId3"/>
          <a:stretch>
            <a:fillRect/>
          </a:stretch>
        </p:blipFill>
        <p:spPr>
          <a:xfrm>
            <a:off x="7505624" y="4502752"/>
            <a:ext cx="2032000" cy="1524000"/>
          </a:xfrm>
          <a:prstGeom prst="rect">
            <a:avLst/>
          </a:prstGeom>
        </p:spPr>
      </p:pic>
      <p:pic>
        <p:nvPicPr>
          <p:cNvPr id="6" name="Graphic 5" descr="Stopwatch 33% with solid fill">
            <a:extLst>
              <a:ext uri="{FF2B5EF4-FFF2-40B4-BE49-F238E27FC236}">
                <a16:creationId xmlns:a16="http://schemas.microsoft.com/office/drawing/2014/main" id="{22664C46-756A-54EC-6870-6A5B10D59C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094" y="363044"/>
            <a:ext cx="914400" cy="914400"/>
          </a:xfrm>
          <a:prstGeom prst="rect">
            <a:avLst/>
          </a:prstGeom>
        </p:spPr>
      </p:pic>
      <p:sp>
        <p:nvSpPr>
          <p:cNvPr id="7" name="TextBox 6">
            <a:extLst>
              <a:ext uri="{FF2B5EF4-FFF2-40B4-BE49-F238E27FC236}">
                <a16:creationId xmlns:a16="http://schemas.microsoft.com/office/drawing/2014/main" id="{A3D8A6D5-920B-4CED-D27F-6F6CE2AD9CC5}"/>
              </a:ext>
            </a:extLst>
          </p:cNvPr>
          <p:cNvSpPr txBox="1"/>
          <p:nvPr/>
        </p:nvSpPr>
        <p:spPr>
          <a:xfrm>
            <a:off x="9691494" y="558634"/>
            <a:ext cx="1189749" cy="523220"/>
          </a:xfrm>
          <a:prstGeom prst="rect">
            <a:avLst/>
          </a:prstGeom>
          <a:noFill/>
        </p:spPr>
        <p:txBody>
          <a:bodyPr wrap="none" rtlCol="0">
            <a:spAutoFit/>
          </a:bodyPr>
          <a:lstStyle/>
          <a:p>
            <a:r>
              <a:rPr lang="en-US" sz="2800"/>
              <a:t>20 min</a:t>
            </a:r>
          </a:p>
        </p:txBody>
      </p:sp>
    </p:spTree>
    <p:extLst>
      <p:ext uri="{BB962C8B-B14F-4D97-AF65-F5344CB8AC3E}">
        <p14:creationId xmlns:p14="http://schemas.microsoft.com/office/powerpoint/2010/main" val="225051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a:t>Storage</a:t>
            </a:r>
          </a:p>
        </p:txBody>
      </p:sp>
    </p:spTree>
    <p:extLst>
      <p:ext uri="{BB962C8B-B14F-4D97-AF65-F5344CB8AC3E}">
        <p14:creationId xmlns:p14="http://schemas.microsoft.com/office/powerpoint/2010/main" val="40173580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6C6BD7F-17D7-4170-B1CD-D6FCCF6E3D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127945" y="1782165"/>
            <a:ext cx="4647494" cy="4647494"/>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7" name="Picture 6">
            <a:extLst>
              <a:ext uri="{FF2B5EF4-FFF2-40B4-BE49-F238E27FC236}">
                <a16:creationId xmlns:a16="http://schemas.microsoft.com/office/drawing/2014/main" id="{7E57B035-D0B2-4C5D-A5A4-3CF17B1CB7A5}"/>
              </a:ext>
            </a:extLst>
          </p:cNvPr>
          <p:cNvPicPr>
            <a:picLocks noChangeAspect="1"/>
          </p:cNvPicPr>
          <p:nvPr/>
        </p:nvPicPr>
        <p:blipFill>
          <a:blip r:embed="rId6"/>
          <a:stretch>
            <a:fillRect/>
          </a:stretch>
        </p:blipFill>
        <p:spPr>
          <a:xfrm>
            <a:off x="5501196" y="3421111"/>
            <a:ext cx="1900992" cy="1121098"/>
          </a:xfrm>
          <a:prstGeom prst="rect">
            <a:avLst/>
          </a:prstGeom>
        </p:spPr>
      </p:pic>
      <p:pic>
        <p:nvPicPr>
          <p:cNvPr id="14" name="Picture 13">
            <a:extLst>
              <a:ext uri="{FF2B5EF4-FFF2-40B4-BE49-F238E27FC236}">
                <a16:creationId xmlns:a16="http://schemas.microsoft.com/office/drawing/2014/main" id="{5CA97F8D-2433-4A15-BCA8-56F275874094}"/>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5501196" y="3421111"/>
            <a:ext cx="1900992" cy="1121098"/>
          </a:xfrm>
          <a:prstGeom prst="rect">
            <a:avLst/>
          </a:prstGeom>
        </p:spPr>
      </p:pic>
      <p:pic>
        <p:nvPicPr>
          <p:cNvPr id="9" name="Picture 8">
            <a:extLst>
              <a:ext uri="{FF2B5EF4-FFF2-40B4-BE49-F238E27FC236}">
                <a16:creationId xmlns:a16="http://schemas.microsoft.com/office/drawing/2014/main" id="{49E2DC86-18B2-4257-A695-A402C0894C8B}"/>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6595585" y="3760452"/>
            <a:ext cx="339736" cy="339736"/>
          </a:xfrm>
          <a:prstGeom prst="rect">
            <a:avLst/>
          </a:prstGeom>
        </p:spPr>
      </p:pic>
      <p:grpSp>
        <p:nvGrpSpPr>
          <p:cNvPr id="17" name="Group 16">
            <a:extLst>
              <a:ext uri="{FF2B5EF4-FFF2-40B4-BE49-F238E27FC236}">
                <a16:creationId xmlns:a16="http://schemas.microsoft.com/office/drawing/2014/main" id="{7DE893B9-104B-4ADF-9229-532C98BF4256}"/>
              </a:ext>
            </a:extLst>
          </p:cNvPr>
          <p:cNvGrpSpPr/>
          <p:nvPr/>
        </p:nvGrpSpPr>
        <p:grpSpPr>
          <a:xfrm>
            <a:off x="840656" y="2847087"/>
            <a:ext cx="1826730" cy="1826730"/>
            <a:chOff x="840656" y="2847087"/>
            <a:chExt cx="1826730" cy="1826730"/>
          </a:xfrm>
        </p:grpSpPr>
        <p:pic>
          <p:nvPicPr>
            <p:cNvPr id="15" name="Picture 14">
              <a:extLst>
                <a:ext uri="{FF2B5EF4-FFF2-40B4-BE49-F238E27FC236}">
                  <a16:creationId xmlns:a16="http://schemas.microsoft.com/office/drawing/2014/main" id="{0014FD21-3180-4493-862F-610A7F0A9470}"/>
                </a:ext>
              </a:extLst>
            </p:cNvPr>
            <p:cNvPicPr>
              <a:picLocks noChangeAspect="1"/>
            </p:cNvPicPr>
            <p:nvPr/>
          </p:nvPicPr>
          <p:blipFill>
            <a:blip r:embed="rId9">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840656" y="2847087"/>
              <a:ext cx="1826730" cy="1826730"/>
            </a:xfrm>
            <a:prstGeom prst="rect">
              <a:avLst/>
            </a:prstGeom>
          </p:spPr>
        </p:pic>
        <p:sp>
          <p:nvSpPr>
            <p:cNvPr id="16" name="TextBox 15">
              <a:extLst>
                <a:ext uri="{FF2B5EF4-FFF2-40B4-BE49-F238E27FC236}">
                  <a16:creationId xmlns:a16="http://schemas.microsoft.com/office/drawing/2014/main" id="{7D50864C-EF78-436B-A86F-BF21D2FF1EE8}"/>
                </a:ext>
              </a:extLst>
            </p:cNvPr>
            <p:cNvSpPr txBox="1"/>
            <p:nvPr/>
          </p:nvSpPr>
          <p:spPr>
            <a:xfrm>
              <a:off x="1055656" y="3411716"/>
              <a:ext cx="1396729" cy="1037207"/>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Volume</a:t>
              </a:r>
            </a:p>
            <a:p>
              <a:pPr>
                <a:lnSpc>
                  <a:spcPct val="90000"/>
                </a:lnSpc>
                <a:spcAft>
                  <a:spcPts val="600"/>
                </a:spcAft>
              </a:pPr>
              <a:r>
                <a:rPr lang="en-US" sz="2400">
                  <a:solidFill>
                    <a:schemeClr val="bg1"/>
                  </a:solidFill>
                </a:rPr>
                <a:t> (state)</a:t>
              </a:r>
            </a:p>
          </p:txBody>
        </p:sp>
      </p:grpSp>
      <p:cxnSp>
        <p:nvCxnSpPr>
          <p:cNvPr id="18" name="Straight Arrow Connector 17">
            <a:extLst>
              <a:ext uri="{FF2B5EF4-FFF2-40B4-BE49-F238E27FC236}">
                <a16:creationId xmlns:a16="http://schemas.microsoft.com/office/drawing/2014/main" id="{79623CFB-5F46-4EC2-9855-E52C29AFD0F8}"/>
              </a:ext>
            </a:extLst>
          </p:cNvPr>
          <p:cNvCxnSpPr>
            <a:cxnSpLocks/>
          </p:cNvCxnSpPr>
          <p:nvPr/>
        </p:nvCxnSpPr>
        <p:spPr>
          <a:xfrm flipH="1">
            <a:off x="2570814" y="3930319"/>
            <a:ext cx="2594328"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CBABE0D-ABB8-4171-93ED-FE8A8544EDC0}"/>
              </a:ext>
            </a:extLst>
          </p:cNvPr>
          <p:cNvCxnSpPr>
            <a:cxnSpLocks/>
          </p:cNvCxnSpPr>
          <p:nvPr/>
        </p:nvCxnSpPr>
        <p:spPr>
          <a:xfrm>
            <a:off x="2570813" y="4100188"/>
            <a:ext cx="266824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D9DD11F-05A2-4B33-99C4-11D2F3EA5511}"/>
              </a:ext>
            </a:extLst>
          </p:cNvPr>
          <p:cNvSpPr/>
          <p:nvPr/>
        </p:nvSpPr>
        <p:spPr>
          <a:xfrm>
            <a:off x="7820192" y="3248594"/>
            <a:ext cx="3948517" cy="1200329"/>
          </a:xfrm>
          <a:prstGeom prst="rect">
            <a:avLst/>
          </a:prstGeom>
        </p:spPr>
        <p:txBody>
          <a:bodyPr wrap="none">
            <a:spAutoFit/>
          </a:bodyPr>
          <a:lstStyle/>
          <a:p>
            <a:pPr algn="ct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On-disk files in a Container </a:t>
            </a:r>
          </a:p>
          <a:p>
            <a:pPr algn="ct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are </a:t>
            </a:r>
          </a:p>
          <a:p>
            <a:pPr algn="ctr"/>
            <a:r>
              <a:rPr lang="en-US" sz="24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ephemeral</a:t>
            </a:r>
          </a:p>
        </p:txBody>
      </p:sp>
      <p:sp>
        <p:nvSpPr>
          <p:cNvPr id="2" name="Title 1">
            <a:extLst>
              <a:ext uri="{FF2B5EF4-FFF2-40B4-BE49-F238E27FC236}">
                <a16:creationId xmlns:a16="http://schemas.microsoft.com/office/drawing/2014/main" id="{B40069F4-5352-F69C-E162-683617D58A7B}"/>
              </a:ext>
            </a:extLst>
          </p:cNvPr>
          <p:cNvSpPr>
            <a:spLocks noGrp="1"/>
          </p:cNvSpPr>
          <p:nvPr>
            <p:ph type="title"/>
          </p:nvPr>
        </p:nvSpPr>
        <p:spPr/>
        <p:txBody>
          <a:bodyPr/>
          <a:lstStyle/>
          <a:p>
            <a:r>
              <a:rPr lang="en-US"/>
              <a:t>Volumes in Kubernetes</a:t>
            </a:r>
          </a:p>
        </p:txBody>
      </p:sp>
      <p:sp>
        <p:nvSpPr>
          <p:cNvPr id="3" name="Text Placeholder 2">
            <a:extLst>
              <a:ext uri="{FF2B5EF4-FFF2-40B4-BE49-F238E27FC236}">
                <a16:creationId xmlns:a16="http://schemas.microsoft.com/office/drawing/2014/main" id="{DD8EEF1E-5045-DCBA-F0A8-62E58D74C3D0}"/>
              </a:ext>
            </a:extLst>
          </p:cNvPr>
          <p:cNvSpPr>
            <a:spLocks noGrp="1"/>
          </p:cNvSpPr>
          <p:nvPr>
            <p:ph type="body" sz="quarter" idx="13"/>
          </p:nvPr>
        </p:nvSpPr>
        <p:spPr/>
        <p:txBody>
          <a:bodyPr/>
          <a:lstStyle/>
          <a:p>
            <a:r>
              <a:rPr lang="en-US"/>
              <a:t>Why we need volumes?</a:t>
            </a:r>
          </a:p>
        </p:txBody>
      </p:sp>
    </p:spTree>
    <p:extLst>
      <p:ext uri="{BB962C8B-B14F-4D97-AF65-F5344CB8AC3E}">
        <p14:creationId xmlns:p14="http://schemas.microsoft.com/office/powerpoint/2010/main" val="4138381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4"/>
                                        </p:tgtEl>
                                      </p:cBhvr>
                                    </p:animEffect>
                                    <p:anim calcmode="lin" valueType="num">
                                      <p:cBhvr>
                                        <p:cTn id="20" dur="1000"/>
                                        <p:tgtEl>
                                          <p:spTgt spid="14"/>
                                        </p:tgtEl>
                                        <p:attrNameLst>
                                          <p:attrName>ppt_x</p:attrName>
                                        </p:attrNameLst>
                                      </p:cBhvr>
                                      <p:tavLst>
                                        <p:tav tm="0">
                                          <p:val>
                                            <p:strVal val="ppt_x"/>
                                          </p:val>
                                        </p:tav>
                                        <p:tav tm="100000">
                                          <p:val>
                                            <p:strVal val="ppt_x"/>
                                          </p:val>
                                        </p:tav>
                                      </p:tavLst>
                                    </p:anim>
                                    <p:anim calcmode="lin" valueType="num">
                                      <p:cBhvr>
                                        <p:cTn id="21" dur="1000"/>
                                        <p:tgtEl>
                                          <p:spTgt spid="14"/>
                                        </p:tgtEl>
                                        <p:attrNameLst>
                                          <p:attrName>ppt_y</p:attrName>
                                        </p:attrNameLst>
                                      </p:cBhvr>
                                      <p:tavLst>
                                        <p:tav tm="0">
                                          <p:val>
                                            <p:strVal val="ppt_y"/>
                                          </p:val>
                                        </p:tav>
                                        <p:tav tm="100000">
                                          <p:val>
                                            <p:strVal val="ppt_y+.1"/>
                                          </p:val>
                                        </p:tav>
                                      </p:tavLst>
                                    </p:anim>
                                    <p:set>
                                      <p:cBhvr>
                                        <p:cTn id="22" dur="1" fill="hold">
                                          <p:stCondLst>
                                            <p:cond delay="999"/>
                                          </p:stCondLst>
                                        </p:cTn>
                                        <p:tgtEl>
                                          <p:spTgt spid="14"/>
                                        </p:tgtEl>
                                        <p:attrNameLst>
                                          <p:attrName>style.visibility</p:attrName>
                                        </p:attrNameLst>
                                      </p:cBhvr>
                                      <p:to>
                                        <p:strVal val="hidden"/>
                                      </p:to>
                                    </p:set>
                                  </p:childTnLst>
                                </p:cTn>
                              </p:par>
                              <p:par>
                                <p:cTn id="23" presetID="42" presetClass="exit" presetSubtype="0" fill="hold" nodeType="withEffect">
                                  <p:stCondLst>
                                    <p:cond delay="0"/>
                                  </p:stCondLst>
                                  <p:childTnLst>
                                    <p:animEffect transition="out" filter="fade">
                                      <p:cBhvr>
                                        <p:cTn id="24" dur="1000"/>
                                        <p:tgtEl>
                                          <p:spTgt spid="9"/>
                                        </p:tgtEl>
                                      </p:cBhvr>
                                    </p:animEffect>
                                    <p:anim calcmode="lin" valueType="num">
                                      <p:cBhvr>
                                        <p:cTn id="25" dur="1000"/>
                                        <p:tgtEl>
                                          <p:spTgt spid="9"/>
                                        </p:tgtEl>
                                        <p:attrNameLst>
                                          <p:attrName>ppt_x</p:attrName>
                                        </p:attrNameLst>
                                      </p:cBhvr>
                                      <p:tavLst>
                                        <p:tav tm="0">
                                          <p:val>
                                            <p:strVal val="ppt_x"/>
                                          </p:val>
                                        </p:tav>
                                        <p:tav tm="100000">
                                          <p:val>
                                            <p:strVal val="ppt_x"/>
                                          </p:val>
                                        </p:tav>
                                      </p:tavLst>
                                    </p:anim>
                                    <p:anim calcmode="lin" valueType="num">
                                      <p:cBhvr>
                                        <p:cTn id="26" dur="1000"/>
                                        <p:tgtEl>
                                          <p:spTgt spid="9"/>
                                        </p:tgtEl>
                                        <p:attrNameLst>
                                          <p:attrName>ppt_y</p:attrName>
                                        </p:attrNameLst>
                                      </p:cBhvr>
                                      <p:tavLst>
                                        <p:tav tm="0">
                                          <p:val>
                                            <p:strVal val="ppt_y"/>
                                          </p:val>
                                        </p:tav>
                                        <p:tav tm="100000">
                                          <p:val>
                                            <p:strVal val="ppt_y+.1"/>
                                          </p:val>
                                        </p:tav>
                                      </p:tavLst>
                                    </p:anim>
                                    <p:set>
                                      <p:cBhvr>
                                        <p:cTn id="27" dur="1" fill="hold">
                                          <p:stCondLst>
                                            <p:cond delay="999"/>
                                          </p:stCondLst>
                                        </p:cTn>
                                        <p:tgtEl>
                                          <p:spTgt spid="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1000"/>
                                        <p:tgtEl>
                                          <p:spTgt spid="7"/>
                                        </p:tgtEl>
                                      </p:cBhvr>
                                    </p:animEffect>
                                    <p:anim calcmode="lin" valueType="num">
                                      <p:cBhvr>
                                        <p:cTn id="38" dur="1000" fill="hold"/>
                                        <p:tgtEl>
                                          <p:spTgt spid="7"/>
                                        </p:tgtEl>
                                        <p:attrNameLst>
                                          <p:attrName>ppt_x</p:attrName>
                                        </p:attrNameLst>
                                      </p:cBhvr>
                                      <p:tavLst>
                                        <p:tav tm="0">
                                          <p:val>
                                            <p:strVal val="#ppt_x"/>
                                          </p:val>
                                        </p:tav>
                                        <p:tav tm="100000">
                                          <p:val>
                                            <p:strVal val="#ppt_x"/>
                                          </p:val>
                                        </p:tav>
                                      </p:tavLst>
                                    </p:anim>
                                    <p:anim calcmode="lin" valueType="num">
                                      <p:cBhvr>
                                        <p:cTn id="3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up)">
                                      <p:cBhvr>
                                        <p:cTn id="49" dur="500"/>
                                        <p:tgtEl>
                                          <p:spTgt spid="18"/>
                                        </p:tgtEl>
                                      </p:cBhvr>
                                    </p:animEffect>
                                  </p:childTnLst>
                                </p:cTn>
                              </p:par>
                              <p:par>
                                <p:cTn id="50" presetID="22" presetClass="entr" presetSubtype="1"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up)">
                                      <p:cBhvr>
                                        <p:cTn id="5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graphicFrame>
        <p:nvGraphicFramePr>
          <p:cNvPr id="2" name="Diagram 1">
            <a:extLst>
              <a:ext uri="{FF2B5EF4-FFF2-40B4-BE49-F238E27FC236}">
                <a16:creationId xmlns:a16="http://schemas.microsoft.com/office/drawing/2014/main" id="{04356E7B-5FDA-458D-9177-582E180EAD97}"/>
              </a:ext>
            </a:extLst>
          </p:cNvPr>
          <p:cNvGraphicFramePr/>
          <p:nvPr/>
        </p:nvGraphicFramePr>
        <p:xfrm>
          <a:off x="726587" y="1827817"/>
          <a:ext cx="5269480" cy="46692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9" name="Picture 18">
            <a:extLst>
              <a:ext uri="{FF2B5EF4-FFF2-40B4-BE49-F238E27FC236}">
                <a16:creationId xmlns:a16="http://schemas.microsoft.com/office/drawing/2014/main" id="{38EA57A0-CA1F-4082-904A-4935CDB77131}"/>
              </a:ext>
            </a:extLst>
          </p:cNvPr>
          <p:cNvPicPr>
            <a:picLocks noChangeAspect="1"/>
          </p:cNvPicPr>
          <p:nvPr/>
        </p:nvPicPr>
        <p:blipFill>
          <a:blip r:embed="rId9">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a:xfrm>
            <a:off x="6581392" y="1659328"/>
            <a:ext cx="4647494" cy="4647494"/>
          </a:xfrm>
          <a:prstGeom prst="rect">
            <a:avLst/>
          </a:prstGeom>
        </p:spPr>
      </p:pic>
      <p:sp>
        <p:nvSpPr>
          <p:cNvPr id="6" name="TextBox 5">
            <a:extLst>
              <a:ext uri="{FF2B5EF4-FFF2-40B4-BE49-F238E27FC236}">
                <a16:creationId xmlns:a16="http://schemas.microsoft.com/office/drawing/2014/main" id="{C9249476-0C77-4559-92D9-A0E9FF245930}"/>
              </a:ext>
            </a:extLst>
          </p:cNvPr>
          <p:cNvSpPr txBox="1"/>
          <p:nvPr/>
        </p:nvSpPr>
        <p:spPr>
          <a:xfrm>
            <a:off x="8312046" y="2780675"/>
            <a:ext cx="1028167"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RAM</a:t>
            </a:r>
          </a:p>
        </p:txBody>
      </p:sp>
      <p:sp>
        <p:nvSpPr>
          <p:cNvPr id="20" name="TextBox 19">
            <a:extLst>
              <a:ext uri="{FF2B5EF4-FFF2-40B4-BE49-F238E27FC236}">
                <a16:creationId xmlns:a16="http://schemas.microsoft.com/office/drawing/2014/main" id="{F707210B-BB1F-4ACC-AF20-EF150883258A}"/>
              </a:ext>
            </a:extLst>
          </p:cNvPr>
          <p:cNvSpPr txBox="1"/>
          <p:nvPr/>
        </p:nvSpPr>
        <p:spPr>
          <a:xfrm>
            <a:off x="8020762" y="3652730"/>
            <a:ext cx="1768754" cy="627864"/>
          </a:xfrm>
          <a:prstGeom prst="rect">
            <a:avLst/>
          </a:prstGeom>
          <a:solidFill>
            <a:srgbClr val="00B050"/>
          </a:solidFill>
        </p:spPr>
        <p:txBody>
          <a:bodyPr wrap="none" lIns="182880" tIns="146304" rIns="182880" bIns="146304" rtlCol="0">
            <a:spAutoFit/>
          </a:bodyPr>
          <a:lstStyle/>
          <a:p>
            <a:pPr>
              <a:lnSpc>
                <a:spcPct val="90000"/>
              </a:lnSpc>
              <a:spcAft>
                <a:spcPts val="600"/>
              </a:spcAft>
            </a:pPr>
            <a:r>
              <a:rPr lang="en-US" sz="2400">
                <a:solidFill>
                  <a:schemeClr val="bg1"/>
                </a:solidFill>
              </a:rPr>
              <a:t>HDD /SSD</a:t>
            </a:r>
          </a:p>
        </p:txBody>
      </p:sp>
      <p:pic>
        <p:nvPicPr>
          <p:cNvPr id="21" name="Picture 20">
            <a:extLst>
              <a:ext uri="{FF2B5EF4-FFF2-40B4-BE49-F238E27FC236}">
                <a16:creationId xmlns:a16="http://schemas.microsoft.com/office/drawing/2014/main" id="{7BE5A660-7740-47A8-875A-B6B83A07D88B}"/>
              </a:ext>
            </a:extLst>
          </p:cNvPr>
          <p:cNvPicPr>
            <a:picLocks noChangeAspect="1"/>
          </p:cNvPicPr>
          <p:nvPr/>
        </p:nvPicPr>
        <p:blipFill>
          <a:blip r:embed="rId11">
            <a:extLst>
              <a:ext uri="{BEBA8EAE-BF5A-486C-A8C5-ECC9F3942E4B}">
                <a14:imgProps xmlns:a14="http://schemas.microsoft.com/office/drawing/2010/main">
                  <a14:imgLayer r:embed="rId12">
                    <a14:imgEffect>
                      <a14:saturation sat="0"/>
                    </a14:imgEffect>
                  </a14:imgLayer>
                </a14:imgProps>
              </a:ext>
            </a:extLst>
          </a:blip>
          <a:stretch>
            <a:fillRect/>
          </a:stretch>
        </p:blipFill>
        <p:spPr>
          <a:xfrm>
            <a:off x="0" y="3587571"/>
            <a:ext cx="1900992" cy="1121098"/>
          </a:xfrm>
          <a:prstGeom prst="rect">
            <a:avLst/>
          </a:prstGeom>
        </p:spPr>
      </p:pic>
      <p:cxnSp>
        <p:nvCxnSpPr>
          <p:cNvPr id="23" name="Straight Arrow Connector 22">
            <a:extLst>
              <a:ext uri="{FF2B5EF4-FFF2-40B4-BE49-F238E27FC236}">
                <a16:creationId xmlns:a16="http://schemas.microsoft.com/office/drawing/2014/main" id="{D0EC13E4-B02D-4B2E-9D47-512D786C9AA4}"/>
              </a:ext>
            </a:extLst>
          </p:cNvPr>
          <p:cNvCxnSpPr>
            <a:cxnSpLocks/>
          </p:cNvCxnSpPr>
          <p:nvPr/>
        </p:nvCxnSpPr>
        <p:spPr>
          <a:xfrm>
            <a:off x="4706911" y="2046157"/>
            <a:ext cx="3507699" cy="95937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Straight Arrow Connector 24">
            <a:extLst>
              <a:ext uri="{FF2B5EF4-FFF2-40B4-BE49-F238E27FC236}">
                <a16:creationId xmlns:a16="http://schemas.microsoft.com/office/drawing/2014/main" id="{0AA6D0C5-6498-4CEC-A628-99265CA7453A}"/>
              </a:ext>
            </a:extLst>
          </p:cNvPr>
          <p:cNvCxnSpPr>
            <a:cxnSpLocks/>
          </p:cNvCxnSpPr>
          <p:nvPr/>
        </p:nvCxnSpPr>
        <p:spPr>
          <a:xfrm>
            <a:off x="4706911" y="2098623"/>
            <a:ext cx="3313851" cy="1753850"/>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71B2CE21-1DD9-4DF0-BA56-D6648B21336C}"/>
              </a:ext>
            </a:extLst>
          </p:cNvPr>
          <p:cNvCxnSpPr>
            <a:cxnSpLocks/>
          </p:cNvCxnSpPr>
          <p:nvPr/>
        </p:nvCxnSpPr>
        <p:spPr>
          <a:xfrm>
            <a:off x="4706911" y="2849444"/>
            <a:ext cx="3313851" cy="1133631"/>
          </a:xfrm>
          <a:prstGeom prst="straightConnector1">
            <a:avLst/>
          </a:prstGeom>
          <a:ln w="952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 name="Title 2">
            <a:extLst>
              <a:ext uri="{FF2B5EF4-FFF2-40B4-BE49-F238E27FC236}">
                <a16:creationId xmlns:a16="http://schemas.microsoft.com/office/drawing/2014/main" id="{BC3B4836-C700-EAED-313A-2BBAEE30355F}"/>
              </a:ext>
            </a:extLst>
          </p:cNvPr>
          <p:cNvSpPr>
            <a:spLocks noGrp="1"/>
          </p:cNvSpPr>
          <p:nvPr>
            <p:ph type="title"/>
          </p:nvPr>
        </p:nvSpPr>
        <p:spPr/>
        <p:txBody>
          <a:bodyPr/>
          <a:lstStyle/>
          <a:p>
            <a:r>
              <a:rPr lang="en-US"/>
              <a:t>Volumes in Kubernetes</a:t>
            </a:r>
          </a:p>
        </p:txBody>
      </p:sp>
      <p:sp>
        <p:nvSpPr>
          <p:cNvPr id="4" name="Text Placeholder 3">
            <a:extLst>
              <a:ext uri="{FF2B5EF4-FFF2-40B4-BE49-F238E27FC236}">
                <a16:creationId xmlns:a16="http://schemas.microsoft.com/office/drawing/2014/main" id="{07DEDDAF-E2BD-7DE2-2B00-DD4EDBF8AEE3}"/>
              </a:ext>
            </a:extLst>
          </p:cNvPr>
          <p:cNvSpPr>
            <a:spLocks noGrp="1"/>
          </p:cNvSpPr>
          <p:nvPr>
            <p:ph type="body" sz="quarter" idx="13"/>
          </p:nvPr>
        </p:nvSpPr>
        <p:spPr/>
        <p:txBody>
          <a:bodyPr/>
          <a:lstStyle/>
          <a:p>
            <a:r>
              <a:rPr lang="en-US"/>
              <a:t>Different Types</a:t>
            </a:r>
          </a:p>
        </p:txBody>
      </p:sp>
    </p:spTree>
    <p:extLst>
      <p:ext uri="{BB962C8B-B14F-4D97-AF65-F5344CB8AC3E}">
        <p14:creationId xmlns:p14="http://schemas.microsoft.com/office/powerpoint/2010/main" val="410084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wipe(left)">
                                      <p:cBhvr>
                                        <p:cTn id="20" dur="500"/>
                                        <p:tgtEl>
                                          <p:spTgt spid="23"/>
                                        </p:tgtEl>
                                      </p:cBhvr>
                                    </p:animEffect>
                                  </p:childTnLst>
                                </p:cTn>
                              </p:par>
                              <p:par>
                                <p:cTn id="21" presetID="22" presetClass="entr" presetSubtype="8"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left)">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P spid="6" grpId="0" animBg="1"/>
      <p:bldP spid="2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sp>
        <p:nvSpPr>
          <p:cNvPr id="6" name="Title 5">
            <a:extLst>
              <a:ext uri="{FF2B5EF4-FFF2-40B4-BE49-F238E27FC236}">
                <a16:creationId xmlns:a16="http://schemas.microsoft.com/office/drawing/2014/main" id="{E17611CF-17FB-DB14-B0B1-DBDA7CC4222F}"/>
              </a:ext>
            </a:extLst>
          </p:cNvPr>
          <p:cNvSpPr>
            <a:spLocks noGrp="1"/>
          </p:cNvSpPr>
          <p:nvPr>
            <p:ph type="title"/>
          </p:nvPr>
        </p:nvSpPr>
        <p:spPr/>
        <p:txBody>
          <a:bodyPr/>
          <a:lstStyle/>
          <a:p>
            <a:r>
              <a:rPr lang="en-US"/>
              <a:t>Persistent Volumes - Static</a:t>
            </a:r>
          </a:p>
        </p:txBody>
      </p:sp>
    </p:spTree>
    <p:extLst>
      <p:ext uri="{BB962C8B-B14F-4D97-AF65-F5344CB8AC3E}">
        <p14:creationId xmlns:p14="http://schemas.microsoft.com/office/powerpoint/2010/main" val="367070249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C76355BF-59C9-4A43-B1AC-B141D30C575D}"/>
              </a:ext>
            </a:extLst>
          </p:cNvPr>
          <p:cNvPicPr>
            <a:picLocks noChangeAspect="1"/>
          </p:cNvPicPr>
          <p:nvPr/>
        </p:nvPicPr>
        <p:blipFill>
          <a:blip r:embed="rId4"/>
          <a:stretch>
            <a:fillRect/>
          </a:stretch>
        </p:blipFill>
        <p:spPr>
          <a:xfrm>
            <a:off x="478054" y="1524000"/>
            <a:ext cx="7467600" cy="1905000"/>
          </a:xfrm>
          <a:prstGeom prst="rect">
            <a:avLst/>
          </a:prstGeom>
        </p:spPr>
      </p:pic>
      <p:pic>
        <p:nvPicPr>
          <p:cNvPr id="7" name="Picture 6" descr="Text&#10;&#10;Description automatically generated">
            <a:extLst>
              <a:ext uri="{FF2B5EF4-FFF2-40B4-BE49-F238E27FC236}">
                <a16:creationId xmlns:a16="http://schemas.microsoft.com/office/drawing/2014/main" id="{0F097369-1383-304C-BED9-E5A7CC422CAF}"/>
              </a:ext>
            </a:extLst>
          </p:cNvPr>
          <p:cNvPicPr>
            <a:picLocks noChangeAspect="1"/>
          </p:cNvPicPr>
          <p:nvPr/>
        </p:nvPicPr>
        <p:blipFill>
          <a:blip r:embed="rId5"/>
          <a:stretch>
            <a:fillRect/>
          </a:stretch>
        </p:blipFill>
        <p:spPr>
          <a:xfrm>
            <a:off x="3924300" y="1422400"/>
            <a:ext cx="4343400" cy="4013200"/>
          </a:xfrm>
          <a:prstGeom prst="rect">
            <a:avLst/>
          </a:prstGeom>
        </p:spPr>
      </p:pic>
      <p:sp>
        <p:nvSpPr>
          <p:cNvPr id="2" name="Title 1">
            <a:extLst>
              <a:ext uri="{FF2B5EF4-FFF2-40B4-BE49-F238E27FC236}">
                <a16:creationId xmlns:a16="http://schemas.microsoft.com/office/drawing/2014/main" id="{34A60011-5333-6AEC-C6E1-66D18F679EBD}"/>
              </a:ext>
            </a:extLst>
          </p:cNvPr>
          <p:cNvSpPr>
            <a:spLocks noGrp="1"/>
          </p:cNvSpPr>
          <p:nvPr>
            <p:ph type="title"/>
          </p:nvPr>
        </p:nvSpPr>
        <p:spPr/>
        <p:txBody>
          <a:bodyPr/>
          <a:lstStyle/>
          <a:p>
            <a:r>
              <a:rPr lang="en-US"/>
              <a:t>Persistent Volumes - Static</a:t>
            </a:r>
          </a:p>
        </p:txBody>
      </p:sp>
    </p:spTree>
    <p:extLst>
      <p:ext uri="{BB962C8B-B14F-4D97-AF65-F5344CB8AC3E}">
        <p14:creationId xmlns:p14="http://schemas.microsoft.com/office/powerpoint/2010/main" val="14884187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sp>
        <p:nvSpPr>
          <p:cNvPr id="2" name="Title 1">
            <a:extLst>
              <a:ext uri="{FF2B5EF4-FFF2-40B4-BE49-F238E27FC236}">
                <a16:creationId xmlns:a16="http://schemas.microsoft.com/office/drawing/2014/main" id="{5949A79D-1F75-7236-C83C-4F6655C3532B}"/>
              </a:ext>
            </a:extLst>
          </p:cNvPr>
          <p:cNvSpPr>
            <a:spLocks noGrp="1"/>
          </p:cNvSpPr>
          <p:nvPr>
            <p:ph type="title"/>
          </p:nvPr>
        </p:nvSpPr>
        <p:spPr/>
        <p:txBody>
          <a:bodyPr/>
          <a:lstStyle/>
          <a:p>
            <a:r>
              <a:rPr lang="en-US"/>
              <a:t>Persistent Volumes - Static</a:t>
            </a:r>
          </a:p>
        </p:txBody>
      </p:sp>
    </p:spTree>
    <p:extLst>
      <p:ext uri="{BB962C8B-B14F-4D97-AF65-F5344CB8AC3E}">
        <p14:creationId xmlns:p14="http://schemas.microsoft.com/office/powerpoint/2010/main" val="38394919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sp>
        <p:nvSpPr>
          <p:cNvPr id="2" name="Title 1">
            <a:extLst>
              <a:ext uri="{FF2B5EF4-FFF2-40B4-BE49-F238E27FC236}">
                <a16:creationId xmlns:a16="http://schemas.microsoft.com/office/drawing/2014/main" id="{D8CEBEB5-9271-1006-7268-C55288DCE103}"/>
              </a:ext>
            </a:extLst>
          </p:cNvPr>
          <p:cNvSpPr>
            <a:spLocks noGrp="1"/>
          </p:cNvSpPr>
          <p:nvPr>
            <p:ph type="title"/>
          </p:nvPr>
        </p:nvSpPr>
        <p:spPr/>
        <p:txBody>
          <a:bodyPr/>
          <a:lstStyle/>
          <a:p>
            <a:r>
              <a:rPr lang="en-US"/>
              <a:t>Persistent Volume Claims</a:t>
            </a:r>
          </a:p>
        </p:txBody>
      </p:sp>
    </p:spTree>
    <p:extLst>
      <p:ext uri="{BB962C8B-B14F-4D97-AF65-F5344CB8AC3E}">
        <p14:creationId xmlns:p14="http://schemas.microsoft.com/office/powerpoint/2010/main" val="27800778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Text&#10;&#10;Description automatically generated with medium confidence">
            <a:extLst>
              <a:ext uri="{FF2B5EF4-FFF2-40B4-BE49-F238E27FC236}">
                <a16:creationId xmlns:a16="http://schemas.microsoft.com/office/drawing/2014/main" id="{CE164581-71B5-3542-B3A2-00BBFADF3AF8}"/>
              </a:ext>
            </a:extLst>
          </p:cNvPr>
          <p:cNvPicPr>
            <a:picLocks noChangeAspect="1"/>
          </p:cNvPicPr>
          <p:nvPr/>
        </p:nvPicPr>
        <p:blipFill>
          <a:blip r:embed="rId4"/>
          <a:stretch>
            <a:fillRect/>
          </a:stretch>
        </p:blipFill>
        <p:spPr>
          <a:xfrm>
            <a:off x="478054" y="1562100"/>
            <a:ext cx="7454900" cy="1866900"/>
          </a:xfrm>
          <a:prstGeom prst="rect">
            <a:avLst/>
          </a:prstGeom>
        </p:spPr>
      </p:pic>
      <p:pic>
        <p:nvPicPr>
          <p:cNvPr id="4" name="Picture 3" descr="Diagram&#10;&#10;Description automatically generated">
            <a:extLst>
              <a:ext uri="{FF2B5EF4-FFF2-40B4-BE49-F238E27FC236}">
                <a16:creationId xmlns:a16="http://schemas.microsoft.com/office/drawing/2014/main" id="{FE65AD80-8BEC-064D-B1E4-29E5C939DF7A}"/>
              </a:ext>
            </a:extLst>
          </p:cNvPr>
          <p:cNvPicPr>
            <a:picLocks noChangeAspect="1"/>
          </p:cNvPicPr>
          <p:nvPr/>
        </p:nvPicPr>
        <p:blipFill>
          <a:blip r:embed="rId5"/>
          <a:stretch>
            <a:fillRect/>
          </a:stretch>
        </p:blipFill>
        <p:spPr>
          <a:xfrm>
            <a:off x="478054" y="3965417"/>
            <a:ext cx="7175500" cy="2336800"/>
          </a:xfrm>
          <a:prstGeom prst="rect">
            <a:avLst/>
          </a:prstGeom>
        </p:spPr>
      </p:pic>
      <p:pic>
        <p:nvPicPr>
          <p:cNvPr id="6" name="Picture 5" descr="Text&#10;&#10;Description automatically generated">
            <a:extLst>
              <a:ext uri="{FF2B5EF4-FFF2-40B4-BE49-F238E27FC236}">
                <a16:creationId xmlns:a16="http://schemas.microsoft.com/office/drawing/2014/main" id="{5477B52E-8711-4247-BEA7-5A7A02FE1D5D}"/>
              </a:ext>
            </a:extLst>
          </p:cNvPr>
          <p:cNvPicPr>
            <a:picLocks noChangeAspect="1"/>
          </p:cNvPicPr>
          <p:nvPr/>
        </p:nvPicPr>
        <p:blipFill>
          <a:blip r:embed="rId6"/>
          <a:stretch>
            <a:fillRect/>
          </a:stretch>
        </p:blipFill>
        <p:spPr>
          <a:xfrm>
            <a:off x="2381250" y="1149350"/>
            <a:ext cx="7429500" cy="4559300"/>
          </a:xfrm>
          <a:prstGeom prst="rect">
            <a:avLst/>
          </a:prstGeom>
        </p:spPr>
      </p:pic>
      <p:sp>
        <p:nvSpPr>
          <p:cNvPr id="2" name="Title 1">
            <a:extLst>
              <a:ext uri="{FF2B5EF4-FFF2-40B4-BE49-F238E27FC236}">
                <a16:creationId xmlns:a16="http://schemas.microsoft.com/office/drawing/2014/main" id="{3EE02BDD-22D3-EFD2-0570-3F95F48ED1EA}"/>
              </a:ext>
            </a:extLst>
          </p:cNvPr>
          <p:cNvSpPr>
            <a:spLocks noGrp="1"/>
          </p:cNvSpPr>
          <p:nvPr>
            <p:ph type="title"/>
          </p:nvPr>
        </p:nvSpPr>
        <p:spPr/>
        <p:txBody>
          <a:bodyPr/>
          <a:lstStyle/>
          <a:p>
            <a:r>
              <a:rPr lang="en-US"/>
              <a:t>Persistent Volume Claims</a:t>
            </a:r>
          </a:p>
        </p:txBody>
      </p:sp>
    </p:spTree>
    <p:extLst>
      <p:ext uri="{BB962C8B-B14F-4D97-AF65-F5344CB8AC3E}">
        <p14:creationId xmlns:p14="http://schemas.microsoft.com/office/powerpoint/2010/main" val="41717840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9" name="Picture 8" descr="Diagram&#10;&#10;Description automatically generated">
            <a:extLst>
              <a:ext uri="{FF2B5EF4-FFF2-40B4-BE49-F238E27FC236}">
                <a16:creationId xmlns:a16="http://schemas.microsoft.com/office/drawing/2014/main" id="{277BEA79-CA5C-0349-94CD-C02A861A50D8}"/>
              </a:ext>
            </a:extLst>
          </p:cNvPr>
          <p:cNvPicPr>
            <a:picLocks noChangeAspect="1"/>
          </p:cNvPicPr>
          <p:nvPr/>
        </p:nvPicPr>
        <p:blipFill>
          <a:blip r:embed="rId4"/>
          <a:stretch>
            <a:fillRect/>
          </a:stretch>
        </p:blipFill>
        <p:spPr>
          <a:xfrm>
            <a:off x="432208" y="1232941"/>
            <a:ext cx="9156700" cy="5181600"/>
          </a:xfrm>
          <a:prstGeom prst="rect">
            <a:avLst/>
          </a:prstGeom>
        </p:spPr>
      </p:pic>
      <p:sp>
        <p:nvSpPr>
          <p:cNvPr id="2" name="Title 1">
            <a:extLst>
              <a:ext uri="{FF2B5EF4-FFF2-40B4-BE49-F238E27FC236}">
                <a16:creationId xmlns:a16="http://schemas.microsoft.com/office/drawing/2014/main" id="{30C71C6B-D73C-EA6A-01A5-470436431D88}"/>
              </a:ext>
            </a:extLst>
          </p:cNvPr>
          <p:cNvSpPr>
            <a:spLocks noGrp="1"/>
          </p:cNvSpPr>
          <p:nvPr>
            <p:ph type="title"/>
          </p:nvPr>
        </p:nvSpPr>
        <p:spPr/>
        <p:txBody>
          <a:bodyPr/>
          <a:lstStyle/>
          <a:p>
            <a:r>
              <a:rPr lang="en-US"/>
              <a:t>Persistent Volume Claims</a:t>
            </a:r>
          </a:p>
        </p:txBody>
      </p:sp>
    </p:spTree>
    <p:extLst>
      <p:ext uri="{BB962C8B-B14F-4D97-AF65-F5344CB8AC3E}">
        <p14:creationId xmlns:p14="http://schemas.microsoft.com/office/powerpoint/2010/main" val="2610071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C1A53-9930-CF11-079F-C9D80CBC438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4726AEA-5782-C274-0141-A99B46B7A20C}"/>
              </a:ext>
            </a:extLst>
          </p:cNvPr>
          <p:cNvSpPr>
            <a:spLocks noGrp="1"/>
          </p:cNvSpPr>
          <p:nvPr>
            <p:ph type="title"/>
          </p:nvPr>
        </p:nvSpPr>
        <p:spPr/>
        <p:txBody>
          <a:bodyPr/>
          <a:lstStyle/>
          <a:p>
            <a:pPr algn="ctr"/>
            <a:r>
              <a:rPr lang="en-US"/>
              <a:t>Review: What is a Container?</a:t>
            </a:r>
          </a:p>
        </p:txBody>
      </p:sp>
      <p:pic>
        <p:nvPicPr>
          <p:cNvPr id="2" name="Picture 1" descr="It works on my machine... : r/ProgrammerHumor">
            <a:extLst>
              <a:ext uri="{FF2B5EF4-FFF2-40B4-BE49-F238E27FC236}">
                <a16:creationId xmlns:a16="http://schemas.microsoft.com/office/drawing/2014/main" id="{94F0A029-3408-9FEC-2902-0D19FBE8C8DA}"/>
              </a:ext>
            </a:extLst>
          </p:cNvPr>
          <p:cNvPicPr>
            <a:picLocks noChangeAspect="1"/>
          </p:cNvPicPr>
          <p:nvPr/>
        </p:nvPicPr>
        <p:blipFill>
          <a:blip r:embed="rId3"/>
          <a:stretch>
            <a:fillRect/>
          </a:stretch>
        </p:blipFill>
        <p:spPr>
          <a:xfrm>
            <a:off x="4346749" y="1329961"/>
            <a:ext cx="3498502" cy="4841529"/>
          </a:xfrm>
          <a:prstGeom prst="rect">
            <a:avLst/>
          </a:prstGeom>
        </p:spPr>
      </p:pic>
    </p:spTree>
    <p:extLst>
      <p:ext uri="{BB962C8B-B14F-4D97-AF65-F5344CB8AC3E}">
        <p14:creationId xmlns:p14="http://schemas.microsoft.com/office/powerpoint/2010/main" val="408553573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Diagram&#10;&#10;Description automatically generated with medium confidence">
            <a:extLst>
              <a:ext uri="{FF2B5EF4-FFF2-40B4-BE49-F238E27FC236}">
                <a16:creationId xmlns:a16="http://schemas.microsoft.com/office/drawing/2014/main" id="{50385F4F-2EC9-F143-B1AB-ADEB0FD3AFE9}"/>
              </a:ext>
            </a:extLst>
          </p:cNvPr>
          <p:cNvPicPr>
            <a:picLocks noChangeAspect="1"/>
          </p:cNvPicPr>
          <p:nvPr/>
        </p:nvPicPr>
        <p:blipFill>
          <a:blip r:embed="rId4"/>
          <a:stretch>
            <a:fillRect/>
          </a:stretch>
        </p:blipFill>
        <p:spPr>
          <a:xfrm>
            <a:off x="432208" y="1232941"/>
            <a:ext cx="9207500" cy="5181600"/>
          </a:xfrm>
          <a:prstGeom prst="rect">
            <a:avLst/>
          </a:prstGeom>
        </p:spPr>
      </p:pic>
      <p:sp>
        <p:nvSpPr>
          <p:cNvPr id="2" name="Title 1">
            <a:extLst>
              <a:ext uri="{FF2B5EF4-FFF2-40B4-BE49-F238E27FC236}">
                <a16:creationId xmlns:a16="http://schemas.microsoft.com/office/drawing/2014/main" id="{BAAF462C-0A77-66D8-1056-4415AD5796AC}"/>
              </a:ext>
            </a:extLst>
          </p:cNvPr>
          <p:cNvSpPr>
            <a:spLocks noGrp="1"/>
          </p:cNvSpPr>
          <p:nvPr>
            <p:ph type="title"/>
          </p:nvPr>
        </p:nvSpPr>
        <p:spPr/>
        <p:txBody>
          <a:bodyPr/>
          <a:lstStyle/>
          <a:p>
            <a:r>
              <a:rPr lang="en-US"/>
              <a:t>Persistent Volume Claims</a:t>
            </a:r>
          </a:p>
        </p:txBody>
      </p:sp>
    </p:spTree>
    <p:extLst>
      <p:ext uri="{BB962C8B-B14F-4D97-AF65-F5344CB8AC3E}">
        <p14:creationId xmlns:p14="http://schemas.microsoft.com/office/powerpoint/2010/main" val="41337690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sp>
        <p:nvSpPr>
          <p:cNvPr id="2" name="Title 1">
            <a:extLst>
              <a:ext uri="{FF2B5EF4-FFF2-40B4-BE49-F238E27FC236}">
                <a16:creationId xmlns:a16="http://schemas.microsoft.com/office/drawing/2014/main" id="{2FC33CB4-6982-F055-2131-3A044388C3AD}"/>
              </a:ext>
            </a:extLst>
          </p:cNvPr>
          <p:cNvSpPr>
            <a:spLocks noGrp="1"/>
          </p:cNvSpPr>
          <p:nvPr>
            <p:ph type="title"/>
          </p:nvPr>
        </p:nvSpPr>
        <p:spPr/>
        <p:txBody>
          <a:bodyPr/>
          <a:lstStyle/>
          <a:p>
            <a:r>
              <a:rPr lang="en-US"/>
              <a:t>Persistent Volume Claims</a:t>
            </a:r>
          </a:p>
        </p:txBody>
      </p:sp>
    </p:spTree>
    <p:extLst>
      <p:ext uri="{BB962C8B-B14F-4D97-AF65-F5344CB8AC3E}">
        <p14:creationId xmlns:p14="http://schemas.microsoft.com/office/powerpoint/2010/main" val="420940595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7" name="Picture 6" descr="Diagram&#10;&#10;Description automatically generated with low confidence">
            <a:extLst>
              <a:ext uri="{FF2B5EF4-FFF2-40B4-BE49-F238E27FC236}">
                <a16:creationId xmlns:a16="http://schemas.microsoft.com/office/drawing/2014/main" id="{646E2841-E5F5-1D49-9B31-B2470AF3BC78}"/>
              </a:ext>
            </a:extLst>
          </p:cNvPr>
          <p:cNvPicPr>
            <a:picLocks noChangeAspect="1"/>
          </p:cNvPicPr>
          <p:nvPr/>
        </p:nvPicPr>
        <p:blipFill>
          <a:blip r:embed="rId4"/>
          <a:stretch>
            <a:fillRect/>
          </a:stretch>
        </p:blipFill>
        <p:spPr>
          <a:xfrm>
            <a:off x="478054" y="1232941"/>
            <a:ext cx="9207500" cy="5181600"/>
          </a:xfrm>
          <a:prstGeom prst="rect">
            <a:avLst/>
          </a:prstGeom>
        </p:spPr>
      </p:pic>
      <p:pic>
        <p:nvPicPr>
          <p:cNvPr id="3" name="Picture 2" descr="Text&#10;&#10;Description automatically generated">
            <a:extLst>
              <a:ext uri="{FF2B5EF4-FFF2-40B4-BE49-F238E27FC236}">
                <a16:creationId xmlns:a16="http://schemas.microsoft.com/office/drawing/2014/main" id="{5E20776E-5F37-9548-9008-502C6D505B9C}"/>
              </a:ext>
            </a:extLst>
          </p:cNvPr>
          <p:cNvPicPr>
            <a:picLocks noChangeAspect="1"/>
          </p:cNvPicPr>
          <p:nvPr/>
        </p:nvPicPr>
        <p:blipFill>
          <a:blip r:embed="rId5"/>
          <a:stretch>
            <a:fillRect/>
          </a:stretch>
        </p:blipFill>
        <p:spPr>
          <a:xfrm>
            <a:off x="3526094" y="1574988"/>
            <a:ext cx="4343400" cy="4013200"/>
          </a:xfrm>
          <a:prstGeom prst="rect">
            <a:avLst/>
          </a:prstGeom>
        </p:spPr>
      </p:pic>
      <p:sp>
        <p:nvSpPr>
          <p:cNvPr id="2" name="Title 1">
            <a:extLst>
              <a:ext uri="{FF2B5EF4-FFF2-40B4-BE49-F238E27FC236}">
                <a16:creationId xmlns:a16="http://schemas.microsoft.com/office/drawing/2014/main" id="{F8977BDA-5522-B776-9BAC-3339E2124752}"/>
              </a:ext>
            </a:extLst>
          </p:cNvPr>
          <p:cNvSpPr>
            <a:spLocks noGrp="1"/>
          </p:cNvSpPr>
          <p:nvPr>
            <p:ph type="title"/>
          </p:nvPr>
        </p:nvSpPr>
        <p:spPr/>
        <p:txBody>
          <a:bodyPr/>
          <a:lstStyle/>
          <a:p>
            <a:r>
              <a:rPr lang="en-US"/>
              <a:t>Persistent Volume Claims</a:t>
            </a:r>
          </a:p>
        </p:txBody>
      </p:sp>
    </p:spTree>
    <p:extLst>
      <p:ext uri="{BB962C8B-B14F-4D97-AF65-F5344CB8AC3E}">
        <p14:creationId xmlns:p14="http://schemas.microsoft.com/office/powerpoint/2010/main" val="16152646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Diagram&#10;&#10;Description automatically generated">
            <a:extLst>
              <a:ext uri="{FF2B5EF4-FFF2-40B4-BE49-F238E27FC236}">
                <a16:creationId xmlns:a16="http://schemas.microsoft.com/office/drawing/2014/main" id="{DE852FC9-5AE6-BB44-946B-07C7BE89FB60}"/>
              </a:ext>
            </a:extLst>
          </p:cNvPr>
          <p:cNvPicPr>
            <a:picLocks noChangeAspect="1"/>
          </p:cNvPicPr>
          <p:nvPr/>
        </p:nvPicPr>
        <p:blipFill>
          <a:blip r:embed="rId4"/>
          <a:stretch>
            <a:fillRect/>
          </a:stretch>
        </p:blipFill>
        <p:spPr>
          <a:xfrm>
            <a:off x="478054" y="1232941"/>
            <a:ext cx="7073900" cy="4991100"/>
          </a:xfrm>
          <a:prstGeom prst="rect">
            <a:avLst/>
          </a:prstGeom>
        </p:spPr>
      </p:pic>
      <p:sp>
        <p:nvSpPr>
          <p:cNvPr id="2" name="Title 1">
            <a:extLst>
              <a:ext uri="{FF2B5EF4-FFF2-40B4-BE49-F238E27FC236}">
                <a16:creationId xmlns:a16="http://schemas.microsoft.com/office/drawing/2014/main" id="{C27A7789-4222-1EDC-8700-F630E9416F0E}"/>
              </a:ext>
            </a:extLst>
          </p:cNvPr>
          <p:cNvSpPr>
            <a:spLocks noGrp="1"/>
          </p:cNvSpPr>
          <p:nvPr>
            <p:ph type="title"/>
          </p:nvPr>
        </p:nvSpPr>
        <p:spPr/>
        <p:txBody>
          <a:bodyPr/>
          <a:lstStyle/>
          <a:p>
            <a:r>
              <a:rPr lang="en-US"/>
              <a:t>Persistent Volumes</a:t>
            </a:r>
          </a:p>
        </p:txBody>
      </p:sp>
    </p:spTree>
    <p:extLst>
      <p:ext uri="{BB962C8B-B14F-4D97-AF65-F5344CB8AC3E}">
        <p14:creationId xmlns:p14="http://schemas.microsoft.com/office/powerpoint/2010/main" val="25150377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sp>
        <p:nvSpPr>
          <p:cNvPr id="3" name="Title 2">
            <a:extLst>
              <a:ext uri="{FF2B5EF4-FFF2-40B4-BE49-F238E27FC236}">
                <a16:creationId xmlns:a16="http://schemas.microsoft.com/office/drawing/2014/main" id="{6C21707F-F047-D4A2-A339-652E75AE80E3}"/>
              </a:ext>
            </a:extLst>
          </p:cNvPr>
          <p:cNvSpPr>
            <a:spLocks noGrp="1"/>
          </p:cNvSpPr>
          <p:nvPr>
            <p:ph type="title"/>
          </p:nvPr>
        </p:nvSpPr>
        <p:spPr/>
        <p:txBody>
          <a:bodyPr/>
          <a:lstStyle/>
          <a:p>
            <a:r>
              <a:rPr lang="en-US"/>
              <a:t>Persistent Volumes - Dynamic</a:t>
            </a:r>
          </a:p>
        </p:txBody>
      </p:sp>
    </p:spTree>
    <p:extLst>
      <p:ext uri="{BB962C8B-B14F-4D97-AF65-F5344CB8AC3E}">
        <p14:creationId xmlns:p14="http://schemas.microsoft.com/office/powerpoint/2010/main" val="6286843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4" name="Picture 3" descr="Diagram&#10;&#10;Description automatically generated">
            <a:extLst>
              <a:ext uri="{FF2B5EF4-FFF2-40B4-BE49-F238E27FC236}">
                <a16:creationId xmlns:a16="http://schemas.microsoft.com/office/drawing/2014/main" id="{E2E74B58-3BF6-9B44-8DCE-43307715796A}"/>
              </a:ext>
            </a:extLst>
          </p:cNvPr>
          <p:cNvPicPr>
            <a:picLocks noChangeAspect="1"/>
          </p:cNvPicPr>
          <p:nvPr/>
        </p:nvPicPr>
        <p:blipFill>
          <a:blip r:embed="rId4"/>
          <a:stretch>
            <a:fillRect/>
          </a:stretch>
        </p:blipFill>
        <p:spPr>
          <a:xfrm>
            <a:off x="478054" y="1232941"/>
            <a:ext cx="7162800" cy="5041900"/>
          </a:xfrm>
          <a:prstGeom prst="rect">
            <a:avLst/>
          </a:prstGeom>
        </p:spPr>
      </p:pic>
      <p:pic>
        <p:nvPicPr>
          <p:cNvPr id="3" name="Picture 2" descr="Text&#10;&#10;Description automatically generated">
            <a:extLst>
              <a:ext uri="{FF2B5EF4-FFF2-40B4-BE49-F238E27FC236}">
                <a16:creationId xmlns:a16="http://schemas.microsoft.com/office/drawing/2014/main" id="{E11E9395-DAE2-1B44-A127-6F4B9BA98960}"/>
              </a:ext>
            </a:extLst>
          </p:cNvPr>
          <p:cNvPicPr>
            <a:picLocks noChangeAspect="1"/>
          </p:cNvPicPr>
          <p:nvPr/>
        </p:nvPicPr>
        <p:blipFill>
          <a:blip r:embed="rId5"/>
          <a:stretch>
            <a:fillRect/>
          </a:stretch>
        </p:blipFill>
        <p:spPr>
          <a:xfrm>
            <a:off x="3282950" y="1492250"/>
            <a:ext cx="5626100" cy="3873500"/>
          </a:xfrm>
          <a:prstGeom prst="rect">
            <a:avLst/>
          </a:prstGeom>
        </p:spPr>
      </p:pic>
      <p:sp>
        <p:nvSpPr>
          <p:cNvPr id="2" name="Title 1">
            <a:extLst>
              <a:ext uri="{FF2B5EF4-FFF2-40B4-BE49-F238E27FC236}">
                <a16:creationId xmlns:a16="http://schemas.microsoft.com/office/drawing/2014/main" id="{C487C5FD-12AD-9023-F0D6-7B72A01464E2}"/>
              </a:ext>
            </a:extLst>
          </p:cNvPr>
          <p:cNvSpPr>
            <a:spLocks noGrp="1"/>
          </p:cNvSpPr>
          <p:nvPr>
            <p:ph type="title"/>
          </p:nvPr>
        </p:nvSpPr>
        <p:spPr/>
        <p:txBody>
          <a:bodyPr/>
          <a:lstStyle/>
          <a:p>
            <a:r>
              <a:rPr lang="en-US"/>
              <a:t>Persistent Volumes - Dynamic</a:t>
            </a:r>
          </a:p>
        </p:txBody>
      </p:sp>
    </p:spTree>
    <p:extLst>
      <p:ext uri="{BB962C8B-B14F-4D97-AF65-F5344CB8AC3E}">
        <p14:creationId xmlns:p14="http://schemas.microsoft.com/office/powerpoint/2010/main" val="398936434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descr="Diagram&#10;&#10;Description automatically generated">
            <a:extLst>
              <a:ext uri="{FF2B5EF4-FFF2-40B4-BE49-F238E27FC236}">
                <a16:creationId xmlns:a16="http://schemas.microsoft.com/office/drawing/2014/main" id="{F126E8E2-3F59-7E4C-8614-37FE415CEBDC}"/>
              </a:ext>
            </a:extLst>
          </p:cNvPr>
          <p:cNvPicPr>
            <a:picLocks noChangeAspect="1"/>
          </p:cNvPicPr>
          <p:nvPr/>
        </p:nvPicPr>
        <p:blipFill>
          <a:blip r:embed="rId4"/>
          <a:stretch>
            <a:fillRect/>
          </a:stretch>
        </p:blipFill>
        <p:spPr>
          <a:xfrm>
            <a:off x="478054" y="1232941"/>
            <a:ext cx="9169400" cy="5118100"/>
          </a:xfrm>
          <a:prstGeom prst="rect">
            <a:avLst/>
          </a:prstGeom>
        </p:spPr>
      </p:pic>
      <p:sp>
        <p:nvSpPr>
          <p:cNvPr id="2" name="Title 1">
            <a:extLst>
              <a:ext uri="{FF2B5EF4-FFF2-40B4-BE49-F238E27FC236}">
                <a16:creationId xmlns:a16="http://schemas.microsoft.com/office/drawing/2014/main" id="{5C6332EF-BE26-5062-346F-4D262C9B2D03}"/>
              </a:ext>
            </a:extLst>
          </p:cNvPr>
          <p:cNvSpPr>
            <a:spLocks noGrp="1"/>
          </p:cNvSpPr>
          <p:nvPr>
            <p:ph type="title"/>
          </p:nvPr>
        </p:nvSpPr>
        <p:spPr/>
        <p:txBody>
          <a:bodyPr/>
          <a:lstStyle/>
          <a:p>
            <a:r>
              <a:rPr lang="en-US"/>
              <a:t>Persistent Volumes - Dynamic</a:t>
            </a:r>
          </a:p>
        </p:txBody>
      </p:sp>
    </p:spTree>
    <p:extLst>
      <p:ext uri="{BB962C8B-B14F-4D97-AF65-F5344CB8AC3E}">
        <p14:creationId xmlns:p14="http://schemas.microsoft.com/office/powerpoint/2010/main" val="174250200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descr="Diagram&#10;&#10;Description automatically generated">
            <a:extLst>
              <a:ext uri="{FF2B5EF4-FFF2-40B4-BE49-F238E27FC236}">
                <a16:creationId xmlns:a16="http://schemas.microsoft.com/office/drawing/2014/main" id="{84ED43DE-6DF5-1A4C-AB18-9D93910A0FD5}"/>
              </a:ext>
            </a:extLst>
          </p:cNvPr>
          <p:cNvPicPr>
            <a:picLocks noChangeAspect="1"/>
          </p:cNvPicPr>
          <p:nvPr/>
        </p:nvPicPr>
        <p:blipFill>
          <a:blip r:embed="rId4"/>
          <a:stretch>
            <a:fillRect/>
          </a:stretch>
        </p:blipFill>
        <p:spPr>
          <a:xfrm>
            <a:off x="478054" y="1232941"/>
            <a:ext cx="9220200" cy="5181600"/>
          </a:xfrm>
          <a:prstGeom prst="rect">
            <a:avLst/>
          </a:prstGeom>
        </p:spPr>
      </p:pic>
      <p:sp>
        <p:nvSpPr>
          <p:cNvPr id="2" name="Title 1">
            <a:extLst>
              <a:ext uri="{FF2B5EF4-FFF2-40B4-BE49-F238E27FC236}">
                <a16:creationId xmlns:a16="http://schemas.microsoft.com/office/drawing/2014/main" id="{B53346CF-61ED-C9C5-53F5-EEF5B47BABF8}"/>
              </a:ext>
            </a:extLst>
          </p:cNvPr>
          <p:cNvSpPr>
            <a:spLocks noGrp="1"/>
          </p:cNvSpPr>
          <p:nvPr>
            <p:ph type="title"/>
          </p:nvPr>
        </p:nvSpPr>
        <p:spPr/>
        <p:txBody>
          <a:bodyPr/>
          <a:lstStyle/>
          <a:p>
            <a:r>
              <a:rPr lang="en-US"/>
              <a:t>Persistent Volumes - Dynamic</a:t>
            </a:r>
          </a:p>
        </p:txBody>
      </p:sp>
    </p:spTree>
    <p:extLst>
      <p:ext uri="{BB962C8B-B14F-4D97-AF65-F5344CB8AC3E}">
        <p14:creationId xmlns:p14="http://schemas.microsoft.com/office/powerpoint/2010/main" val="24872344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C737FE8-3981-DBF5-0141-8147AF696A62}"/>
              </a:ext>
            </a:extLst>
          </p:cNvPr>
          <p:cNvSpPr>
            <a:spLocks noGrp="1"/>
          </p:cNvSpPr>
          <p:nvPr>
            <p:ph type="title"/>
          </p:nvPr>
        </p:nvSpPr>
        <p:spPr/>
        <p:txBody>
          <a:bodyPr/>
          <a:lstStyle/>
          <a:p>
            <a:r>
              <a:rPr lang="en-US"/>
              <a:t>Exercise 6</a:t>
            </a:r>
          </a:p>
        </p:txBody>
      </p:sp>
      <p:sp>
        <p:nvSpPr>
          <p:cNvPr id="4" name="Content Placeholder 3">
            <a:extLst>
              <a:ext uri="{FF2B5EF4-FFF2-40B4-BE49-F238E27FC236}">
                <a16:creationId xmlns:a16="http://schemas.microsoft.com/office/drawing/2014/main" id="{ED22A563-B960-AF1B-48AB-A3966F5B7872}"/>
              </a:ext>
            </a:extLst>
          </p:cNvPr>
          <p:cNvSpPr>
            <a:spLocks noGrp="1"/>
          </p:cNvSpPr>
          <p:nvPr>
            <p:ph idx="1"/>
          </p:nvPr>
        </p:nvSpPr>
        <p:spPr/>
        <p:txBody>
          <a:bodyPr/>
          <a:lstStyle/>
          <a:p>
            <a:pPr lvl="0"/>
            <a:r>
              <a:rPr lang="en-US"/>
              <a:t>Verify data are not persisted on the backend service</a:t>
            </a:r>
          </a:p>
          <a:p>
            <a:pPr lvl="0"/>
            <a:r>
              <a:rPr lang="en-US"/>
              <a:t>Configure Azure Disks as persistent storage for the backend service</a:t>
            </a:r>
          </a:p>
          <a:p>
            <a:pPr lvl="0"/>
            <a:r>
              <a:rPr lang="en-US"/>
              <a:t>Test the new configuration</a:t>
            </a:r>
          </a:p>
          <a:p>
            <a:endParaRPr lang="en-US"/>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b="1"/>
              <a:t>Storage</a:t>
            </a:r>
          </a:p>
        </p:txBody>
      </p:sp>
      <p:pic>
        <p:nvPicPr>
          <p:cNvPr id="5" name="Graphic 4" descr="Stopwatch 33% with solid fill">
            <a:extLst>
              <a:ext uri="{FF2B5EF4-FFF2-40B4-BE49-F238E27FC236}">
                <a16:creationId xmlns:a16="http://schemas.microsoft.com/office/drawing/2014/main" id="{C17CAE33-8B78-688C-C6E4-B7C8778185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8436" y="4812030"/>
            <a:ext cx="914400" cy="914400"/>
          </a:xfrm>
          <a:prstGeom prst="rect">
            <a:avLst/>
          </a:prstGeom>
        </p:spPr>
      </p:pic>
      <p:sp>
        <p:nvSpPr>
          <p:cNvPr id="6" name="TextBox 5">
            <a:extLst>
              <a:ext uri="{FF2B5EF4-FFF2-40B4-BE49-F238E27FC236}">
                <a16:creationId xmlns:a16="http://schemas.microsoft.com/office/drawing/2014/main" id="{FD70A4EE-DA4C-37C8-A764-BB6E78579BE5}"/>
              </a:ext>
            </a:extLst>
          </p:cNvPr>
          <p:cNvSpPr txBox="1"/>
          <p:nvPr/>
        </p:nvSpPr>
        <p:spPr>
          <a:xfrm>
            <a:off x="1762836" y="5007620"/>
            <a:ext cx="1189749" cy="523220"/>
          </a:xfrm>
          <a:prstGeom prst="rect">
            <a:avLst/>
          </a:prstGeom>
          <a:noFill/>
        </p:spPr>
        <p:txBody>
          <a:bodyPr wrap="none" rtlCol="0">
            <a:spAutoFit/>
          </a:bodyPr>
          <a:lstStyle/>
          <a:p>
            <a:r>
              <a:rPr lang="en-US" sz="2800"/>
              <a:t>30 min</a:t>
            </a:r>
          </a:p>
        </p:txBody>
      </p:sp>
    </p:spTree>
    <p:extLst>
      <p:ext uri="{BB962C8B-B14F-4D97-AF65-F5344CB8AC3E}">
        <p14:creationId xmlns:p14="http://schemas.microsoft.com/office/powerpoint/2010/main" val="15784380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1EB3C6-34EB-07F3-9762-F4051D31E6D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60752CC-B2D7-394E-4480-45D0CD3F216F}"/>
              </a:ext>
            </a:extLst>
          </p:cNvPr>
          <p:cNvSpPr>
            <a:spLocks noGrp="1"/>
          </p:cNvSpPr>
          <p:nvPr>
            <p:ph type="title"/>
          </p:nvPr>
        </p:nvSpPr>
        <p:spPr>
          <a:xfrm>
            <a:off x="501117" y="2179714"/>
            <a:ext cx="11189766" cy="2498572"/>
          </a:xfrm>
        </p:spPr>
        <p:txBody>
          <a:bodyPr>
            <a:normAutofit/>
          </a:bodyPr>
          <a:lstStyle/>
          <a:p>
            <a:r>
              <a:rPr lang="en-US" err="1"/>
              <a:t>Mmh</a:t>
            </a:r>
            <a:r>
              <a:rPr lang="en-US"/>
              <a:t>, </a:t>
            </a:r>
            <a:br>
              <a:rPr lang="en-US"/>
            </a:br>
            <a:r>
              <a:rPr lang="en-US"/>
              <a:t>but what about scaling </a:t>
            </a:r>
            <a:br>
              <a:rPr lang="en-US"/>
            </a:br>
            <a:r>
              <a:rPr lang="en-US"/>
              <a:t>stateful workload??</a:t>
            </a:r>
          </a:p>
        </p:txBody>
      </p:sp>
      <p:pic>
        <p:nvPicPr>
          <p:cNvPr id="9" name="Picture 8" descr="Press X To Doubt GIFs - Find &amp; Share on GIPHY">
            <a:extLst>
              <a:ext uri="{FF2B5EF4-FFF2-40B4-BE49-F238E27FC236}">
                <a16:creationId xmlns:a16="http://schemas.microsoft.com/office/drawing/2014/main" id="{F9FAB0B3-031B-AA1C-7D5E-0ECBA29EC3DA}"/>
              </a:ext>
            </a:extLst>
          </p:cNvPr>
          <p:cNvPicPr>
            <a:picLocks noChangeAspect="1"/>
          </p:cNvPicPr>
          <p:nvPr/>
        </p:nvPicPr>
        <p:blipFill>
          <a:blip r:embed="rId3"/>
          <a:stretch>
            <a:fillRect/>
          </a:stretch>
        </p:blipFill>
        <p:spPr>
          <a:xfrm>
            <a:off x="8470900" y="2263239"/>
            <a:ext cx="3096260" cy="2331521"/>
          </a:xfrm>
          <a:prstGeom prst="rect">
            <a:avLst/>
          </a:prstGeom>
        </p:spPr>
      </p:pic>
    </p:spTree>
    <p:extLst>
      <p:ext uri="{BB962C8B-B14F-4D97-AF65-F5344CB8AC3E}">
        <p14:creationId xmlns:p14="http://schemas.microsoft.com/office/powerpoint/2010/main" val="1987901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4250"/>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Segoe UI"/>
                <a:ea typeface="+mn-ea"/>
                <a:cs typeface="+mn-cs"/>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3" name="Title 2">
            <a:extLst>
              <a:ext uri="{FF2B5EF4-FFF2-40B4-BE49-F238E27FC236}">
                <a16:creationId xmlns:a16="http://schemas.microsoft.com/office/drawing/2014/main" id="{9957706C-444E-4A6A-85C4-8EE7145201A1}"/>
              </a:ext>
            </a:extLst>
          </p:cNvPr>
          <p:cNvSpPr>
            <a:spLocks noGrp="1"/>
          </p:cNvSpPr>
          <p:nvPr>
            <p:ph type="title"/>
          </p:nvPr>
        </p:nvSpPr>
        <p:spPr/>
        <p:txBody>
          <a:bodyPr/>
          <a:lstStyle/>
          <a:p>
            <a:r>
              <a:rPr lang="en-US"/>
              <a:t>What is a Container?</a:t>
            </a:r>
          </a:p>
        </p:txBody>
      </p:sp>
    </p:spTree>
    <p:extLst>
      <p:ext uri="{BB962C8B-B14F-4D97-AF65-F5344CB8AC3E}">
        <p14:creationId xmlns:p14="http://schemas.microsoft.com/office/powerpoint/2010/main" val="214194752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D74A5C-B01E-9F3D-1BB2-82F24F6E50D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E7BB63D-17A1-1EA4-9892-C8B424878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2" name="Title 1">
            <a:extLst>
              <a:ext uri="{FF2B5EF4-FFF2-40B4-BE49-F238E27FC236}">
                <a16:creationId xmlns:a16="http://schemas.microsoft.com/office/drawing/2014/main" id="{16EFA388-FB97-78E4-2245-2B57102B2844}"/>
              </a:ext>
            </a:extLst>
          </p:cNvPr>
          <p:cNvSpPr>
            <a:spLocks noGrp="1"/>
          </p:cNvSpPr>
          <p:nvPr>
            <p:ph type="title"/>
          </p:nvPr>
        </p:nvSpPr>
        <p:spPr/>
        <p:txBody>
          <a:bodyPr/>
          <a:lstStyle/>
          <a:p>
            <a:r>
              <a:rPr lang="en-US"/>
              <a:t>Write options</a:t>
            </a:r>
          </a:p>
        </p:txBody>
      </p:sp>
      <p:sp>
        <p:nvSpPr>
          <p:cNvPr id="4" name="Rectangle 3">
            <a:extLst>
              <a:ext uri="{FF2B5EF4-FFF2-40B4-BE49-F238E27FC236}">
                <a16:creationId xmlns:a16="http://schemas.microsoft.com/office/drawing/2014/main" id="{4588C92F-1679-2CB8-2AD0-E2C7E81817F5}"/>
              </a:ext>
            </a:extLst>
          </p:cNvPr>
          <p:cNvSpPr/>
          <p:nvPr/>
        </p:nvSpPr>
        <p:spPr>
          <a:xfrm>
            <a:off x="950976" y="1719072"/>
            <a:ext cx="1207008"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29C69F1-E7EE-7352-BC85-77DED2804E72}"/>
              </a:ext>
            </a:extLst>
          </p:cNvPr>
          <p:cNvSpPr/>
          <p:nvPr/>
        </p:nvSpPr>
        <p:spPr>
          <a:xfrm>
            <a:off x="2301240" y="1719072"/>
            <a:ext cx="1207008"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923A2897-6468-34E1-81A8-5DC04818731A}"/>
              </a:ext>
            </a:extLst>
          </p:cNvPr>
          <p:cNvSpPr/>
          <p:nvPr/>
        </p:nvSpPr>
        <p:spPr>
          <a:xfrm>
            <a:off x="1239012" y="2039112"/>
            <a:ext cx="630936" cy="539496"/>
          </a:xfrm>
          <a:prstGeom prst="hexagon">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B098C98E-0A2D-EBCC-5826-397E5CCCA066}"/>
              </a:ext>
            </a:extLst>
          </p:cNvPr>
          <p:cNvSpPr/>
          <p:nvPr/>
        </p:nvSpPr>
        <p:spPr>
          <a:xfrm>
            <a:off x="2589276" y="2039112"/>
            <a:ext cx="630936" cy="539496"/>
          </a:xfrm>
          <a:prstGeom prst="hexagon">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30B1C5-2D9A-AE6A-4B64-297589D2AFEF}"/>
              </a:ext>
            </a:extLst>
          </p:cNvPr>
          <p:cNvSpPr txBox="1"/>
          <p:nvPr/>
        </p:nvSpPr>
        <p:spPr>
          <a:xfrm>
            <a:off x="874776" y="1349740"/>
            <a:ext cx="862737" cy="369332"/>
          </a:xfrm>
          <a:prstGeom prst="rect">
            <a:avLst/>
          </a:prstGeom>
          <a:noFill/>
        </p:spPr>
        <p:txBody>
          <a:bodyPr wrap="none" rtlCol="0">
            <a:spAutoFit/>
          </a:bodyPr>
          <a:lstStyle/>
          <a:p>
            <a:r>
              <a:rPr lang="en-US"/>
              <a:t>Node 1</a:t>
            </a:r>
          </a:p>
        </p:txBody>
      </p:sp>
      <p:sp>
        <p:nvSpPr>
          <p:cNvPr id="11" name="TextBox 10">
            <a:extLst>
              <a:ext uri="{FF2B5EF4-FFF2-40B4-BE49-F238E27FC236}">
                <a16:creationId xmlns:a16="http://schemas.microsoft.com/office/drawing/2014/main" id="{389273BD-8126-29EF-7411-0150AD5F94F8}"/>
              </a:ext>
            </a:extLst>
          </p:cNvPr>
          <p:cNvSpPr txBox="1"/>
          <p:nvPr/>
        </p:nvSpPr>
        <p:spPr>
          <a:xfrm>
            <a:off x="2234184" y="1366242"/>
            <a:ext cx="862737" cy="369332"/>
          </a:xfrm>
          <a:prstGeom prst="rect">
            <a:avLst/>
          </a:prstGeom>
          <a:noFill/>
        </p:spPr>
        <p:txBody>
          <a:bodyPr wrap="none" rtlCol="0">
            <a:spAutoFit/>
          </a:bodyPr>
          <a:lstStyle/>
          <a:p>
            <a:r>
              <a:rPr lang="en-US"/>
              <a:t>Node 2</a:t>
            </a:r>
          </a:p>
        </p:txBody>
      </p:sp>
      <p:sp>
        <p:nvSpPr>
          <p:cNvPr id="12" name="TextBox 11">
            <a:extLst>
              <a:ext uri="{FF2B5EF4-FFF2-40B4-BE49-F238E27FC236}">
                <a16:creationId xmlns:a16="http://schemas.microsoft.com/office/drawing/2014/main" id="{91EFF8B0-F8A3-B922-A03E-EA06567BC7CA}"/>
              </a:ext>
            </a:extLst>
          </p:cNvPr>
          <p:cNvSpPr txBox="1"/>
          <p:nvPr/>
        </p:nvSpPr>
        <p:spPr>
          <a:xfrm>
            <a:off x="1199343" y="2124194"/>
            <a:ext cx="712246" cy="369332"/>
          </a:xfrm>
          <a:prstGeom prst="rect">
            <a:avLst/>
          </a:prstGeom>
          <a:noFill/>
        </p:spPr>
        <p:txBody>
          <a:bodyPr wrap="none" rtlCol="0">
            <a:spAutoFit/>
          </a:bodyPr>
          <a:lstStyle/>
          <a:p>
            <a:r>
              <a:rPr lang="en-US"/>
              <a:t>Pod 1</a:t>
            </a:r>
          </a:p>
        </p:txBody>
      </p:sp>
      <p:sp>
        <p:nvSpPr>
          <p:cNvPr id="13" name="TextBox 12">
            <a:extLst>
              <a:ext uri="{FF2B5EF4-FFF2-40B4-BE49-F238E27FC236}">
                <a16:creationId xmlns:a16="http://schemas.microsoft.com/office/drawing/2014/main" id="{638E2A68-182E-F823-4F24-B07386DC0240}"/>
              </a:ext>
            </a:extLst>
          </p:cNvPr>
          <p:cNvSpPr txBox="1"/>
          <p:nvPr/>
        </p:nvSpPr>
        <p:spPr>
          <a:xfrm>
            <a:off x="2548621" y="2132445"/>
            <a:ext cx="712246" cy="369332"/>
          </a:xfrm>
          <a:prstGeom prst="rect">
            <a:avLst/>
          </a:prstGeom>
          <a:noFill/>
        </p:spPr>
        <p:txBody>
          <a:bodyPr wrap="none" rtlCol="0">
            <a:spAutoFit/>
          </a:bodyPr>
          <a:lstStyle/>
          <a:p>
            <a:r>
              <a:rPr lang="en-US"/>
              <a:t>Pod 2</a:t>
            </a:r>
          </a:p>
        </p:txBody>
      </p:sp>
      <p:sp>
        <p:nvSpPr>
          <p:cNvPr id="14" name="Can 13">
            <a:extLst>
              <a:ext uri="{FF2B5EF4-FFF2-40B4-BE49-F238E27FC236}">
                <a16:creationId xmlns:a16="http://schemas.microsoft.com/office/drawing/2014/main" id="{AD95E774-7115-0970-8143-61C15DAA39F7}"/>
              </a:ext>
            </a:extLst>
          </p:cNvPr>
          <p:cNvSpPr/>
          <p:nvPr/>
        </p:nvSpPr>
        <p:spPr>
          <a:xfrm>
            <a:off x="1309040" y="4605791"/>
            <a:ext cx="484632" cy="60350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668468C5-0273-4CDA-518C-C8D5D15DFF9F}"/>
              </a:ext>
            </a:extLst>
          </p:cNvPr>
          <p:cNvSpPr txBox="1"/>
          <p:nvPr/>
        </p:nvSpPr>
        <p:spPr>
          <a:xfrm>
            <a:off x="947852" y="5209296"/>
            <a:ext cx="1164742" cy="369332"/>
          </a:xfrm>
          <a:prstGeom prst="rect">
            <a:avLst/>
          </a:prstGeom>
          <a:noFill/>
        </p:spPr>
        <p:txBody>
          <a:bodyPr wrap="none" rtlCol="0">
            <a:spAutoFit/>
          </a:bodyPr>
          <a:lstStyle/>
          <a:p>
            <a:r>
              <a:rPr lang="en-US"/>
              <a:t>Azure Disk</a:t>
            </a:r>
          </a:p>
        </p:txBody>
      </p:sp>
      <p:sp>
        <p:nvSpPr>
          <p:cNvPr id="16" name="Can 15">
            <a:extLst>
              <a:ext uri="{FF2B5EF4-FFF2-40B4-BE49-F238E27FC236}">
                <a16:creationId xmlns:a16="http://schemas.microsoft.com/office/drawing/2014/main" id="{805E4615-29C9-39EA-C161-69179ABED214}"/>
              </a:ext>
            </a:extLst>
          </p:cNvPr>
          <p:cNvSpPr/>
          <p:nvPr/>
        </p:nvSpPr>
        <p:spPr>
          <a:xfrm>
            <a:off x="2662428" y="4604898"/>
            <a:ext cx="484632" cy="60350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89A94DA-FCCC-155F-C83E-D2D972246816}"/>
              </a:ext>
            </a:extLst>
          </p:cNvPr>
          <p:cNvSpPr txBox="1"/>
          <p:nvPr/>
        </p:nvSpPr>
        <p:spPr>
          <a:xfrm>
            <a:off x="2340382" y="5209296"/>
            <a:ext cx="1164742" cy="369332"/>
          </a:xfrm>
          <a:prstGeom prst="rect">
            <a:avLst/>
          </a:prstGeom>
          <a:noFill/>
        </p:spPr>
        <p:txBody>
          <a:bodyPr wrap="none" rtlCol="0">
            <a:spAutoFit/>
          </a:bodyPr>
          <a:lstStyle/>
          <a:p>
            <a:r>
              <a:rPr lang="en-US"/>
              <a:t>Azure Disk</a:t>
            </a:r>
          </a:p>
        </p:txBody>
      </p:sp>
      <p:cxnSp>
        <p:nvCxnSpPr>
          <p:cNvPr id="19" name="Straight Connector 18">
            <a:extLst>
              <a:ext uri="{FF2B5EF4-FFF2-40B4-BE49-F238E27FC236}">
                <a16:creationId xmlns:a16="http://schemas.microsoft.com/office/drawing/2014/main" id="{2116D507-28D8-9616-50EE-D3EBB40A4BD9}"/>
              </a:ext>
            </a:extLst>
          </p:cNvPr>
          <p:cNvCxnSpPr>
            <a:stCxn id="12" idx="2"/>
            <a:endCxn id="14" idx="1"/>
          </p:cNvCxnSpPr>
          <p:nvPr/>
        </p:nvCxnSpPr>
        <p:spPr>
          <a:xfrm flipH="1">
            <a:off x="1551356" y="2493526"/>
            <a:ext cx="4110" cy="2112265"/>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F6FF1BD-5AB2-076F-7D28-B06D6E5E12E3}"/>
              </a:ext>
            </a:extLst>
          </p:cNvPr>
          <p:cNvSpPr txBox="1"/>
          <p:nvPr/>
        </p:nvSpPr>
        <p:spPr>
          <a:xfrm>
            <a:off x="1040909" y="3100149"/>
            <a:ext cx="1027141" cy="307777"/>
          </a:xfrm>
          <a:prstGeom prst="rect">
            <a:avLst/>
          </a:prstGeom>
          <a:noFill/>
        </p:spPr>
        <p:txBody>
          <a:bodyPr wrap="none" rtlCol="0">
            <a:spAutoFit/>
          </a:bodyPr>
          <a:lstStyle/>
          <a:p>
            <a:r>
              <a:rPr lang="en-US" sz="1400"/>
              <a:t>Read/Write</a:t>
            </a:r>
          </a:p>
        </p:txBody>
      </p:sp>
      <p:cxnSp>
        <p:nvCxnSpPr>
          <p:cNvPr id="22" name="Straight Connector 21">
            <a:extLst>
              <a:ext uri="{FF2B5EF4-FFF2-40B4-BE49-F238E27FC236}">
                <a16:creationId xmlns:a16="http://schemas.microsoft.com/office/drawing/2014/main" id="{D1C27786-3344-BDF5-C576-598785CC2BA0}"/>
              </a:ext>
            </a:extLst>
          </p:cNvPr>
          <p:cNvCxnSpPr>
            <a:cxnSpLocks/>
            <a:endCxn id="16" idx="1"/>
          </p:cNvCxnSpPr>
          <p:nvPr/>
        </p:nvCxnSpPr>
        <p:spPr>
          <a:xfrm flipH="1">
            <a:off x="2904744" y="2492633"/>
            <a:ext cx="986" cy="2112265"/>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5F15A25-14B8-3245-E7B8-4144DA3C09FE}"/>
              </a:ext>
            </a:extLst>
          </p:cNvPr>
          <p:cNvSpPr txBox="1"/>
          <p:nvPr/>
        </p:nvSpPr>
        <p:spPr>
          <a:xfrm>
            <a:off x="2412306" y="3097589"/>
            <a:ext cx="1027141" cy="307777"/>
          </a:xfrm>
          <a:prstGeom prst="rect">
            <a:avLst/>
          </a:prstGeom>
          <a:noFill/>
        </p:spPr>
        <p:txBody>
          <a:bodyPr wrap="none" rtlCol="0">
            <a:spAutoFit/>
          </a:bodyPr>
          <a:lstStyle/>
          <a:p>
            <a:r>
              <a:rPr lang="en-US" sz="1400"/>
              <a:t>Read/Write</a:t>
            </a:r>
          </a:p>
        </p:txBody>
      </p:sp>
      <p:sp>
        <p:nvSpPr>
          <p:cNvPr id="50" name="Rectangle 49">
            <a:extLst>
              <a:ext uri="{FF2B5EF4-FFF2-40B4-BE49-F238E27FC236}">
                <a16:creationId xmlns:a16="http://schemas.microsoft.com/office/drawing/2014/main" id="{F80D8B88-7494-C024-3375-9D71AAEF9372}"/>
              </a:ext>
            </a:extLst>
          </p:cNvPr>
          <p:cNvSpPr/>
          <p:nvPr/>
        </p:nvSpPr>
        <p:spPr>
          <a:xfrm>
            <a:off x="4320243" y="1717286"/>
            <a:ext cx="1207008"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80D8987-F505-E3BF-72F8-AC4EB305BCF2}"/>
              </a:ext>
            </a:extLst>
          </p:cNvPr>
          <p:cNvSpPr/>
          <p:nvPr/>
        </p:nvSpPr>
        <p:spPr>
          <a:xfrm>
            <a:off x="5670507" y="1717286"/>
            <a:ext cx="1207008"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a:extLst>
              <a:ext uri="{FF2B5EF4-FFF2-40B4-BE49-F238E27FC236}">
                <a16:creationId xmlns:a16="http://schemas.microsoft.com/office/drawing/2014/main" id="{9FAECFF6-B366-C747-E206-7C0660FBBAAF}"/>
              </a:ext>
            </a:extLst>
          </p:cNvPr>
          <p:cNvSpPr/>
          <p:nvPr/>
        </p:nvSpPr>
        <p:spPr>
          <a:xfrm>
            <a:off x="4608279" y="2037326"/>
            <a:ext cx="630936" cy="539496"/>
          </a:xfrm>
          <a:prstGeom prst="hexagon">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a:extLst>
              <a:ext uri="{FF2B5EF4-FFF2-40B4-BE49-F238E27FC236}">
                <a16:creationId xmlns:a16="http://schemas.microsoft.com/office/drawing/2014/main" id="{534D2C0B-76EA-FAE8-4EC2-7F5CE4476C71}"/>
              </a:ext>
            </a:extLst>
          </p:cNvPr>
          <p:cNvSpPr/>
          <p:nvPr/>
        </p:nvSpPr>
        <p:spPr>
          <a:xfrm>
            <a:off x="5958543" y="2037326"/>
            <a:ext cx="630936" cy="539496"/>
          </a:xfrm>
          <a:prstGeom prst="hexagon">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09D90D4-2F78-7522-1A4F-F8CF662E13D5}"/>
              </a:ext>
            </a:extLst>
          </p:cNvPr>
          <p:cNvSpPr txBox="1"/>
          <p:nvPr/>
        </p:nvSpPr>
        <p:spPr>
          <a:xfrm>
            <a:off x="4244043" y="1347954"/>
            <a:ext cx="862737" cy="369332"/>
          </a:xfrm>
          <a:prstGeom prst="rect">
            <a:avLst/>
          </a:prstGeom>
          <a:noFill/>
        </p:spPr>
        <p:txBody>
          <a:bodyPr wrap="none" rtlCol="0">
            <a:spAutoFit/>
          </a:bodyPr>
          <a:lstStyle/>
          <a:p>
            <a:r>
              <a:rPr lang="en-US"/>
              <a:t>Node 1</a:t>
            </a:r>
          </a:p>
        </p:txBody>
      </p:sp>
      <p:sp>
        <p:nvSpPr>
          <p:cNvPr id="55" name="TextBox 54">
            <a:extLst>
              <a:ext uri="{FF2B5EF4-FFF2-40B4-BE49-F238E27FC236}">
                <a16:creationId xmlns:a16="http://schemas.microsoft.com/office/drawing/2014/main" id="{4ED65216-CC2D-84E8-A143-A08719564004}"/>
              </a:ext>
            </a:extLst>
          </p:cNvPr>
          <p:cNvSpPr txBox="1"/>
          <p:nvPr/>
        </p:nvSpPr>
        <p:spPr>
          <a:xfrm>
            <a:off x="5603451" y="1364456"/>
            <a:ext cx="862737" cy="369332"/>
          </a:xfrm>
          <a:prstGeom prst="rect">
            <a:avLst/>
          </a:prstGeom>
          <a:noFill/>
        </p:spPr>
        <p:txBody>
          <a:bodyPr wrap="none" rtlCol="0">
            <a:spAutoFit/>
          </a:bodyPr>
          <a:lstStyle/>
          <a:p>
            <a:r>
              <a:rPr lang="en-US"/>
              <a:t>Node 2</a:t>
            </a:r>
          </a:p>
        </p:txBody>
      </p:sp>
      <p:sp>
        <p:nvSpPr>
          <p:cNvPr id="56" name="TextBox 55">
            <a:extLst>
              <a:ext uri="{FF2B5EF4-FFF2-40B4-BE49-F238E27FC236}">
                <a16:creationId xmlns:a16="http://schemas.microsoft.com/office/drawing/2014/main" id="{D8EBE98B-D8CA-F586-F07C-A77CCB66DAA0}"/>
              </a:ext>
            </a:extLst>
          </p:cNvPr>
          <p:cNvSpPr txBox="1"/>
          <p:nvPr/>
        </p:nvSpPr>
        <p:spPr>
          <a:xfrm>
            <a:off x="4568610" y="2122408"/>
            <a:ext cx="712246" cy="369332"/>
          </a:xfrm>
          <a:prstGeom prst="rect">
            <a:avLst/>
          </a:prstGeom>
          <a:noFill/>
        </p:spPr>
        <p:txBody>
          <a:bodyPr wrap="none" rtlCol="0">
            <a:spAutoFit/>
          </a:bodyPr>
          <a:lstStyle/>
          <a:p>
            <a:r>
              <a:rPr lang="en-US"/>
              <a:t>Pod 1</a:t>
            </a:r>
          </a:p>
        </p:txBody>
      </p:sp>
      <p:sp>
        <p:nvSpPr>
          <p:cNvPr id="57" name="TextBox 56">
            <a:extLst>
              <a:ext uri="{FF2B5EF4-FFF2-40B4-BE49-F238E27FC236}">
                <a16:creationId xmlns:a16="http://schemas.microsoft.com/office/drawing/2014/main" id="{2DB1F484-6D99-043F-6D02-B6B0A1947D2D}"/>
              </a:ext>
            </a:extLst>
          </p:cNvPr>
          <p:cNvSpPr txBox="1"/>
          <p:nvPr/>
        </p:nvSpPr>
        <p:spPr>
          <a:xfrm>
            <a:off x="5917888" y="2130659"/>
            <a:ext cx="712246" cy="369332"/>
          </a:xfrm>
          <a:prstGeom prst="rect">
            <a:avLst/>
          </a:prstGeom>
          <a:noFill/>
        </p:spPr>
        <p:txBody>
          <a:bodyPr wrap="none" rtlCol="0">
            <a:spAutoFit/>
          </a:bodyPr>
          <a:lstStyle/>
          <a:p>
            <a:r>
              <a:rPr lang="en-US"/>
              <a:t>Pod 2</a:t>
            </a:r>
          </a:p>
        </p:txBody>
      </p:sp>
      <p:sp>
        <p:nvSpPr>
          <p:cNvPr id="58" name="Can 57">
            <a:extLst>
              <a:ext uri="{FF2B5EF4-FFF2-40B4-BE49-F238E27FC236}">
                <a16:creationId xmlns:a16="http://schemas.microsoft.com/office/drawing/2014/main" id="{2517D2EB-CFE9-52F0-4E0B-5ADAE204FF2F}"/>
              </a:ext>
            </a:extLst>
          </p:cNvPr>
          <p:cNvSpPr/>
          <p:nvPr/>
        </p:nvSpPr>
        <p:spPr>
          <a:xfrm>
            <a:off x="4678307" y="4604005"/>
            <a:ext cx="484632" cy="603504"/>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D60D1125-7523-3381-79A9-9CD866BDAB1A}"/>
              </a:ext>
            </a:extLst>
          </p:cNvPr>
          <p:cNvSpPr txBox="1"/>
          <p:nvPr/>
        </p:nvSpPr>
        <p:spPr>
          <a:xfrm>
            <a:off x="4317119" y="5207510"/>
            <a:ext cx="1164742" cy="369332"/>
          </a:xfrm>
          <a:prstGeom prst="rect">
            <a:avLst/>
          </a:prstGeom>
          <a:noFill/>
        </p:spPr>
        <p:txBody>
          <a:bodyPr wrap="none" rtlCol="0">
            <a:spAutoFit/>
          </a:bodyPr>
          <a:lstStyle/>
          <a:p>
            <a:r>
              <a:rPr lang="en-US"/>
              <a:t>Azure Disk</a:t>
            </a:r>
          </a:p>
        </p:txBody>
      </p:sp>
      <p:cxnSp>
        <p:nvCxnSpPr>
          <p:cNvPr id="62" name="Straight Connector 61">
            <a:extLst>
              <a:ext uri="{FF2B5EF4-FFF2-40B4-BE49-F238E27FC236}">
                <a16:creationId xmlns:a16="http://schemas.microsoft.com/office/drawing/2014/main" id="{DA7897BA-2120-3E48-9E04-C5FC86901A9E}"/>
              </a:ext>
            </a:extLst>
          </p:cNvPr>
          <p:cNvCxnSpPr>
            <a:stCxn id="56" idx="2"/>
            <a:endCxn id="58" idx="1"/>
          </p:cNvCxnSpPr>
          <p:nvPr/>
        </p:nvCxnSpPr>
        <p:spPr>
          <a:xfrm flipH="1">
            <a:off x="4920623" y="2491740"/>
            <a:ext cx="4110" cy="2112265"/>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13265589-7A1B-6F34-BA5E-5CED85DD60BC}"/>
              </a:ext>
            </a:extLst>
          </p:cNvPr>
          <p:cNvSpPr txBox="1"/>
          <p:nvPr/>
        </p:nvSpPr>
        <p:spPr>
          <a:xfrm>
            <a:off x="4410176" y="3098363"/>
            <a:ext cx="1027141" cy="307777"/>
          </a:xfrm>
          <a:prstGeom prst="rect">
            <a:avLst/>
          </a:prstGeom>
          <a:noFill/>
        </p:spPr>
        <p:txBody>
          <a:bodyPr wrap="none" rtlCol="0">
            <a:spAutoFit/>
          </a:bodyPr>
          <a:lstStyle/>
          <a:p>
            <a:r>
              <a:rPr lang="en-US" sz="1400"/>
              <a:t>Read/Write</a:t>
            </a:r>
          </a:p>
        </p:txBody>
      </p:sp>
      <p:sp>
        <p:nvSpPr>
          <p:cNvPr id="65" name="TextBox 64">
            <a:extLst>
              <a:ext uri="{FF2B5EF4-FFF2-40B4-BE49-F238E27FC236}">
                <a16:creationId xmlns:a16="http://schemas.microsoft.com/office/drawing/2014/main" id="{F0159AAE-0CBF-8A9D-A7C5-819193344EE2}"/>
              </a:ext>
            </a:extLst>
          </p:cNvPr>
          <p:cNvSpPr txBox="1"/>
          <p:nvPr/>
        </p:nvSpPr>
        <p:spPr>
          <a:xfrm>
            <a:off x="5395032" y="3961139"/>
            <a:ext cx="592663" cy="307777"/>
          </a:xfrm>
          <a:prstGeom prst="rect">
            <a:avLst/>
          </a:prstGeom>
          <a:noFill/>
        </p:spPr>
        <p:txBody>
          <a:bodyPr wrap="none" rtlCol="0">
            <a:spAutoFit/>
          </a:bodyPr>
          <a:lstStyle/>
          <a:p>
            <a:r>
              <a:rPr lang="en-US" sz="1400"/>
              <a:t>Write</a:t>
            </a:r>
          </a:p>
        </p:txBody>
      </p:sp>
      <p:cxnSp>
        <p:nvCxnSpPr>
          <p:cNvPr id="66" name="Straight Arrow Connector 65">
            <a:extLst>
              <a:ext uri="{FF2B5EF4-FFF2-40B4-BE49-F238E27FC236}">
                <a16:creationId xmlns:a16="http://schemas.microsoft.com/office/drawing/2014/main" id="{E8FE2412-B0CF-24F2-BAD1-AFEEEB2EA0E3}"/>
              </a:ext>
            </a:extLst>
          </p:cNvPr>
          <p:cNvCxnSpPr>
            <a:cxnSpLocks/>
            <a:stCxn id="57" idx="2"/>
            <a:endCxn id="58" idx="4"/>
          </p:cNvCxnSpPr>
          <p:nvPr/>
        </p:nvCxnSpPr>
        <p:spPr>
          <a:xfrm flipH="1">
            <a:off x="5162939" y="2499991"/>
            <a:ext cx="1111072" cy="2405766"/>
          </a:xfrm>
          <a:prstGeom prst="straightConnector1">
            <a:avLst/>
          </a:prstGeom>
          <a:ln>
            <a:solidFill>
              <a:srgbClr val="C0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1113598-7544-20D6-B997-265FF6835949}"/>
              </a:ext>
            </a:extLst>
          </p:cNvPr>
          <p:cNvSpPr txBox="1"/>
          <p:nvPr/>
        </p:nvSpPr>
        <p:spPr>
          <a:xfrm>
            <a:off x="5515940" y="3572346"/>
            <a:ext cx="442603" cy="461665"/>
          </a:xfrm>
          <a:prstGeom prst="rect">
            <a:avLst/>
          </a:prstGeom>
          <a:noFill/>
        </p:spPr>
        <p:txBody>
          <a:bodyPr wrap="square" rtlCol="0">
            <a:spAutoFit/>
          </a:bodyPr>
          <a:lstStyle/>
          <a:p>
            <a:r>
              <a:rPr lang="en-US" sz="2400">
                <a:ln>
                  <a:solidFill>
                    <a:srgbClr val="C00000"/>
                  </a:solidFill>
                </a:ln>
                <a:solidFill>
                  <a:srgbClr val="FF0000"/>
                </a:solidFill>
              </a:rPr>
              <a:t>X</a:t>
            </a:r>
            <a:endParaRPr lang="en-US" sz="1400">
              <a:ln>
                <a:solidFill>
                  <a:srgbClr val="C00000"/>
                </a:solidFill>
              </a:ln>
              <a:solidFill>
                <a:srgbClr val="FF0000"/>
              </a:solidFill>
            </a:endParaRPr>
          </a:p>
        </p:txBody>
      </p:sp>
      <p:cxnSp>
        <p:nvCxnSpPr>
          <p:cNvPr id="69" name="Straight Connector 68">
            <a:extLst>
              <a:ext uri="{FF2B5EF4-FFF2-40B4-BE49-F238E27FC236}">
                <a16:creationId xmlns:a16="http://schemas.microsoft.com/office/drawing/2014/main" id="{193F24B3-2D0F-B235-BCEC-8F6A1A2C9D82}"/>
              </a:ext>
            </a:extLst>
          </p:cNvPr>
          <p:cNvCxnSpPr>
            <a:cxnSpLocks/>
            <a:stCxn id="57" idx="2"/>
            <a:endCxn id="58" idx="1"/>
          </p:cNvCxnSpPr>
          <p:nvPr/>
        </p:nvCxnSpPr>
        <p:spPr>
          <a:xfrm flipH="1">
            <a:off x="4920623" y="2499991"/>
            <a:ext cx="1353388" cy="2104014"/>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175414D3-7D05-7E1D-11B4-FAC0369DCC01}"/>
              </a:ext>
            </a:extLst>
          </p:cNvPr>
          <p:cNvSpPr txBox="1"/>
          <p:nvPr/>
        </p:nvSpPr>
        <p:spPr>
          <a:xfrm>
            <a:off x="5237077" y="3393983"/>
            <a:ext cx="550215" cy="307777"/>
          </a:xfrm>
          <a:prstGeom prst="rect">
            <a:avLst/>
          </a:prstGeom>
          <a:noFill/>
        </p:spPr>
        <p:txBody>
          <a:bodyPr wrap="none" rtlCol="0">
            <a:spAutoFit/>
          </a:bodyPr>
          <a:lstStyle/>
          <a:p>
            <a:r>
              <a:rPr lang="en-US" sz="1400"/>
              <a:t>Read</a:t>
            </a:r>
          </a:p>
        </p:txBody>
      </p:sp>
      <p:sp>
        <p:nvSpPr>
          <p:cNvPr id="77" name="Rectangle 76">
            <a:extLst>
              <a:ext uri="{FF2B5EF4-FFF2-40B4-BE49-F238E27FC236}">
                <a16:creationId xmlns:a16="http://schemas.microsoft.com/office/drawing/2014/main" id="{8EC2FF9F-81F2-1F06-8E07-A7B7B255CB70}"/>
              </a:ext>
            </a:extLst>
          </p:cNvPr>
          <p:cNvSpPr/>
          <p:nvPr/>
        </p:nvSpPr>
        <p:spPr>
          <a:xfrm>
            <a:off x="7740852" y="1733788"/>
            <a:ext cx="1207008"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037C677-A5D9-8882-38BC-F7584BE51D24}"/>
              </a:ext>
            </a:extLst>
          </p:cNvPr>
          <p:cNvSpPr/>
          <p:nvPr/>
        </p:nvSpPr>
        <p:spPr>
          <a:xfrm>
            <a:off x="9091116" y="1733788"/>
            <a:ext cx="1207008" cy="11795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Hexagon 78">
            <a:extLst>
              <a:ext uri="{FF2B5EF4-FFF2-40B4-BE49-F238E27FC236}">
                <a16:creationId xmlns:a16="http://schemas.microsoft.com/office/drawing/2014/main" id="{0038D70E-624E-61B3-1CCD-535573EBA0B2}"/>
              </a:ext>
            </a:extLst>
          </p:cNvPr>
          <p:cNvSpPr/>
          <p:nvPr/>
        </p:nvSpPr>
        <p:spPr>
          <a:xfrm>
            <a:off x="8028888" y="2053828"/>
            <a:ext cx="630936" cy="539496"/>
          </a:xfrm>
          <a:prstGeom prst="hexagon">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Hexagon 79">
            <a:extLst>
              <a:ext uri="{FF2B5EF4-FFF2-40B4-BE49-F238E27FC236}">
                <a16:creationId xmlns:a16="http://schemas.microsoft.com/office/drawing/2014/main" id="{0E63EFB1-FA2D-2E1B-5E5C-B0B2DB99CB06}"/>
              </a:ext>
            </a:extLst>
          </p:cNvPr>
          <p:cNvSpPr/>
          <p:nvPr/>
        </p:nvSpPr>
        <p:spPr>
          <a:xfrm>
            <a:off x="9379152" y="2053828"/>
            <a:ext cx="630936" cy="539496"/>
          </a:xfrm>
          <a:prstGeom prst="hexagon">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C3B1B410-03F9-198C-938C-CE448890D238}"/>
              </a:ext>
            </a:extLst>
          </p:cNvPr>
          <p:cNvSpPr txBox="1"/>
          <p:nvPr/>
        </p:nvSpPr>
        <p:spPr>
          <a:xfrm>
            <a:off x="7664652" y="1364456"/>
            <a:ext cx="862737" cy="369332"/>
          </a:xfrm>
          <a:prstGeom prst="rect">
            <a:avLst/>
          </a:prstGeom>
          <a:noFill/>
        </p:spPr>
        <p:txBody>
          <a:bodyPr wrap="none" rtlCol="0">
            <a:spAutoFit/>
          </a:bodyPr>
          <a:lstStyle/>
          <a:p>
            <a:r>
              <a:rPr lang="en-US"/>
              <a:t>Node 1</a:t>
            </a:r>
          </a:p>
        </p:txBody>
      </p:sp>
      <p:sp>
        <p:nvSpPr>
          <p:cNvPr id="82" name="TextBox 81">
            <a:extLst>
              <a:ext uri="{FF2B5EF4-FFF2-40B4-BE49-F238E27FC236}">
                <a16:creationId xmlns:a16="http://schemas.microsoft.com/office/drawing/2014/main" id="{A8D27FE6-342E-EDE7-1FAA-8CF4181E1A4B}"/>
              </a:ext>
            </a:extLst>
          </p:cNvPr>
          <p:cNvSpPr txBox="1"/>
          <p:nvPr/>
        </p:nvSpPr>
        <p:spPr>
          <a:xfrm>
            <a:off x="9024060" y="1380958"/>
            <a:ext cx="862737" cy="369332"/>
          </a:xfrm>
          <a:prstGeom prst="rect">
            <a:avLst/>
          </a:prstGeom>
          <a:noFill/>
        </p:spPr>
        <p:txBody>
          <a:bodyPr wrap="none" rtlCol="0">
            <a:spAutoFit/>
          </a:bodyPr>
          <a:lstStyle/>
          <a:p>
            <a:r>
              <a:rPr lang="en-US"/>
              <a:t>Node 2</a:t>
            </a:r>
          </a:p>
        </p:txBody>
      </p:sp>
      <p:sp>
        <p:nvSpPr>
          <p:cNvPr id="83" name="TextBox 82">
            <a:extLst>
              <a:ext uri="{FF2B5EF4-FFF2-40B4-BE49-F238E27FC236}">
                <a16:creationId xmlns:a16="http://schemas.microsoft.com/office/drawing/2014/main" id="{FF89D11A-266E-32CC-DDCB-0C64BA6423DD}"/>
              </a:ext>
            </a:extLst>
          </p:cNvPr>
          <p:cNvSpPr txBox="1"/>
          <p:nvPr/>
        </p:nvSpPr>
        <p:spPr>
          <a:xfrm>
            <a:off x="7989219" y="2138910"/>
            <a:ext cx="712246" cy="369332"/>
          </a:xfrm>
          <a:prstGeom prst="rect">
            <a:avLst/>
          </a:prstGeom>
          <a:noFill/>
        </p:spPr>
        <p:txBody>
          <a:bodyPr wrap="none" rtlCol="0">
            <a:spAutoFit/>
          </a:bodyPr>
          <a:lstStyle/>
          <a:p>
            <a:r>
              <a:rPr lang="en-US"/>
              <a:t>Pod 1</a:t>
            </a:r>
          </a:p>
        </p:txBody>
      </p:sp>
      <p:sp>
        <p:nvSpPr>
          <p:cNvPr id="84" name="TextBox 83">
            <a:extLst>
              <a:ext uri="{FF2B5EF4-FFF2-40B4-BE49-F238E27FC236}">
                <a16:creationId xmlns:a16="http://schemas.microsoft.com/office/drawing/2014/main" id="{58FB7A10-5AE3-CE16-D6DC-9A5C3EF3F0E0}"/>
              </a:ext>
            </a:extLst>
          </p:cNvPr>
          <p:cNvSpPr txBox="1"/>
          <p:nvPr/>
        </p:nvSpPr>
        <p:spPr>
          <a:xfrm>
            <a:off x="9338497" y="2147161"/>
            <a:ext cx="712246" cy="369332"/>
          </a:xfrm>
          <a:prstGeom prst="rect">
            <a:avLst/>
          </a:prstGeom>
          <a:noFill/>
        </p:spPr>
        <p:txBody>
          <a:bodyPr wrap="none" rtlCol="0">
            <a:spAutoFit/>
          </a:bodyPr>
          <a:lstStyle/>
          <a:p>
            <a:r>
              <a:rPr lang="en-US"/>
              <a:t>Pod 2</a:t>
            </a:r>
          </a:p>
        </p:txBody>
      </p:sp>
      <p:sp>
        <p:nvSpPr>
          <p:cNvPr id="86" name="TextBox 85">
            <a:extLst>
              <a:ext uri="{FF2B5EF4-FFF2-40B4-BE49-F238E27FC236}">
                <a16:creationId xmlns:a16="http://schemas.microsoft.com/office/drawing/2014/main" id="{BCD104F2-4B5C-59E2-EC70-0528E36D7092}"/>
              </a:ext>
            </a:extLst>
          </p:cNvPr>
          <p:cNvSpPr txBox="1"/>
          <p:nvPr/>
        </p:nvSpPr>
        <p:spPr>
          <a:xfrm>
            <a:off x="8427347" y="5207509"/>
            <a:ext cx="1102225" cy="369332"/>
          </a:xfrm>
          <a:prstGeom prst="rect">
            <a:avLst/>
          </a:prstGeom>
          <a:noFill/>
        </p:spPr>
        <p:txBody>
          <a:bodyPr wrap="none" rtlCol="0">
            <a:spAutoFit/>
          </a:bodyPr>
          <a:lstStyle/>
          <a:p>
            <a:r>
              <a:rPr lang="en-US"/>
              <a:t>Azure File</a:t>
            </a:r>
          </a:p>
        </p:txBody>
      </p:sp>
      <p:cxnSp>
        <p:nvCxnSpPr>
          <p:cNvPr id="89" name="Straight Connector 88">
            <a:extLst>
              <a:ext uri="{FF2B5EF4-FFF2-40B4-BE49-F238E27FC236}">
                <a16:creationId xmlns:a16="http://schemas.microsoft.com/office/drawing/2014/main" id="{D4F11163-A049-E033-71A4-03E57B00A9B4}"/>
              </a:ext>
            </a:extLst>
          </p:cNvPr>
          <p:cNvCxnSpPr>
            <a:cxnSpLocks/>
            <a:stCxn id="83" idx="2"/>
          </p:cNvCxnSpPr>
          <p:nvPr/>
        </p:nvCxnSpPr>
        <p:spPr>
          <a:xfrm>
            <a:off x="8345342" y="2508242"/>
            <a:ext cx="0" cy="2231031"/>
          </a:xfrm>
          <a:prstGeom prst="line">
            <a:avLst/>
          </a:prstGeom>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14469A9B-BA22-0AA0-0A95-615C9518147D}"/>
              </a:ext>
            </a:extLst>
          </p:cNvPr>
          <p:cNvSpPr txBox="1"/>
          <p:nvPr/>
        </p:nvSpPr>
        <p:spPr>
          <a:xfrm>
            <a:off x="7830785" y="3114865"/>
            <a:ext cx="1027141" cy="307777"/>
          </a:xfrm>
          <a:prstGeom prst="rect">
            <a:avLst/>
          </a:prstGeom>
          <a:noFill/>
        </p:spPr>
        <p:txBody>
          <a:bodyPr wrap="none" rtlCol="0">
            <a:spAutoFit/>
          </a:bodyPr>
          <a:lstStyle/>
          <a:p>
            <a:r>
              <a:rPr lang="en-US" sz="1400"/>
              <a:t>Read/Write</a:t>
            </a:r>
          </a:p>
        </p:txBody>
      </p:sp>
      <p:cxnSp>
        <p:nvCxnSpPr>
          <p:cNvPr id="91" name="Straight Connector 90">
            <a:extLst>
              <a:ext uri="{FF2B5EF4-FFF2-40B4-BE49-F238E27FC236}">
                <a16:creationId xmlns:a16="http://schemas.microsoft.com/office/drawing/2014/main" id="{A932AB69-6305-A0C1-8B5C-BA596E18EC22}"/>
              </a:ext>
            </a:extLst>
          </p:cNvPr>
          <p:cNvCxnSpPr>
            <a:cxnSpLocks/>
          </p:cNvCxnSpPr>
          <p:nvPr/>
        </p:nvCxnSpPr>
        <p:spPr>
          <a:xfrm>
            <a:off x="9695606" y="2507349"/>
            <a:ext cx="0" cy="2398408"/>
          </a:xfrm>
          <a:prstGeom prst="line">
            <a:avLst/>
          </a:prstGeom>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BEABF538-955C-7762-BE41-2C5EC4C0B45C}"/>
              </a:ext>
            </a:extLst>
          </p:cNvPr>
          <p:cNvSpPr txBox="1"/>
          <p:nvPr/>
        </p:nvSpPr>
        <p:spPr>
          <a:xfrm>
            <a:off x="9202182" y="3112305"/>
            <a:ext cx="1027141" cy="307777"/>
          </a:xfrm>
          <a:prstGeom prst="rect">
            <a:avLst/>
          </a:prstGeom>
          <a:noFill/>
        </p:spPr>
        <p:txBody>
          <a:bodyPr wrap="none" rtlCol="0">
            <a:spAutoFit/>
          </a:bodyPr>
          <a:lstStyle/>
          <a:p>
            <a:r>
              <a:rPr lang="en-US" sz="1400"/>
              <a:t>Read/Write</a:t>
            </a:r>
          </a:p>
        </p:txBody>
      </p:sp>
      <p:sp>
        <p:nvSpPr>
          <p:cNvPr id="93" name="Cube 92">
            <a:extLst>
              <a:ext uri="{FF2B5EF4-FFF2-40B4-BE49-F238E27FC236}">
                <a16:creationId xmlns:a16="http://schemas.microsoft.com/office/drawing/2014/main" id="{4E0A321B-7BBC-75E9-F50E-9FAA12C617B2}"/>
              </a:ext>
            </a:extLst>
          </p:cNvPr>
          <p:cNvSpPr/>
          <p:nvPr/>
        </p:nvSpPr>
        <p:spPr>
          <a:xfrm>
            <a:off x="7989219" y="4739273"/>
            <a:ext cx="2133303" cy="480061"/>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E983273F-4C7B-DD60-3592-AF1769E2B8FE}"/>
              </a:ext>
            </a:extLst>
          </p:cNvPr>
          <p:cNvSpPr txBox="1"/>
          <p:nvPr/>
        </p:nvSpPr>
        <p:spPr>
          <a:xfrm>
            <a:off x="1651813" y="5884166"/>
            <a:ext cx="675506" cy="369332"/>
          </a:xfrm>
          <a:prstGeom prst="rect">
            <a:avLst/>
          </a:prstGeom>
          <a:noFill/>
        </p:spPr>
        <p:txBody>
          <a:bodyPr wrap="none" rtlCol="0">
            <a:spAutoFit/>
          </a:bodyPr>
          <a:lstStyle/>
          <a:p>
            <a:r>
              <a:rPr lang="en-US" b="1">
                <a:solidFill>
                  <a:srgbClr val="002060"/>
                </a:solidFill>
              </a:rPr>
              <a:t>RWO</a:t>
            </a:r>
          </a:p>
        </p:txBody>
      </p:sp>
      <p:sp>
        <p:nvSpPr>
          <p:cNvPr id="95" name="TextBox 94">
            <a:extLst>
              <a:ext uri="{FF2B5EF4-FFF2-40B4-BE49-F238E27FC236}">
                <a16:creationId xmlns:a16="http://schemas.microsoft.com/office/drawing/2014/main" id="{9F1494E7-5962-93A7-148A-5511CD118759}"/>
              </a:ext>
            </a:extLst>
          </p:cNvPr>
          <p:cNvSpPr txBox="1"/>
          <p:nvPr/>
        </p:nvSpPr>
        <p:spPr>
          <a:xfrm>
            <a:off x="5195942" y="5882380"/>
            <a:ext cx="586507" cy="369332"/>
          </a:xfrm>
          <a:prstGeom prst="rect">
            <a:avLst/>
          </a:prstGeom>
          <a:noFill/>
        </p:spPr>
        <p:txBody>
          <a:bodyPr wrap="none" rtlCol="0">
            <a:spAutoFit/>
          </a:bodyPr>
          <a:lstStyle/>
          <a:p>
            <a:r>
              <a:rPr lang="en-US" b="1">
                <a:solidFill>
                  <a:srgbClr val="002060"/>
                </a:solidFill>
              </a:rPr>
              <a:t>ROX</a:t>
            </a:r>
          </a:p>
        </p:txBody>
      </p:sp>
      <p:sp>
        <p:nvSpPr>
          <p:cNvPr id="96" name="TextBox 95">
            <a:extLst>
              <a:ext uri="{FF2B5EF4-FFF2-40B4-BE49-F238E27FC236}">
                <a16:creationId xmlns:a16="http://schemas.microsoft.com/office/drawing/2014/main" id="{5F2F97F8-88AB-C577-F669-BAA557974E01}"/>
              </a:ext>
            </a:extLst>
          </p:cNvPr>
          <p:cNvSpPr txBox="1"/>
          <p:nvPr/>
        </p:nvSpPr>
        <p:spPr>
          <a:xfrm>
            <a:off x="8737699" y="5789941"/>
            <a:ext cx="647806" cy="369332"/>
          </a:xfrm>
          <a:prstGeom prst="rect">
            <a:avLst/>
          </a:prstGeom>
          <a:noFill/>
        </p:spPr>
        <p:txBody>
          <a:bodyPr wrap="none" rtlCol="0">
            <a:spAutoFit/>
          </a:bodyPr>
          <a:lstStyle/>
          <a:p>
            <a:r>
              <a:rPr lang="en-US" b="1">
                <a:solidFill>
                  <a:srgbClr val="002060"/>
                </a:solidFill>
              </a:rPr>
              <a:t>RWX</a:t>
            </a:r>
          </a:p>
        </p:txBody>
      </p:sp>
    </p:spTree>
    <p:extLst>
      <p:ext uri="{BB962C8B-B14F-4D97-AF65-F5344CB8AC3E}">
        <p14:creationId xmlns:p14="http://schemas.microsoft.com/office/powerpoint/2010/main" val="4261229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62DA3-FE94-6692-28E6-8EA9E82944F5}"/>
              </a:ext>
            </a:extLst>
          </p:cNvPr>
          <p:cNvSpPr>
            <a:spLocks noGrp="1"/>
          </p:cNvSpPr>
          <p:nvPr>
            <p:ph type="title"/>
          </p:nvPr>
        </p:nvSpPr>
        <p:spPr>
          <a:xfrm>
            <a:off x="621030" y="804498"/>
            <a:ext cx="10515600" cy="4933362"/>
          </a:xfrm>
        </p:spPr>
        <p:txBody>
          <a:bodyPr/>
          <a:lstStyle/>
          <a:p>
            <a:r>
              <a:rPr lang="en-US"/>
              <a:t>Congrats, </a:t>
            </a:r>
            <a:br>
              <a:rPr lang="en-US"/>
            </a:br>
            <a:r>
              <a:rPr lang="en-US"/>
              <a:t>you successfully complete </a:t>
            </a:r>
            <a:br>
              <a:rPr lang="en-US"/>
            </a:br>
            <a:r>
              <a:rPr lang="en-US"/>
              <a:t>the PoC!</a:t>
            </a:r>
          </a:p>
        </p:txBody>
      </p:sp>
      <p:pic>
        <p:nvPicPr>
          <p:cNvPr id="3" name="Picture 2" descr="28 nejlepších GIF novoroční přání pro rok 2025">
            <a:extLst>
              <a:ext uri="{FF2B5EF4-FFF2-40B4-BE49-F238E27FC236}">
                <a16:creationId xmlns:a16="http://schemas.microsoft.com/office/drawing/2014/main" id="{B443CDB1-EE0A-4C73-6556-534A0C26EE50}"/>
              </a:ext>
            </a:extLst>
          </p:cNvPr>
          <p:cNvPicPr>
            <a:picLocks noChangeAspect="1"/>
          </p:cNvPicPr>
          <p:nvPr/>
        </p:nvPicPr>
        <p:blipFill>
          <a:blip r:embed="rId2"/>
          <a:stretch>
            <a:fillRect/>
          </a:stretch>
        </p:blipFill>
        <p:spPr>
          <a:xfrm>
            <a:off x="6714490" y="4337050"/>
            <a:ext cx="4749800" cy="1899920"/>
          </a:xfrm>
          <a:prstGeom prst="rect">
            <a:avLst/>
          </a:prstGeom>
        </p:spPr>
      </p:pic>
    </p:spTree>
    <p:extLst>
      <p:ext uri="{BB962C8B-B14F-4D97-AF65-F5344CB8AC3E}">
        <p14:creationId xmlns:p14="http://schemas.microsoft.com/office/powerpoint/2010/main" val="21413877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7FFE3-42EA-290B-C86E-AA88923110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D76B8-DC7E-FA9C-AC58-D1D4EB9F2ACE}"/>
              </a:ext>
            </a:extLst>
          </p:cNvPr>
          <p:cNvSpPr>
            <a:spLocks noGrp="1"/>
          </p:cNvSpPr>
          <p:nvPr>
            <p:ph type="title"/>
          </p:nvPr>
        </p:nvSpPr>
        <p:spPr>
          <a:xfrm>
            <a:off x="621030" y="804498"/>
            <a:ext cx="10515600" cy="4933362"/>
          </a:xfrm>
        </p:spPr>
        <p:txBody>
          <a:bodyPr/>
          <a:lstStyle/>
          <a:p>
            <a:r>
              <a:rPr lang="en-US"/>
              <a:t>And now, some Day-2 ops!</a:t>
            </a:r>
          </a:p>
        </p:txBody>
      </p:sp>
    </p:spTree>
    <p:extLst>
      <p:ext uri="{BB962C8B-B14F-4D97-AF65-F5344CB8AC3E}">
        <p14:creationId xmlns:p14="http://schemas.microsoft.com/office/powerpoint/2010/main" val="380637475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a:t>HA / BC / DR</a:t>
            </a:r>
          </a:p>
        </p:txBody>
      </p:sp>
    </p:spTree>
    <p:extLst>
      <p:ext uri="{BB962C8B-B14F-4D97-AF65-F5344CB8AC3E}">
        <p14:creationId xmlns:p14="http://schemas.microsoft.com/office/powerpoint/2010/main" val="12327124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9D52C-753C-8C04-A2EB-4B41B70DB238}"/>
              </a:ext>
            </a:extLst>
          </p:cNvPr>
          <p:cNvSpPr>
            <a:spLocks noGrp="1"/>
          </p:cNvSpPr>
          <p:nvPr>
            <p:ph type="title"/>
          </p:nvPr>
        </p:nvSpPr>
        <p:spPr>
          <a:xfrm>
            <a:off x="588260" y="457200"/>
            <a:ext cx="11018520" cy="1107996"/>
          </a:xfrm>
        </p:spPr>
        <p:txBody>
          <a:bodyPr>
            <a:normAutofit fontScale="90000"/>
          </a:bodyPr>
          <a:lstStyle/>
          <a:p>
            <a:r>
              <a:rPr lang="en-US"/>
              <a:t>AKS Provides a highly scalable, reliable and resilient platform</a:t>
            </a:r>
          </a:p>
        </p:txBody>
      </p:sp>
      <p:graphicFrame>
        <p:nvGraphicFramePr>
          <p:cNvPr id="4" name="Content Placeholder 3" descr="Diagram">
            <a:extLst>
              <a:ext uri="{FF2B5EF4-FFF2-40B4-BE49-F238E27FC236}">
                <a16:creationId xmlns:a16="http://schemas.microsoft.com/office/drawing/2014/main" id="{ACD18A82-778E-A1CB-CC46-DF88616A5291}"/>
              </a:ext>
            </a:extLst>
          </p:cNvPr>
          <p:cNvGraphicFramePr>
            <a:graphicFrameLocks noGrp="1"/>
          </p:cNvGraphicFramePr>
          <p:nvPr>
            <p:ph idx="1"/>
            <p:extLst>
              <p:ext uri="{D42A27DB-BD31-4B8C-83A1-F6EECF244321}">
                <p14:modId xmlns:p14="http://schemas.microsoft.com/office/powerpoint/2010/main" val="1836867875"/>
              </p:ext>
            </p:extLst>
          </p:nvPr>
        </p:nvGraphicFramePr>
        <p:xfrm>
          <a:off x="584200" y="1565196"/>
          <a:ext cx="11018838" cy="49250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14765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B983E-7B8B-4633-152A-7296E64F8C8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C6D926-E1C9-AE9F-258B-CECF1649CB9D}"/>
              </a:ext>
            </a:extLst>
          </p:cNvPr>
          <p:cNvSpPr>
            <a:spLocks noGrp="1"/>
          </p:cNvSpPr>
          <p:nvPr>
            <p:ph type="title"/>
          </p:nvPr>
        </p:nvSpPr>
        <p:spPr/>
        <p:txBody>
          <a:bodyPr/>
          <a:lstStyle/>
          <a:p>
            <a:r>
              <a:rPr lang="en-US"/>
              <a:t>HA &amp; DR</a:t>
            </a:r>
          </a:p>
        </p:txBody>
      </p:sp>
      <p:sp>
        <p:nvSpPr>
          <p:cNvPr id="2" name="Text Placeholder 1">
            <a:extLst>
              <a:ext uri="{FF2B5EF4-FFF2-40B4-BE49-F238E27FC236}">
                <a16:creationId xmlns:a16="http://schemas.microsoft.com/office/drawing/2014/main" id="{7FC62634-5887-8987-9B7F-B9222F38102E}"/>
              </a:ext>
            </a:extLst>
          </p:cNvPr>
          <p:cNvSpPr>
            <a:spLocks noGrp="1"/>
          </p:cNvSpPr>
          <p:nvPr>
            <p:ph type="body" sz="quarter" idx="13"/>
          </p:nvPr>
        </p:nvSpPr>
        <p:spPr/>
        <p:txBody>
          <a:bodyPr>
            <a:normAutofit/>
          </a:bodyPr>
          <a:lstStyle/>
          <a:p>
            <a:pPr lvl="0"/>
            <a:r>
              <a:rPr lang="en-US"/>
              <a:t>Regional</a:t>
            </a:r>
            <a:endParaRPr lang="en-US" b="1"/>
          </a:p>
        </p:txBody>
      </p:sp>
      <p:pic>
        <p:nvPicPr>
          <p:cNvPr id="4" name="Picture 3" descr="Diagram that shows AKS node distribution across availability zones in different models.">
            <a:extLst>
              <a:ext uri="{FF2B5EF4-FFF2-40B4-BE49-F238E27FC236}">
                <a16:creationId xmlns:a16="http://schemas.microsoft.com/office/drawing/2014/main" id="{DE98724B-AA5B-D8F9-139D-A482B148A01B}"/>
              </a:ext>
            </a:extLst>
          </p:cNvPr>
          <p:cNvPicPr>
            <a:picLocks noChangeAspect="1"/>
          </p:cNvPicPr>
          <p:nvPr/>
        </p:nvPicPr>
        <p:blipFill>
          <a:blip r:embed="rId3"/>
          <a:stretch>
            <a:fillRect/>
          </a:stretch>
        </p:blipFill>
        <p:spPr>
          <a:xfrm>
            <a:off x="2492188" y="1211075"/>
            <a:ext cx="7772400" cy="5090922"/>
          </a:xfrm>
          <a:prstGeom prst="rect">
            <a:avLst/>
          </a:prstGeom>
        </p:spPr>
      </p:pic>
    </p:spTree>
    <p:extLst>
      <p:ext uri="{BB962C8B-B14F-4D97-AF65-F5344CB8AC3E}">
        <p14:creationId xmlns:p14="http://schemas.microsoft.com/office/powerpoint/2010/main" val="162961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3FBDD-2904-4EBB-8D29-E2B36DB15D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651C9EB-2CD8-6799-E7E1-725D64320D92}"/>
              </a:ext>
            </a:extLst>
          </p:cNvPr>
          <p:cNvSpPr>
            <a:spLocks noGrp="1"/>
          </p:cNvSpPr>
          <p:nvPr>
            <p:ph type="title"/>
          </p:nvPr>
        </p:nvSpPr>
        <p:spPr/>
        <p:txBody>
          <a:bodyPr/>
          <a:lstStyle/>
          <a:p>
            <a:r>
              <a:rPr lang="en-US"/>
              <a:t>HA &amp; DR</a:t>
            </a:r>
          </a:p>
        </p:txBody>
      </p:sp>
      <p:sp>
        <p:nvSpPr>
          <p:cNvPr id="2" name="Text Placeholder 1">
            <a:extLst>
              <a:ext uri="{FF2B5EF4-FFF2-40B4-BE49-F238E27FC236}">
                <a16:creationId xmlns:a16="http://schemas.microsoft.com/office/drawing/2014/main" id="{9751FD28-412D-0D86-693A-1B45A9F3EE1C}"/>
              </a:ext>
            </a:extLst>
          </p:cNvPr>
          <p:cNvSpPr>
            <a:spLocks noGrp="1"/>
          </p:cNvSpPr>
          <p:nvPr>
            <p:ph type="body" sz="quarter" idx="13"/>
          </p:nvPr>
        </p:nvSpPr>
        <p:spPr/>
        <p:txBody>
          <a:bodyPr>
            <a:normAutofit/>
          </a:bodyPr>
          <a:lstStyle/>
          <a:p>
            <a:pPr lvl="0"/>
            <a:r>
              <a:rPr lang="en-US"/>
              <a:t>Multi-Regional</a:t>
            </a:r>
            <a:endParaRPr lang="en-US" b="1"/>
          </a:p>
        </p:txBody>
      </p:sp>
      <p:pic>
        <p:nvPicPr>
          <p:cNvPr id="7" name="Picture 6" descr="Diagram">
            <a:extLst>
              <a:ext uri="{FF2B5EF4-FFF2-40B4-BE49-F238E27FC236}">
                <a16:creationId xmlns:a16="http://schemas.microsoft.com/office/drawing/2014/main" id="{C7F3CF95-EBED-CE8C-6630-B27E026D75DB}"/>
              </a:ext>
            </a:extLst>
          </p:cNvPr>
          <p:cNvPicPr>
            <a:picLocks noChangeAspect="1"/>
          </p:cNvPicPr>
          <p:nvPr/>
        </p:nvPicPr>
        <p:blipFill>
          <a:blip r:embed="rId3"/>
          <a:stretch>
            <a:fillRect/>
          </a:stretch>
        </p:blipFill>
        <p:spPr>
          <a:xfrm>
            <a:off x="790501" y="1518256"/>
            <a:ext cx="10584181" cy="4700678"/>
          </a:xfrm>
          <a:prstGeom prst="rect">
            <a:avLst/>
          </a:prstGeom>
        </p:spPr>
      </p:pic>
    </p:spTree>
    <p:extLst>
      <p:ext uri="{BB962C8B-B14F-4D97-AF65-F5344CB8AC3E}">
        <p14:creationId xmlns:p14="http://schemas.microsoft.com/office/powerpoint/2010/main" val="40444092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ACDB2-F35C-9A71-912F-3F1A4B550F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E5EAF0F-F7A3-0639-DC2C-1B346E37E6D7}"/>
              </a:ext>
            </a:extLst>
          </p:cNvPr>
          <p:cNvSpPr>
            <a:spLocks noGrp="1"/>
          </p:cNvSpPr>
          <p:nvPr>
            <p:ph type="title"/>
          </p:nvPr>
        </p:nvSpPr>
        <p:spPr/>
        <p:txBody>
          <a:bodyPr/>
          <a:lstStyle/>
          <a:p>
            <a:r>
              <a:rPr lang="en-US"/>
              <a:t>Backup</a:t>
            </a:r>
          </a:p>
        </p:txBody>
      </p:sp>
      <p:sp>
        <p:nvSpPr>
          <p:cNvPr id="7" name="TextBox 6">
            <a:extLst>
              <a:ext uri="{FF2B5EF4-FFF2-40B4-BE49-F238E27FC236}">
                <a16:creationId xmlns:a16="http://schemas.microsoft.com/office/drawing/2014/main" id="{A06C8DDD-8EE3-95C8-D2C4-B41658994E03}"/>
              </a:ext>
            </a:extLst>
          </p:cNvPr>
          <p:cNvSpPr txBox="1"/>
          <p:nvPr/>
        </p:nvSpPr>
        <p:spPr>
          <a:xfrm>
            <a:off x="951630" y="1663589"/>
            <a:ext cx="4718458" cy="4801314"/>
          </a:xfrm>
          <a:prstGeom prst="rect">
            <a:avLst/>
          </a:prstGeom>
          <a:noFill/>
        </p:spPr>
        <p:txBody>
          <a:bodyPr wrap="square" lIns="91440" tIns="45720" rIns="91440" bIns="45720" anchor="t">
            <a:spAutoFit/>
          </a:bodyPr>
          <a:lstStyle/>
          <a:p>
            <a:r>
              <a:rPr lang="en-US">
                <a:gradFill>
                  <a:gsLst>
                    <a:gs pos="2917">
                      <a:srgbClr val="505050"/>
                    </a:gs>
                    <a:gs pos="30000">
                      <a:srgbClr val="505050"/>
                    </a:gs>
                  </a:gsLst>
                  <a:lin ang="5400000" scaled="0"/>
                </a:gradFill>
                <a:latin typeface="Segoe UI"/>
                <a:cs typeface="Segoe UI"/>
              </a:rPr>
              <a:t>Now backup your AKS applications and securely store them in a </a:t>
            </a:r>
            <a:r>
              <a:rPr lang="en-US" b="1">
                <a:gradFill>
                  <a:gsLst>
                    <a:gs pos="2917">
                      <a:srgbClr val="505050"/>
                    </a:gs>
                    <a:gs pos="30000">
                      <a:srgbClr val="505050"/>
                    </a:gs>
                  </a:gsLst>
                  <a:lin ang="5400000" scaled="0"/>
                </a:gradFill>
                <a:latin typeface="Segoe UI"/>
                <a:cs typeface="Segoe UI"/>
              </a:rPr>
              <a:t>Vault offsite</a:t>
            </a:r>
            <a:r>
              <a:rPr lang="en-US">
                <a:gradFill>
                  <a:gsLst>
                    <a:gs pos="2917">
                      <a:srgbClr val="505050"/>
                    </a:gs>
                    <a:gs pos="30000">
                      <a:srgbClr val="505050"/>
                    </a:gs>
                  </a:gsLst>
                  <a:lin ang="5400000" scaled="0"/>
                </a:gradFill>
                <a:latin typeface="Segoe UI"/>
                <a:cs typeface="Segoe UI"/>
              </a:rPr>
              <a:t>.</a:t>
            </a:r>
          </a:p>
          <a:p>
            <a:endParaRPr lang="en-US">
              <a:gradFill>
                <a:gsLst>
                  <a:gs pos="2917">
                    <a:srgbClr val="505050"/>
                  </a:gs>
                  <a:gs pos="30000">
                    <a:srgbClr val="505050"/>
                  </a:gs>
                </a:gsLst>
                <a:lin ang="5400000" scaled="0"/>
              </a:gradFill>
              <a:latin typeface="Segoe UI" panose="020B0502040204020203" pitchFamily="34" charset="0"/>
              <a:cs typeface="Segoe UI" panose="020B0502040204020203" pitchFamily="34" charset="0"/>
            </a:endParaRPr>
          </a:p>
          <a:p>
            <a:r>
              <a:rPr lang="en-US">
                <a:gradFill>
                  <a:gsLst>
                    <a:gs pos="2917">
                      <a:srgbClr val="505050"/>
                    </a:gs>
                    <a:gs pos="30000">
                      <a:srgbClr val="505050"/>
                    </a:gs>
                  </a:gsLst>
                  <a:lin ang="5400000" scaled="0"/>
                </a:gradFill>
                <a:latin typeface="Segoe UI"/>
                <a:cs typeface="Segoe UI"/>
              </a:rPr>
              <a:t>Move backup data stored as snapshots to a low-cost storage tier and retain it for up to </a:t>
            </a:r>
            <a:r>
              <a:rPr lang="en-US" b="1">
                <a:gradFill>
                  <a:gsLst>
                    <a:gs pos="2917">
                      <a:srgbClr val="505050"/>
                    </a:gs>
                    <a:gs pos="30000">
                      <a:srgbClr val="505050"/>
                    </a:gs>
                  </a:gsLst>
                  <a:lin ang="5400000" scaled="0"/>
                </a:gradFill>
                <a:latin typeface="Segoe UI"/>
                <a:cs typeface="Segoe UI"/>
              </a:rPr>
              <a:t>10 years</a:t>
            </a:r>
            <a:r>
              <a:rPr lang="en-US">
                <a:gradFill>
                  <a:gsLst>
                    <a:gs pos="2917">
                      <a:srgbClr val="505050"/>
                    </a:gs>
                    <a:gs pos="30000">
                      <a:srgbClr val="505050"/>
                    </a:gs>
                  </a:gsLst>
                  <a:lin ang="5400000" scaled="0"/>
                </a:gradFill>
                <a:latin typeface="Segoe UI"/>
                <a:cs typeface="Segoe UI"/>
              </a:rPr>
              <a:t> to meet your compliance needs.</a:t>
            </a:r>
          </a:p>
          <a:p>
            <a:endParaRPr lang="en-US">
              <a:gradFill>
                <a:gsLst>
                  <a:gs pos="2917">
                    <a:srgbClr val="505050"/>
                  </a:gs>
                  <a:gs pos="30000">
                    <a:srgbClr val="505050"/>
                  </a:gs>
                </a:gsLst>
                <a:lin ang="5400000" scaled="0"/>
              </a:gradFill>
              <a:latin typeface="Segoe UI" panose="020B0502040204020203" pitchFamily="34" charset="0"/>
              <a:cs typeface="Segoe UI" panose="020B0502040204020203" pitchFamily="34" charset="0"/>
            </a:endParaRPr>
          </a:p>
          <a:p>
            <a:r>
              <a:rPr lang="en-US">
                <a:gradFill>
                  <a:gsLst>
                    <a:gs pos="2917">
                      <a:srgbClr val="505050"/>
                    </a:gs>
                    <a:gs pos="30000">
                      <a:srgbClr val="505050"/>
                    </a:gs>
                  </a:gsLst>
                  <a:lin ang="5400000" scaled="0"/>
                </a:gradFill>
                <a:latin typeface="Segoe UI"/>
                <a:cs typeface="Segoe UI"/>
              </a:rPr>
              <a:t>Protect your backups against malicious actors and ransomware threats using features such as</a:t>
            </a:r>
            <a:r>
              <a:rPr lang="en-US" b="1">
                <a:gradFill>
                  <a:gsLst>
                    <a:gs pos="2917">
                      <a:srgbClr val="505050"/>
                    </a:gs>
                    <a:gs pos="30000">
                      <a:srgbClr val="505050"/>
                    </a:gs>
                  </a:gsLst>
                  <a:lin ang="5400000" scaled="0"/>
                </a:gradFill>
                <a:latin typeface="Segoe UI"/>
                <a:cs typeface="Segoe UI"/>
              </a:rPr>
              <a:t> Customer Managed Keys (CMK) encryption, Soft Delete, Immutability, and Multi-User Authorization</a:t>
            </a:r>
            <a:r>
              <a:rPr lang="en-US">
                <a:gradFill>
                  <a:gsLst>
                    <a:gs pos="2917">
                      <a:srgbClr val="505050"/>
                    </a:gs>
                    <a:gs pos="30000">
                      <a:srgbClr val="505050"/>
                    </a:gs>
                  </a:gsLst>
                  <a:lin ang="5400000" scaled="0"/>
                </a:gradFill>
                <a:latin typeface="Segoe UI"/>
                <a:cs typeface="Segoe UI"/>
              </a:rPr>
              <a:t>.</a:t>
            </a:r>
          </a:p>
          <a:p>
            <a:endParaRPr lang="en-US">
              <a:gradFill>
                <a:gsLst>
                  <a:gs pos="2917">
                    <a:srgbClr val="505050"/>
                  </a:gs>
                  <a:gs pos="30000">
                    <a:srgbClr val="505050"/>
                  </a:gs>
                </a:gsLst>
                <a:lin ang="5400000" scaled="0"/>
              </a:gradFill>
              <a:latin typeface="Segoe UI" panose="020B0502040204020203" pitchFamily="34" charset="0"/>
              <a:cs typeface="Segoe UI" panose="020B0502040204020203" pitchFamily="34" charset="0"/>
            </a:endParaRPr>
          </a:p>
          <a:p>
            <a:r>
              <a:rPr lang="en-US">
                <a:gradFill>
                  <a:gsLst>
                    <a:gs pos="2917">
                      <a:srgbClr val="505050"/>
                    </a:gs>
                    <a:gs pos="30000">
                      <a:srgbClr val="505050"/>
                    </a:gs>
                  </a:gsLst>
                  <a:lin ang="5400000" scaled="0"/>
                </a:gradFill>
                <a:latin typeface="Segoe UI"/>
                <a:cs typeface="Segoe UI"/>
              </a:rPr>
              <a:t>Utilize your backups in the event of </a:t>
            </a:r>
            <a:r>
              <a:rPr lang="en-US" b="1">
                <a:gradFill>
                  <a:gsLst>
                    <a:gs pos="2917">
                      <a:srgbClr val="505050"/>
                    </a:gs>
                    <a:gs pos="30000">
                      <a:srgbClr val="505050"/>
                    </a:gs>
                  </a:gsLst>
                  <a:lin ang="5400000" scaled="0"/>
                </a:gradFill>
                <a:latin typeface="Segoe UI"/>
                <a:cs typeface="Segoe UI"/>
              </a:rPr>
              <a:t>regional outages</a:t>
            </a:r>
            <a:r>
              <a:rPr lang="en-US">
                <a:gradFill>
                  <a:gsLst>
                    <a:gs pos="2917">
                      <a:srgbClr val="505050"/>
                    </a:gs>
                    <a:gs pos="30000">
                      <a:srgbClr val="505050"/>
                    </a:gs>
                  </a:gsLst>
                  <a:lin ang="5400000" scaled="0"/>
                </a:gradFill>
                <a:latin typeface="Segoe UI"/>
                <a:cs typeface="Segoe UI"/>
              </a:rPr>
              <a:t> and restore your applications in a different region.</a:t>
            </a:r>
            <a:endParaRPr lang="en-GB">
              <a:gradFill>
                <a:gsLst>
                  <a:gs pos="2917">
                    <a:srgbClr val="505050"/>
                  </a:gs>
                  <a:gs pos="30000">
                    <a:srgbClr val="505050"/>
                  </a:gs>
                </a:gsLst>
                <a:lin ang="5400000" scaled="0"/>
              </a:gradFill>
              <a:latin typeface="Segoe UI"/>
              <a:cs typeface="Segoe UI"/>
            </a:endParaRPr>
          </a:p>
        </p:txBody>
      </p:sp>
      <p:sp>
        <p:nvSpPr>
          <p:cNvPr id="8" name="Freeform 9">
            <a:extLst>
              <a:ext uri="{FF2B5EF4-FFF2-40B4-BE49-F238E27FC236}">
                <a16:creationId xmlns:a16="http://schemas.microsoft.com/office/drawing/2014/main" id="{2C60E741-A02A-CADC-8E58-DEEE18268177}"/>
              </a:ext>
              <a:ext uri="{C183D7F6-B498-43B3-948B-1728B52AA6E4}">
                <adec:decorative xmlns:adec="http://schemas.microsoft.com/office/drawing/2017/decorative" val="1"/>
              </a:ext>
            </a:extLst>
          </p:cNvPr>
          <p:cNvSpPr>
            <a:spLocks noEditPoints="1"/>
          </p:cNvSpPr>
          <p:nvPr/>
        </p:nvSpPr>
        <p:spPr bwMode="black">
          <a:xfrm>
            <a:off x="406861" y="1711536"/>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9">
            <a:extLst>
              <a:ext uri="{FF2B5EF4-FFF2-40B4-BE49-F238E27FC236}">
                <a16:creationId xmlns:a16="http://schemas.microsoft.com/office/drawing/2014/main" id="{67D91C81-6FE8-AD3D-7A36-F47AF73ED1B1}"/>
              </a:ext>
              <a:ext uri="{C183D7F6-B498-43B3-948B-1728B52AA6E4}">
                <adec:decorative xmlns:adec="http://schemas.microsoft.com/office/drawing/2017/decorative" val="1"/>
              </a:ext>
            </a:extLst>
          </p:cNvPr>
          <p:cNvSpPr>
            <a:spLocks noEditPoints="1"/>
          </p:cNvSpPr>
          <p:nvPr/>
        </p:nvSpPr>
        <p:spPr bwMode="black">
          <a:xfrm>
            <a:off x="406861" y="2573466"/>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9">
            <a:extLst>
              <a:ext uri="{FF2B5EF4-FFF2-40B4-BE49-F238E27FC236}">
                <a16:creationId xmlns:a16="http://schemas.microsoft.com/office/drawing/2014/main" id="{F1FAE488-0E6A-BE97-DC21-D55692F8D964}"/>
              </a:ext>
              <a:ext uri="{C183D7F6-B498-43B3-948B-1728B52AA6E4}">
                <adec:decorative xmlns:adec="http://schemas.microsoft.com/office/drawing/2017/decorative" val="1"/>
              </a:ext>
            </a:extLst>
          </p:cNvPr>
          <p:cNvSpPr>
            <a:spLocks noEditPoints="1"/>
          </p:cNvSpPr>
          <p:nvPr/>
        </p:nvSpPr>
        <p:spPr bwMode="black">
          <a:xfrm>
            <a:off x="406860" y="3708922"/>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9">
            <a:extLst>
              <a:ext uri="{FF2B5EF4-FFF2-40B4-BE49-F238E27FC236}">
                <a16:creationId xmlns:a16="http://schemas.microsoft.com/office/drawing/2014/main" id="{871D0AEE-DBCB-377E-1BA7-33CDFB6EA184}"/>
              </a:ext>
              <a:ext uri="{C183D7F6-B498-43B3-948B-1728B52AA6E4}">
                <adec:decorative xmlns:adec="http://schemas.microsoft.com/office/drawing/2017/decorative" val="1"/>
              </a:ext>
            </a:extLst>
          </p:cNvPr>
          <p:cNvSpPr>
            <a:spLocks noEditPoints="1"/>
          </p:cNvSpPr>
          <p:nvPr/>
        </p:nvSpPr>
        <p:spPr bwMode="black">
          <a:xfrm>
            <a:off x="406860" y="5622890"/>
            <a:ext cx="353887" cy="355324"/>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Text Placeholder 3">
            <a:extLst>
              <a:ext uri="{FF2B5EF4-FFF2-40B4-BE49-F238E27FC236}">
                <a16:creationId xmlns:a16="http://schemas.microsoft.com/office/drawing/2014/main" id="{30F61F6B-BD57-FD38-6FFD-B11DD68DC32F}"/>
              </a:ext>
            </a:extLst>
          </p:cNvPr>
          <p:cNvSpPr txBox="1">
            <a:spLocks/>
          </p:cNvSpPr>
          <p:nvPr/>
        </p:nvSpPr>
        <p:spPr>
          <a:xfrm>
            <a:off x="514525" y="966952"/>
            <a:ext cx="11239464" cy="307777"/>
          </a:xfrm>
          <a:prstGeom prst="rect">
            <a:avLst/>
          </a:prstGeom>
        </p:spPr>
        <p:txBody>
          <a:bodyPr vert="horz" wrap="square" lIns="0" tIns="0" rIns="0" bIns="0" rtlCol="0" anchor="t">
            <a:spAutoFit/>
          </a:bodyPr>
          <a:lstStyle>
            <a:lvl1pPr marL="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kumimoji="0" lang="en-US" sz="2000" b="1" i="0" u="none" strike="noStrike" kern="1200" cap="none" spc="-51"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33143"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solidFill>
                  <a:schemeClr val="tx1"/>
                </a:solidFill>
                <a:latin typeface="+mn-lt"/>
                <a:ea typeface="+mn-ea"/>
                <a:cs typeface="+mn-cs"/>
              </a:defRPr>
            </a:lvl2pPr>
            <a:lvl3pPr marL="466287"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solidFill>
                  <a:schemeClr val="tx1"/>
                </a:solidFill>
                <a:latin typeface="+mn-lt"/>
                <a:ea typeface="+mn-ea"/>
                <a:cs typeface="+mn-cs"/>
              </a:defRPr>
            </a:lvl3pPr>
            <a:lvl4pPr marL="699430"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solidFill>
                  <a:schemeClr val="tx1"/>
                </a:solidFill>
                <a:latin typeface="+mn-lt"/>
                <a:ea typeface="+mn-ea"/>
                <a:cs typeface="+mn-cs"/>
              </a:defRPr>
            </a:lvl4pPr>
            <a:lvl5pPr marL="932573" marR="0" indent="0" algn="l"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sz="2040"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lgn="ctr"/>
            <a:r>
              <a:rPr lang="en-US">
                <a:solidFill>
                  <a:schemeClr val="tx1"/>
                </a:solidFill>
              </a:rPr>
              <a:t>Enable 3-2-1 Backup Strategy by storing data for long term and build compliant applications </a:t>
            </a:r>
          </a:p>
        </p:txBody>
      </p:sp>
      <p:pic>
        <p:nvPicPr>
          <p:cNvPr id="13" name="Picture 12" descr="Diagram">
            <a:extLst>
              <a:ext uri="{FF2B5EF4-FFF2-40B4-BE49-F238E27FC236}">
                <a16:creationId xmlns:a16="http://schemas.microsoft.com/office/drawing/2014/main" id="{EDB24F78-5688-91B9-FE4A-79236D7AB5ED}"/>
              </a:ext>
            </a:extLst>
          </p:cNvPr>
          <p:cNvPicPr>
            <a:picLocks noChangeAspect="1"/>
          </p:cNvPicPr>
          <p:nvPr/>
        </p:nvPicPr>
        <p:blipFill>
          <a:blip r:embed="rId3"/>
          <a:stretch>
            <a:fillRect/>
          </a:stretch>
        </p:blipFill>
        <p:spPr>
          <a:xfrm>
            <a:off x="5860973" y="2397199"/>
            <a:ext cx="5957644" cy="3049593"/>
          </a:xfrm>
          <a:prstGeom prst="rect">
            <a:avLst/>
          </a:prstGeom>
        </p:spPr>
      </p:pic>
    </p:spTree>
    <p:extLst>
      <p:ext uri="{BB962C8B-B14F-4D97-AF65-F5344CB8AC3E}">
        <p14:creationId xmlns:p14="http://schemas.microsoft.com/office/powerpoint/2010/main" val="10005361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ECA05-BABC-EA3C-3042-2BD1445C4CC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F71EDC5-2AEA-8653-B5CE-8DCBF95B7634}"/>
              </a:ext>
            </a:extLst>
          </p:cNvPr>
          <p:cNvSpPr>
            <a:spLocks noGrp="1"/>
          </p:cNvSpPr>
          <p:nvPr>
            <p:ph type="title"/>
          </p:nvPr>
        </p:nvSpPr>
        <p:spPr/>
        <p:txBody>
          <a:bodyPr/>
          <a:lstStyle/>
          <a:p>
            <a:r>
              <a:rPr lang="en-US"/>
              <a:t>Exercise 7</a:t>
            </a:r>
          </a:p>
        </p:txBody>
      </p:sp>
      <p:sp>
        <p:nvSpPr>
          <p:cNvPr id="4" name="Content Placeholder 3">
            <a:extLst>
              <a:ext uri="{FF2B5EF4-FFF2-40B4-BE49-F238E27FC236}">
                <a16:creationId xmlns:a16="http://schemas.microsoft.com/office/drawing/2014/main" id="{96B838F0-6F1F-FBAF-BC48-953ABAB3D717}"/>
              </a:ext>
            </a:extLst>
          </p:cNvPr>
          <p:cNvSpPr>
            <a:spLocks noGrp="1"/>
          </p:cNvSpPr>
          <p:nvPr>
            <p:ph idx="1"/>
          </p:nvPr>
        </p:nvSpPr>
        <p:spPr/>
        <p:txBody>
          <a:bodyPr/>
          <a:lstStyle/>
          <a:p>
            <a:pPr lvl="0"/>
            <a:r>
              <a:rPr lang="en-US"/>
              <a:t>Prepare storage container and vault </a:t>
            </a:r>
          </a:p>
          <a:p>
            <a:pPr lvl="0"/>
            <a:r>
              <a:rPr lang="en-US"/>
              <a:t>Enable the Backup add-on in your cluster</a:t>
            </a:r>
          </a:p>
          <a:p>
            <a:pPr lvl="0"/>
            <a:r>
              <a:rPr lang="en-US"/>
              <a:t>Run a manual backup to test restoring in another region</a:t>
            </a:r>
          </a:p>
          <a:p>
            <a:endParaRPr lang="en-US"/>
          </a:p>
        </p:txBody>
      </p:sp>
      <p:sp>
        <p:nvSpPr>
          <p:cNvPr id="2" name="Text Placeholder 1">
            <a:extLst>
              <a:ext uri="{FF2B5EF4-FFF2-40B4-BE49-F238E27FC236}">
                <a16:creationId xmlns:a16="http://schemas.microsoft.com/office/drawing/2014/main" id="{F67B14E3-C6FC-E1EF-E630-72443BC81B3A}"/>
              </a:ext>
            </a:extLst>
          </p:cNvPr>
          <p:cNvSpPr>
            <a:spLocks noGrp="1"/>
          </p:cNvSpPr>
          <p:nvPr>
            <p:ph type="body" sz="quarter" idx="13"/>
          </p:nvPr>
        </p:nvSpPr>
        <p:spPr/>
        <p:txBody>
          <a:bodyPr>
            <a:normAutofit/>
          </a:bodyPr>
          <a:lstStyle/>
          <a:p>
            <a:pPr lvl="0"/>
            <a:r>
              <a:rPr lang="en-US" b="1"/>
              <a:t>Backup</a:t>
            </a:r>
          </a:p>
        </p:txBody>
      </p:sp>
    </p:spTree>
    <p:extLst>
      <p:ext uri="{BB962C8B-B14F-4D97-AF65-F5344CB8AC3E}">
        <p14:creationId xmlns:p14="http://schemas.microsoft.com/office/powerpoint/2010/main" val="29241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FC33C-4247-2C3B-0273-D8BDC5DB95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232B3D-A237-47F5-C9B4-B0E26388FE42}"/>
              </a:ext>
            </a:extLst>
          </p:cNvPr>
          <p:cNvSpPr>
            <a:spLocks noGrp="1"/>
          </p:cNvSpPr>
          <p:nvPr>
            <p:ph type="title"/>
          </p:nvPr>
        </p:nvSpPr>
        <p:spPr/>
        <p:txBody>
          <a:bodyPr/>
          <a:lstStyle/>
          <a:p>
            <a:r>
              <a:rPr lang="en-US"/>
              <a:t>What customers want</a:t>
            </a:r>
          </a:p>
        </p:txBody>
      </p:sp>
      <p:sp>
        <p:nvSpPr>
          <p:cNvPr id="3" name="Content Placeholder 2">
            <a:extLst>
              <a:ext uri="{FF2B5EF4-FFF2-40B4-BE49-F238E27FC236}">
                <a16:creationId xmlns:a16="http://schemas.microsoft.com/office/drawing/2014/main" id="{2FACEC73-433F-DF80-48B1-A5714B016878}"/>
              </a:ext>
            </a:extLst>
          </p:cNvPr>
          <p:cNvSpPr>
            <a:spLocks noGrp="1"/>
          </p:cNvSpPr>
          <p:nvPr>
            <p:ph idx="1"/>
          </p:nvPr>
        </p:nvSpPr>
        <p:spPr/>
        <p:txBody>
          <a:bodyPr>
            <a:normAutofit/>
          </a:bodyPr>
          <a:lstStyle/>
          <a:p>
            <a:r>
              <a:rPr lang="en-US"/>
              <a:t>Reliability </a:t>
            </a:r>
          </a:p>
          <a:p>
            <a:pPr lvl="1"/>
            <a:r>
              <a:rPr lang="en-US"/>
              <a:t>zone redundancy</a:t>
            </a:r>
          </a:p>
          <a:p>
            <a:pPr lvl="1"/>
            <a:r>
              <a:rPr lang="en-US"/>
              <a:t>geo-replication</a:t>
            </a:r>
          </a:p>
          <a:p>
            <a:r>
              <a:rPr lang="en-US"/>
              <a:t>But, containing costs</a:t>
            </a:r>
          </a:p>
          <a:p>
            <a:r>
              <a:rPr lang="en-US"/>
              <a:t>Discuss about the requirement for RTO/RPO!</a:t>
            </a:r>
          </a:p>
        </p:txBody>
      </p:sp>
      <p:pic>
        <p:nvPicPr>
          <p:cNvPr id="4" name="Picture 3" descr="Focus on... customer Needs - Success Kid Meme Generator">
            <a:extLst>
              <a:ext uri="{FF2B5EF4-FFF2-40B4-BE49-F238E27FC236}">
                <a16:creationId xmlns:a16="http://schemas.microsoft.com/office/drawing/2014/main" id="{E339E870-D93B-DC57-F1E8-C62044D6CA6E}"/>
              </a:ext>
            </a:extLst>
          </p:cNvPr>
          <p:cNvPicPr>
            <a:picLocks noChangeAspect="1"/>
          </p:cNvPicPr>
          <p:nvPr/>
        </p:nvPicPr>
        <p:blipFill>
          <a:blip r:embed="rId2"/>
          <a:stretch>
            <a:fillRect/>
          </a:stretch>
        </p:blipFill>
        <p:spPr>
          <a:xfrm>
            <a:off x="9947030" y="131885"/>
            <a:ext cx="2129497" cy="2129497"/>
          </a:xfrm>
          <a:prstGeom prst="rect">
            <a:avLst/>
          </a:prstGeom>
        </p:spPr>
      </p:pic>
    </p:spTree>
    <p:extLst>
      <p:ext uri="{BB962C8B-B14F-4D97-AF65-F5344CB8AC3E}">
        <p14:creationId xmlns:p14="http://schemas.microsoft.com/office/powerpoint/2010/main" val="1095882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latin typeface="Segoe UI"/>
              </a:rPr>
              <a:t>Container Engine</a:t>
            </a:r>
          </a:p>
        </p:txBody>
      </p:sp>
      <p:sp>
        <p:nvSpPr>
          <p:cNvPr id="3" name="Title 2">
            <a:extLst>
              <a:ext uri="{FF2B5EF4-FFF2-40B4-BE49-F238E27FC236}">
                <a16:creationId xmlns:a16="http://schemas.microsoft.com/office/drawing/2014/main" id="{53E4A332-BD13-4CD7-DAEF-6FFCFE5734DC}"/>
              </a:ext>
            </a:extLst>
          </p:cNvPr>
          <p:cNvSpPr>
            <a:spLocks noGrp="1"/>
          </p:cNvSpPr>
          <p:nvPr>
            <p:ph type="title"/>
          </p:nvPr>
        </p:nvSpPr>
        <p:spPr/>
        <p:txBody>
          <a:bodyPr/>
          <a:lstStyle/>
          <a:p>
            <a:r>
              <a:rPr lang="en-US"/>
              <a:t>What is a Container?</a:t>
            </a:r>
          </a:p>
        </p:txBody>
      </p:sp>
    </p:spTree>
    <p:extLst>
      <p:ext uri="{BB962C8B-B14F-4D97-AF65-F5344CB8AC3E}">
        <p14:creationId xmlns:p14="http://schemas.microsoft.com/office/powerpoint/2010/main" val="17134146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a:t>Monitoring &amp; Logging</a:t>
            </a:r>
          </a:p>
        </p:txBody>
      </p:sp>
      <p:sp>
        <p:nvSpPr>
          <p:cNvPr id="3" name="Text Placeholder 2">
            <a:extLst>
              <a:ext uri="{FF2B5EF4-FFF2-40B4-BE49-F238E27FC236}">
                <a16:creationId xmlns:a16="http://schemas.microsoft.com/office/drawing/2014/main" id="{5ABC3907-5427-A9BA-C297-04EB2E46FF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977338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A01939-5AF8-496B-8A94-55FB6E381F5D}"/>
              </a:ext>
            </a:extLst>
          </p:cNvPr>
          <p:cNvSpPr>
            <a:spLocks noGrp="1"/>
          </p:cNvSpPr>
          <p:nvPr>
            <p:ph type="title"/>
          </p:nvPr>
        </p:nvSpPr>
        <p:spPr/>
        <p:txBody>
          <a:bodyPr/>
          <a:lstStyle/>
          <a:p>
            <a:r>
              <a:rPr lang="en-US"/>
              <a:t>Cloud Native monitoring</a:t>
            </a:r>
          </a:p>
        </p:txBody>
      </p:sp>
      <p:pic>
        <p:nvPicPr>
          <p:cNvPr id="6" name="Picture 5" descr="Diagram of layers of Kubernetes environment with related administrative roles.">
            <a:extLst>
              <a:ext uri="{FF2B5EF4-FFF2-40B4-BE49-F238E27FC236}">
                <a16:creationId xmlns:a16="http://schemas.microsoft.com/office/drawing/2014/main" id="{E4248F75-FAE2-B355-7A39-E4260FC54D14}"/>
              </a:ext>
            </a:extLst>
          </p:cNvPr>
          <p:cNvPicPr>
            <a:picLocks noChangeAspect="1"/>
          </p:cNvPicPr>
          <p:nvPr/>
        </p:nvPicPr>
        <p:blipFill>
          <a:blip r:embed="rId2"/>
          <a:stretch>
            <a:fillRect/>
          </a:stretch>
        </p:blipFill>
        <p:spPr>
          <a:xfrm>
            <a:off x="485861" y="1630898"/>
            <a:ext cx="11158127" cy="4261901"/>
          </a:xfrm>
          <a:prstGeom prst="rect">
            <a:avLst/>
          </a:prstGeom>
        </p:spPr>
      </p:pic>
    </p:spTree>
    <p:extLst>
      <p:ext uri="{BB962C8B-B14F-4D97-AF65-F5344CB8AC3E}">
        <p14:creationId xmlns:p14="http://schemas.microsoft.com/office/powerpoint/2010/main" val="3067997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Monitoring</a:t>
            </a:r>
            <a:endParaRPr lang="en-US" sz="3921" b="1"/>
          </a:p>
        </p:txBody>
      </p:sp>
      <p:sp>
        <p:nvSpPr>
          <p:cNvPr id="3" name="Text Placeholder 2"/>
          <p:cNvSpPr>
            <a:spLocks noGrp="1"/>
          </p:cNvSpPr>
          <p:nvPr>
            <p:ph idx="1"/>
          </p:nvPr>
        </p:nvSpPr>
        <p:spPr/>
        <p:txBody>
          <a:bodyPr vert="horz" lIns="91440" tIns="45720" rIns="91440" bIns="45720" rtlCol="0" anchor="t">
            <a:normAutofit/>
          </a:bodyPr>
          <a:lstStyle/>
          <a:p>
            <a:r>
              <a:rPr lang="en-US">
                <a:latin typeface="Segoe UI"/>
                <a:cs typeface="Segoe UI"/>
              </a:rPr>
              <a:t>Network flow of IP traffic through NSG to the cluster</a:t>
            </a:r>
          </a:p>
          <a:p>
            <a:r>
              <a:rPr lang="en-US"/>
              <a:t>Cluster health: total number of nodes, pods, </a:t>
            </a:r>
            <a:r>
              <a:rPr lang="en-US" err="1"/>
              <a:t>etc</a:t>
            </a:r>
            <a:endParaRPr lang="en-US"/>
          </a:p>
          <a:p>
            <a:r>
              <a:rPr lang="en-US"/>
              <a:t>Node health: available compute resources, health</a:t>
            </a:r>
          </a:p>
          <a:p>
            <a:r>
              <a:rPr lang="en-US"/>
              <a:t>Application health</a:t>
            </a:r>
          </a:p>
          <a:p>
            <a:r>
              <a:rPr lang="en-US"/>
              <a:t>Tooling Examples </a:t>
            </a:r>
          </a:p>
          <a:p>
            <a:pPr lvl="1"/>
            <a:r>
              <a:rPr lang="en-US"/>
              <a:t>Prometheus</a:t>
            </a:r>
          </a:p>
          <a:p>
            <a:pPr lvl="1"/>
            <a:r>
              <a:rPr lang="en-US"/>
              <a:t>App Insights</a:t>
            </a:r>
          </a:p>
          <a:p>
            <a:pPr lvl="1"/>
            <a:r>
              <a:rPr lang="en-US"/>
              <a:t>Azure Monitor</a:t>
            </a:r>
          </a:p>
          <a:p>
            <a:pPr lvl="1"/>
            <a:r>
              <a:rPr lang="en-US"/>
              <a:t>Grafana for visualization</a:t>
            </a:r>
          </a:p>
        </p:txBody>
      </p:sp>
      <p:sp>
        <p:nvSpPr>
          <p:cNvPr id="4" name="Text Placeholder 3">
            <a:extLst>
              <a:ext uri="{FF2B5EF4-FFF2-40B4-BE49-F238E27FC236}">
                <a16:creationId xmlns:a16="http://schemas.microsoft.com/office/drawing/2014/main" id="{C6E5DB67-C3EE-71E8-89D7-065C46078683}"/>
              </a:ext>
            </a:extLst>
          </p:cNvPr>
          <p:cNvSpPr>
            <a:spLocks noGrp="1"/>
          </p:cNvSpPr>
          <p:nvPr>
            <p:ph type="body" sz="quarter" idx="13"/>
          </p:nvPr>
        </p:nvSpPr>
        <p:spPr/>
        <p:txBody>
          <a:bodyPr/>
          <a:lstStyle/>
          <a:p>
            <a:r>
              <a:rPr lang="en-US"/>
              <a:t>What Indicators Matter in Kubernetes</a:t>
            </a:r>
          </a:p>
        </p:txBody>
      </p:sp>
    </p:spTree>
    <p:extLst>
      <p:ext uri="{BB962C8B-B14F-4D97-AF65-F5344CB8AC3E}">
        <p14:creationId xmlns:p14="http://schemas.microsoft.com/office/powerpoint/2010/main" val="3030145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a:t>Logging</a:t>
            </a:r>
          </a:p>
        </p:txBody>
      </p:sp>
      <p:sp>
        <p:nvSpPr>
          <p:cNvPr id="3" name="Text Placeholder 2"/>
          <p:cNvSpPr>
            <a:spLocks noGrp="1"/>
          </p:cNvSpPr>
          <p:nvPr>
            <p:ph idx="1"/>
          </p:nvPr>
        </p:nvSpPr>
        <p:spPr/>
        <p:txBody>
          <a:bodyPr/>
          <a:lstStyle/>
          <a:p>
            <a:r>
              <a:rPr lang="en-US"/>
              <a:t>Pod logs: applications must log to standard out!</a:t>
            </a:r>
          </a:p>
          <a:p>
            <a:r>
              <a:rPr lang="en-US"/>
              <a:t>Cluster-wide event logs</a:t>
            </a:r>
          </a:p>
          <a:p>
            <a:r>
              <a:rPr lang="en-US"/>
              <a:t>Control plane logs</a:t>
            </a:r>
          </a:p>
          <a:p>
            <a:r>
              <a:rPr lang="en-US"/>
              <a:t>Custom forwarder (if needed)</a:t>
            </a:r>
          </a:p>
          <a:p>
            <a:r>
              <a:rPr lang="en-US"/>
              <a:t>Log indexers</a:t>
            </a:r>
          </a:p>
          <a:p>
            <a:pPr lvl="1"/>
            <a:r>
              <a:rPr lang="en-US"/>
              <a:t>Log Analytics</a:t>
            </a:r>
          </a:p>
          <a:p>
            <a:pPr lvl="1"/>
            <a:r>
              <a:rPr lang="en-US"/>
              <a:t>Splunk</a:t>
            </a:r>
          </a:p>
          <a:p>
            <a:pPr lvl="1"/>
            <a:r>
              <a:rPr lang="en-US"/>
              <a:t>ELK stack</a:t>
            </a:r>
          </a:p>
          <a:p>
            <a:pPr lvl="1"/>
            <a:r>
              <a:rPr lang="en-US"/>
              <a:t>Azure Data Explorer</a:t>
            </a:r>
          </a:p>
          <a:p>
            <a:endParaRPr lang="en-US"/>
          </a:p>
        </p:txBody>
      </p:sp>
    </p:spTree>
    <p:extLst>
      <p:ext uri="{BB962C8B-B14F-4D97-AF65-F5344CB8AC3E}">
        <p14:creationId xmlns:p14="http://schemas.microsoft.com/office/powerpoint/2010/main" val="1650536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23F55-E14F-D714-A6AC-4B3ABA6FDC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B1A14B-47DD-5D8F-D193-16BFDCDB0EF1}"/>
              </a:ext>
            </a:extLst>
          </p:cNvPr>
          <p:cNvSpPr>
            <a:spLocks noGrp="1"/>
          </p:cNvSpPr>
          <p:nvPr>
            <p:ph type="title"/>
          </p:nvPr>
        </p:nvSpPr>
        <p:spPr/>
        <p:txBody>
          <a:bodyPr/>
          <a:lstStyle/>
          <a:p>
            <a:r>
              <a:rPr lang="en-US"/>
              <a:t>What customers want</a:t>
            </a:r>
          </a:p>
        </p:txBody>
      </p:sp>
      <p:sp>
        <p:nvSpPr>
          <p:cNvPr id="3" name="Content Placeholder 2">
            <a:extLst>
              <a:ext uri="{FF2B5EF4-FFF2-40B4-BE49-F238E27FC236}">
                <a16:creationId xmlns:a16="http://schemas.microsoft.com/office/drawing/2014/main" id="{5EB65B29-63F8-7D08-480D-EE1D0FA5EB96}"/>
              </a:ext>
            </a:extLst>
          </p:cNvPr>
          <p:cNvSpPr>
            <a:spLocks noGrp="1"/>
          </p:cNvSpPr>
          <p:nvPr>
            <p:ph idx="1"/>
          </p:nvPr>
        </p:nvSpPr>
        <p:spPr/>
        <p:txBody>
          <a:bodyPr/>
          <a:lstStyle/>
          <a:p>
            <a:r>
              <a:rPr lang="en-US"/>
              <a:t>Multi-tenant clusters logging segregation</a:t>
            </a:r>
          </a:p>
          <a:p>
            <a:r>
              <a:rPr lang="en-US"/>
              <a:t>Optimize Costs / reduce logs retained</a:t>
            </a:r>
          </a:p>
          <a:p>
            <a:r>
              <a:rPr lang="en-US"/>
              <a:t>Export logs/metrics to 3</a:t>
            </a:r>
            <a:r>
              <a:rPr lang="en-US" baseline="30000"/>
              <a:t>rd</a:t>
            </a:r>
            <a:r>
              <a:rPr lang="en-US"/>
              <a:t> party systems</a:t>
            </a:r>
          </a:p>
          <a:p>
            <a:r>
              <a:rPr lang="en-US"/>
              <a:t>Creating alert </a:t>
            </a:r>
          </a:p>
          <a:p>
            <a:r>
              <a:rPr lang="en-US"/>
              <a:t>Integration with DevOps tools</a:t>
            </a:r>
          </a:p>
        </p:txBody>
      </p:sp>
      <p:pic>
        <p:nvPicPr>
          <p:cNvPr id="4" name="Picture 3" descr="Focus on... customer Needs - Success Kid Meme Generator">
            <a:extLst>
              <a:ext uri="{FF2B5EF4-FFF2-40B4-BE49-F238E27FC236}">
                <a16:creationId xmlns:a16="http://schemas.microsoft.com/office/drawing/2014/main" id="{03AFA289-2CF4-DBAD-C66A-912A83EACB4A}"/>
              </a:ext>
            </a:extLst>
          </p:cNvPr>
          <p:cNvPicPr>
            <a:picLocks noChangeAspect="1"/>
          </p:cNvPicPr>
          <p:nvPr/>
        </p:nvPicPr>
        <p:blipFill>
          <a:blip r:embed="rId2"/>
          <a:stretch>
            <a:fillRect/>
          </a:stretch>
        </p:blipFill>
        <p:spPr>
          <a:xfrm>
            <a:off x="9947030" y="131885"/>
            <a:ext cx="2129497" cy="2129497"/>
          </a:xfrm>
          <a:prstGeom prst="rect">
            <a:avLst/>
          </a:prstGeom>
        </p:spPr>
      </p:pic>
    </p:spTree>
    <p:extLst>
      <p:ext uri="{BB962C8B-B14F-4D97-AF65-F5344CB8AC3E}">
        <p14:creationId xmlns:p14="http://schemas.microsoft.com/office/powerpoint/2010/main" val="15588829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9FBF5B-1833-EE9D-2143-CA9AEAD57045}"/>
              </a:ext>
            </a:extLst>
          </p:cNvPr>
          <p:cNvSpPr>
            <a:spLocks noGrp="1"/>
          </p:cNvSpPr>
          <p:nvPr>
            <p:ph type="title"/>
          </p:nvPr>
        </p:nvSpPr>
        <p:spPr/>
        <p:txBody>
          <a:bodyPr/>
          <a:lstStyle/>
          <a:p>
            <a:r>
              <a:rPr lang="en-US"/>
              <a:t>Exercise 8</a:t>
            </a:r>
          </a:p>
        </p:txBody>
      </p:sp>
      <p:sp>
        <p:nvSpPr>
          <p:cNvPr id="4" name="Content Placeholder 3">
            <a:extLst>
              <a:ext uri="{FF2B5EF4-FFF2-40B4-BE49-F238E27FC236}">
                <a16:creationId xmlns:a16="http://schemas.microsoft.com/office/drawing/2014/main" id="{B311C0FE-D341-18FC-3D6D-1A3FFB760BCA}"/>
              </a:ext>
            </a:extLst>
          </p:cNvPr>
          <p:cNvSpPr>
            <a:spLocks noGrp="1"/>
          </p:cNvSpPr>
          <p:nvPr>
            <p:ph idx="1"/>
          </p:nvPr>
        </p:nvSpPr>
        <p:spPr/>
        <p:txBody>
          <a:bodyPr/>
          <a:lstStyle/>
          <a:p>
            <a:pPr lvl="0"/>
            <a:r>
              <a:rPr lang="en-US"/>
              <a:t>Review the Container Insights </a:t>
            </a:r>
          </a:p>
          <a:p>
            <a:pPr lvl="0"/>
            <a:r>
              <a:rPr lang="en-US"/>
              <a:t>Enable Dashboard with Grafana</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a:t>Deploying Monitoring Tools and Troubleshooting</a:t>
            </a:r>
          </a:p>
        </p:txBody>
      </p:sp>
    </p:spTree>
    <p:extLst>
      <p:ext uri="{BB962C8B-B14F-4D97-AF65-F5344CB8AC3E}">
        <p14:creationId xmlns:p14="http://schemas.microsoft.com/office/powerpoint/2010/main" val="36707313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BBF0B-E262-9E7D-0DEF-6E199ADA254F}"/>
            </a:ext>
          </a:extLst>
        </p:cNvPr>
        <p:cNvGrpSpPr/>
        <p:nvPr/>
      </p:nvGrpSpPr>
      <p:grpSpPr>
        <a:xfrm>
          <a:off x="0" y="0"/>
          <a:ext cx="0" cy="0"/>
          <a:chOff x="0" y="0"/>
          <a:chExt cx="0" cy="0"/>
        </a:xfrm>
      </p:grpSpPr>
      <p:sp>
        <p:nvSpPr>
          <p:cNvPr id="5" name="Title 2">
            <a:extLst>
              <a:ext uri="{FF2B5EF4-FFF2-40B4-BE49-F238E27FC236}">
                <a16:creationId xmlns:a16="http://schemas.microsoft.com/office/drawing/2014/main" id="{8F2450EF-ED0B-0106-2AD2-63B2112AC001}"/>
              </a:ext>
            </a:extLst>
          </p:cNvPr>
          <p:cNvSpPr>
            <a:spLocks noGrp="1"/>
          </p:cNvSpPr>
          <p:nvPr>
            <p:ph type="title"/>
          </p:nvPr>
        </p:nvSpPr>
        <p:spPr>
          <a:xfrm>
            <a:off x="487709" y="78937"/>
            <a:ext cx="11189766" cy="888015"/>
          </a:xfrm>
        </p:spPr>
        <p:txBody>
          <a:bodyPr/>
          <a:lstStyle/>
          <a:p>
            <a:r>
              <a:rPr lang="en-US"/>
              <a:t>And now…</a:t>
            </a:r>
          </a:p>
        </p:txBody>
      </p:sp>
      <p:pic>
        <p:nvPicPr>
          <p:cNvPr id="6" name="Picture 5" descr="YARN | Let's get the party started. Let's get the party started. | The  Office (2005) - S02E19 Michael's Birthday | Video gifs by quotes | ce301728  | 紗">
            <a:extLst>
              <a:ext uri="{FF2B5EF4-FFF2-40B4-BE49-F238E27FC236}">
                <a16:creationId xmlns:a16="http://schemas.microsoft.com/office/drawing/2014/main" id="{55953352-62C6-B23B-0D44-177E9B8792D3}"/>
              </a:ext>
            </a:extLst>
          </p:cNvPr>
          <p:cNvPicPr>
            <a:picLocks noChangeAspect="1"/>
          </p:cNvPicPr>
          <p:nvPr/>
        </p:nvPicPr>
        <p:blipFill>
          <a:blip r:embed="rId2"/>
          <a:stretch>
            <a:fillRect/>
          </a:stretch>
        </p:blipFill>
        <p:spPr>
          <a:xfrm>
            <a:off x="3531025" y="1992614"/>
            <a:ext cx="5129950" cy="2872772"/>
          </a:xfrm>
          <a:prstGeom prst="rect">
            <a:avLst/>
          </a:prstGeom>
        </p:spPr>
      </p:pic>
    </p:spTree>
    <p:extLst>
      <p:ext uri="{BB962C8B-B14F-4D97-AF65-F5344CB8AC3E}">
        <p14:creationId xmlns:p14="http://schemas.microsoft.com/office/powerpoint/2010/main" val="3575928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4" name="Rectangle 3"/>
          <p:cNvSpPr/>
          <p:nvPr/>
        </p:nvSpPr>
        <p:spPr bwMode="auto">
          <a:xfrm>
            <a:off x="6740141" y="1756427"/>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28" name="Rectangle 27"/>
          <p:cNvSpPr/>
          <p:nvPr/>
        </p:nvSpPr>
        <p:spPr>
          <a:xfrm>
            <a:off x="6990501" y="3609750"/>
            <a:ext cx="1023304" cy="30628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 name="Title 2">
            <a:extLst>
              <a:ext uri="{FF2B5EF4-FFF2-40B4-BE49-F238E27FC236}">
                <a16:creationId xmlns:a16="http://schemas.microsoft.com/office/drawing/2014/main" id="{8419E3A6-FA6D-5E9C-C1DF-E67B45C3E9C1}"/>
              </a:ext>
            </a:extLst>
          </p:cNvPr>
          <p:cNvSpPr>
            <a:spLocks noGrp="1"/>
          </p:cNvSpPr>
          <p:nvPr>
            <p:ph type="title"/>
          </p:nvPr>
        </p:nvSpPr>
        <p:spPr/>
        <p:txBody>
          <a:bodyPr/>
          <a:lstStyle/>
          <a:p>
            <a:r>
              <a:rPr lang="en-US"/>
              <a:t>What is a Container?</a:t>
            </a:r>
          </a:p>
        </p:txBody>
      </p:sp>
    </p:spTree>
    <p:extLst>
      <p:ext uri="{BB962C8B-B14F-4D97-AF65-F5344CB8AC3E}">
        <p14:creationId xmlns:p14="http://schemas.microsoft.com/office/powerpoint/2010/main" val="3215705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5" name="Rectangle 4"/>
          <p:cNvSpPr/>
          <p:nvPr/>
        </p:nvSpPr>
        <p:spPr bwMode="auto">
          <a:xfrm>
            <a:off x="8331629" y="1746729"/>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4" name="Rectangle 3"/>
          <p:cNvSpPr/>
          <p:nvPr/>
        </p:nvSpPr>
        <p:spPr bwMode="auto">
          <a:xfrm>
            <a:off x="6740141" y="1756427"/>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21" name="Rectangle 20"/>
          <p:cNvSpPr/>
          <p:nvPr/>
        </p:nvSpPr>
        <p:spPr>
          <a:xfrm>
            <a:off x="8549287" y="3593406"/>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24" name="Rectangle 23"/>
          <p:cNvSpPr/>
          <p:nvPr/>
        </p:nvSpPr>
        <p:spPr>
          <a:xfrm>
            <a:off x="9802700" y="2160935"/>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28" name="Rectangle 27"/>
          <p:cNvSpPr/>
          <p:nvPr/>
        </p:nvSpPr>
        <p:spPr>
          <a:xfrm>
            <a:off x="6990501" y="3609750"/>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 name="Title 2">
            <a:extLst>
              <a:ext uri="{FF2B5EF4-FFF2-40B4-BE49-F238E27FC236}">
                <a16:creationId xmlns:a16="http://schemas.microsoft.com/office/drawing/2014/main" id="{C226A702-D9FA-7416-B352-A47CB9ECFD92}"/>
              </a:ext>
            </a:extLst>
          </p:cNvPr>
          <p:cNvSpPr>
            <a:spLocks noGrp="1"/>
          </p:cNvSpPr>
          <p:nvPr>
            <p:ph type="title"/>
          </p:nvPr>
        </p:nvSpPr>
        <p:spPr/>
        <p:txBody>
          <a:bodyPr/>
          <a:lstStyle/>
          <a:p>
            <a:r>
              <a:rPr lang="en-US"/>
              <a:t>What is a Container?</a:t>
            </a:r>
          </a:p>
        </p:txBody>
      </p:sp>
    </p:spTree>
    <p:extLst>
      <p:ext uri="{BB962C8B-B14F-4D97-AF65-F5344CB8AC3E}">
        <p14:creationId xmlns:p14="http://schemas.microsoft.com/office/powerpoint/2010/main" val="202120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5" name="Rectangle 4"/>
          <p:cNvSpPr/>
          <p:nvPr/>
        </p:nvSpPr>
        <p:spPr bwMode="auto">
          <a:xfrm>
            <a:off x="8331629" y="1746729"/>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4" name="Rectangle 3"/>
          <p:cNvSpPr/>
          <p:nvPr/>
        </p:nvSpPr>
        <p:spPr bwMode="auto">
          <a:xfrm>
            <a:off x="6740141" y="1756427"/>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21" name="Rectangle 20"/>
          <p:cNvSpPr/>
          <p:nvPr/>
        </p:nvSpPr>
        <p:spPr>
          <a:xfrm>
            <a:off x="8549287" y="3593406"/>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24" name="Rectangle 23"/>
          <p:cNvSpPr/>
          <p:nvPr/>
        </p:nvSpPr>
        <p:spPr>
          <a:xfrm>
            <a:off x="9802700" y="2160935"/>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28" name="Rectangle 27"/>
          <p:cNvSpPr/>
          <p:nvPr/>
        </p:nvSpPr>
        <p:spPr>
          <a:xfrm>
            <a:off x="6990501" y="3609750"/>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33" name="Rectangle 32"/>
          <p:cNvSpPr/>
          <p:nvPr/>
        </p:nvSpPr>
        <p:spPr>
          <a:xfrm>
            <a:off x="9803421" y="3605037"/>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 name="Title 2">
            <a:extLst>
              <a:ext uri="{FF2B5EF4-FFF2-40B4-BE49-F238E27FC236}">
                <a16:creationId xmlns:a16="http://schemas.microsoft.com/office/drawing/2014/main" id="{C226A702-D9FA-7416-B352-A47CB9ECFD92}"/>
              </a:ext>
            </a:extLst>
          </p:cNvPr>
          <p:cNvSpPr>
            <a:spLocks noGrp="1"/>
          </p:cNvSpPr>
          <p:nvPr>
            <p:ph type="title"/>
          </p:nvPr>
        </p:nvSpPr>
        <p:spPr/>
        <p:txBody>
          <a:bodyPr/>
          <a:lstStyle/>
          <a:p>
            <a:r>
              <a:rPr lang="en-US"/>
              <a:t>What is a Container?</a:t>
            </a:r>
          </a:p>
        </p:txBody>
      </p:sp>
      <p:pic>
        <p:nvPicPr>
          <p:cNvPr id="23" name="Picture 22">
            <a:extLst>
              <a:ext uri="{FF2B5EF4-FFF2-40B4-BE49-F238E27FC236}">
                <a16:creationId xmlns:a16="http://schemas.microsoft.com/office/drawing/2014/main" id="{99187E54-5068-87E9-309E-105EC126AF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940235" y="4090015"/>
            <a:ext cx="1975214" cy="398297"/>
          </a:xfrm>
          <a:prstGeom prst="rect">
            <a:avLst/>
          </a:prstGeom>
        </p:spPr>
      </p:pic>
    </p:spTree>
    <p:extLst>
      <p:ext uri="{BB962C8B-B14F-4D97-AF65-F5344CB8AC3E}">
        <p14:creationId xmlns:p14="http://schemas.microsoft.com/office/powerpoint/2010/main" val="439883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6563485"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9721811" y="1749454"/>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5" name="Rectangle 4"/>
          <p:cNvSpPr/>
          <p:nvPr/>
        </p:nvSpPr>
        <p:spPr bwMode="auto">
          <a:xfrm>
            <a:off x="8331629" y="1746729"/>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4" name="Rectangle 3"/>
          <p:cNvSpPr/>
          <p:nvPr/>
        </p:nvSpPr>
        <p:spPr bwMode="auto">
          <a:xfrm>
            <a:off x="6740141" y="1756427"/>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17" name="Rectangle 16"/>
          <p:cNvSpPr/>
          <p:nvPr/>
        </p:nvSpPr>
        <p:spPr bwMode="auto">
          <a:xfrm>
            <a:off x="3948521" y="1196615"/>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6" name="Rectangle 15"/>
          <p:cNvSpPr/>
          <p:nvPr/>
        </p:nvSpPr>
        <p:spPr bwMode="auto">
          <a:xfrm>
            <a:off x="2428019" y="1196616"/>
            <a:ext cx="1385013"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2" name="Rectangle 1"/>
          <p:cNvSpPr/>
          <p:nvPr/>
        </p:nvSpPr>
        <p:spPr bwMode="auto">
          <a:xfrm>
            <a:off x="828169"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6" name="Rectangle 5"/>
          <p:cNvSpPr/>
          <p:nvPr/>
        </p:nvSpPr>
        <p:spPr>
          <a:xfrm>
            <a:off x="695322"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7" name="Rectangle 6"/>
          <p:cNvSpPr/>
          <p:nvPr/>
        </p:nvSpPr>
        <p:spPr>
          <a:xfrm>
            <a:off x="698470"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8" name="Rectangle 7"/>
          <p:cNvSpPr/>
          <p:nvPr/>
        </p:nvSpPr>
        <p:spPr>
          <a:xfrm>
            <a:off x="698470" y="4999510"/>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3" name="Rectangle 12"/>
          <p:cNvSpPr/>
          <p:nvPr/>
        </p:nvSpPr>
        <p:spPr>
          <a:xfrm>
            <a:off x="1011976"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4" name="Rectangle 13"/>
          <p:cNvSpPr/>
          <p:nvPr/>
        </p:nvSpPr>
        <p:spPr>
          <a:xfrm>
            <a:off x="2564449" y="3108327"/>
            <a:ext cx="1091117"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5" name="Rectangle 14"/>
          <p:cNvSpPr/>
          <p:nvPr/>
        </p:nvSpPr>
        <p:spPr>
          <a:xfrm>
            <a:off x="4090791" y="3108327"/>
            <a:ext cx="1074351" cy="1563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39" name="Rectangle 38"/>
          <p:cNvSpPr/>
          <p:nvPr/>
        </p:nvSpPr>
        <p:spPr>
          <a:xfrm>
            <a:off x="4090791" y="1740081"/>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1" name="Rectangle 40"/>
          <p:cNvSpPr/>
          <p:nvPr/>
        </p:nvSpPr>
        <p:spPr>
          <a:xfrm>
            <a:off x="2579643" y="1726333"/>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43" name="Rectangle 42"/>
          <p:cNvSpPr/>
          <p:nvPr/>
        </p:nvSpPr>
        <p:spPr>
          <a:xfrm>
            <a:off x="1008826" y="1726334"/>
            <a:ext cx="1075923" cy="1368245"/>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8" name="Rectangle 17"/>
          <p:cNvSpPr/>
          <p:nvPr/>
        </p:nvSpPr>
        <p:spPr>
          <a:xfrm>
            <a:off x="6475007"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6475007"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6475007"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21" name="Rectangle 20"/>
          <p:cNvSpPr/>
          <p:nvPr/>
        </p:nvSpPr>
        <p:spPr>
          <a:xfrm>
            <a:off x="8549287" y="3593406"/>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8549288" y="2160937"/>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24" name="Rectangle 23"/>
          <p:cNvSpPr/>
          <p:nvPr/>
        </p:nvSpPr>
        <p:spPr>
          <a:xfrm>
            <a:off x="9802700" y="2160935"/>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28" name="Rectangle 27"/>
          <p:cNvSpPr/>
          <p:nvPr/>
        </p:nvSpPr>
        <p:spPr>
          <a:xfrm>
            <a:off x="6990501" y="3609750"/>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6990503" y="2177281"/>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0" name="Rectangle 9"/>
          <p:cNvSpPr/>
          <p:nvPr/>
        </p:nvSpPr>
        <p:spPr bwMode="auto">
          <a:xfrm>
            <a:off x="6740141"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6740141"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p:cNvSpPr/>
          <p:nvPr/>
        </p:nvSpPr>
        <p:spPr>
          <a:xfrm>
            <a:off x="9803421" y="3605037"/>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 name="Title 2">
            <a:extLst>
              <a:ext uri="{FF2B5EF4-FFF2-40B4-BE49-F238E27FC236}">
                <a16:creationId xmlns:a16="http://schemas.microsoft.com/office/drawing/2014/main" id="{C226A702-D9FA-7416-B352-A47CB9ECFD92}"/>
              </a:ext>
            </a:extLst>
          </p:cNvPr>
          <p:cNvSpPr>
            <a:spLocks noGrp="1"/>
          </p:cNvSpPr>
          <p:nvPr>
            <p:ph type="title"/>
          </p:nvPr>
        </p:nvSpPr>
        <p:spPr/>
        <p:txBody>
          <a:bodyPr/>
          <a:lstStyle/>
          <a:p>
            <a:r>
              <a:rPr lang="en-US"/>
              <a:t>What is a Container?</a:t>
            </a:r>
          </a:p>
        </p:txBody>
      </p:sp>
      <p:sp>
        <p:nvSpPr>
          <p:cNvPr id="26" name="Rectangle 25">
            <a:extLst>
              <a:ext uri="{FF2B5EF4-FFF2-40B4-BE49-F238E27FC236}">
                <a16:creationId xmlns:a16="http://schemas.microsoft.com/office/drawing/2014/main" id="{1215FD38-AB8A-1590-2765-CB9F66E7BD95}"/>
              </a:ext>
            </a:extLst>
          </p:cNvPr>
          <p:cNvSpPr/>
          <p:nvPr/>
        </p:nvSpPr>
        <p:spPr>
          <a:xfrm>
            <a:off x="8013805" y="4078693"/>
            <a:ext cx="1882549" cy="430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Shape&#10;&#10;Description automatically generated with medium confidence">
            <a:extLst>
              <a:ext uri="{FF2B5EF4-FFF2-40B4-BE49-F238E27FC236}">
                <a16:creationId xmlns:a16="http://schemas.microsoft.com/office/drawing/2014/main" id="{B7B71606-F085-7344-7076-FC7B22C5C4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06339" y="4092493"/>
            <a:ext cx="1687316" cy="417194"/>
          </a:xfrm>
          <a:prstGeom prst="rect">
            <a:avLst/>
          </a:prstGeom>
        </p:spPr>
      </p:pic>
    </p:spTree>
    <p:extLst>
      <p:ext uri="{BB962C8B-B14F-4D97-AF65-F5344CB8AC3E}">
        <p14:creationId xmlns:p14="http://schemas.microsoft.com/office/powerpoint/2010/main" val="3313847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err="1"/>
              <a:t>Dockerfile</a:t>
            </a:r>
            <a:endParaRPr lang="en-US"/>
          </a:p>
        </p:txBody>
      </p:sp>
      <p:sp>
        <p:nvSpPr>
          <p:cNvPr id="2" name="Text Placeholder 1"/>
          <p:cNvSpPr>
            <a:spLocks noGrp="1"/>
          </p:cNvSpPr>
          <p:nvPr>
            <p:ph idx="1"/>
          </p:nvPr>
        </p:nvSpPr>
        <p:spPr>
          <a:xfrm>
            <a:off x="838199" y="1426129"/>
            <a:ext cx="5752691" cy="4832058"/>
          </a:xfrm>
        </p:spPr>
        <p:txBody>
          <a:bodyPr>
            <a:normAutofit/>
          </a:bodyPr>
          <a:lstStyle/>
          <a:p>
            <a:r>
              <a:rPr lang="en-US"/>
              <a:t>Captures the Steps to build a container</a:t>
            </a:r>
          </a:p>
          <a:p>
            <a:r>
              <a:rPr lang="en-US"/>
              <a:t>Is a version-able asset in your DevOps flows</a:t>
            </a:r>
          </a:p>
          <a:p>
            <a:pPr lvl="1"/>
            <a:r>
              <a:rPr lang="en-US" sz="2000"/>
              <a:t>Configuration As Code</a:t>
            </a:r>
          </a:p>
          <a:p>
            <a:r>
              <a:rPr lang="en-US"/>
              <a:t>Re-use of Existing Container Images (Private or Public) </a:t>
            </a:r>
          </a:p>
        </p:txBody>
      </p:sp>
      <p:pic>
        <p:nvPicPr>
          <p:cNvPr id="23" name="Snagit_PPTC197">
            <a:extLst>
              <a:ext uri="{FF2B5EF4-FFF2-40B4-BE49-F238E27FC236}">
                <a16:creationId xmlns:a16="http://schemas.microsoft.com/office/drawing/2014/main" id="{AC2F6757-8F60-46AB-93D9-9638D69B165C}"/>
              </a:ext>
            </a:extLst>
          </p:cNvPr>
          <p:cNvPicPr>
            <a:picLocks noChangeAspect="1"/>
          </p:cNvPicPr>
          <p:nvPr/>
        </p:nvPicPr>
        <p:blipFill>
          <a:blip r:embed="rId3"/>
          <a:stretch>
            <a:fillRect/>
          </a:stretch>
        </p:blipFill>
        <p:spPr>
          <a:xfrm>
            <a:off x="8427280" y="2182685"/>
            <a:ext cx="3378812" cy="2364350"/>
          </a:xfrm>
          <a:prstGeom prst="rect">
            <a:avLst/>
          </a:prstGeom>
        </p:spPr>
      </p:pic>
      <p:sp>
        <p:nvSpPr>
          <p:cNvPr id="7" name="Rectangle 6">
            <a:extLst>
              <a:ext uri="{FF2B5EF4-FFF2-40B4-BE49-F238E27FC236}">
                <a16:creationId xmlns:a16="http://schemas.microsoft.com/office/drawing/2014/main" id="{412915C7-B45F-47A6-ACB8-17FE630B7007}"/>
              </a:ext>
            </a:extLst>
          </p:cNvPr>
          <p:cNvSpPr/>
          <p:nvPr/>
        </p:nvSpPr>
        <p:spPr>
          <a:xfrm>
            <a:off x="9026696" y="2225970"/>
            <a:ext cx="694960"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err="1">
              <a:ln>
                <a:noFill/>
              </a:ln>
              <a:solidFill>
                <a:srgbClr val="FFFFFF"/>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9F5D61F4-6FAA-4BEF-9C04-9C5A203D5A9C}"/>
              </a:ext>
            </a:extLst>
          </p:cNvPr>
          <p:cNvSpPr txBox="1"/>
          <p:nvPr/>
        </p:nvSpPr>
        <p:spPr>
          <a:xfrm>
            <a:off x="7995173" y="980872"/>
            <a:ext cx="1210197" cy="392245"/>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0000"/>
                </a:solidFill>
                <a:effectLst/>
                <a:uLnTx/>
                <a:uFillTx/>
                <a:latin typeface="Segoe UI" pitchFamily="34" charset="0"/>
                <a:ea typeface="Segoe UI" pitchFamily="34" charset="0"/>
                <a:cs typeface="Segoe UI" pitchFamily="34" charset="0"/>
              </a:rPr>
              <a:t>Image Name</a:t>
            </a:r>
          </a:p>
        </p:txBody>
      </p:sp>
      <p:cxnSp>
        <p:nvCxnSpPr>
          <p:cNvPr id="14" name="Straight Connector 13">
            <a:extLst>
              <a:ext uri="{FF2B5EF4-FFF2-40B4-BE49-F238E27FC236}">
                <a16:creationId xmlns:a16="http://schemas.microsoft.com/office/drawing/2014/main" id="{707213BD-61B9-4E24-801A-0F15D805C8FA}"/>
              </a:ext>
            </a:extLst>
          </p:cNvPr>
          <p:cNvCxnSpPr>
            <a:cxnSpLocks/>
            <a:stCxn id="7" idx="0"/>
          </p:cNvCxnSpPr>
          <p:nvPr/>
        </p:nvCxnSpPr>
        <p:spPr>
          <a:xfrm flipH="1" flipV="1">
            <a:off x="9205371" y="1373117"/>
            <a:ext cx="168805" cy="8528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D9F3408-707F-4A0D-A98C-A5584B2DEE4C}"/>
              </a:ext>
            </a:extLst>
          </p:cNvPr>
          <p:cNvSpPr/>
          <p:nvPr/>
        </p:nvSpPr>
        <p:spPr>
          <a:xfrm>
            <a:off x="8940280" y="4288067"/>
            <a:ext cx="1428527"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err="1">
              <a:ln>
                <a:noFill/>
              </a:ln>
              <a:solidFill>
                <a:srgbClr val="FFFFFF"/>
              </a:solidFill>
              <a:effectLst/>
              <a:uLnTx/>
              <a:uFillTx/>
              <a:latin typeface="Segoe UI"/>
              <a:ea typeface="+mn-ea"/>
              <a:cs typeface="+mn-cs"/>
            </a:endParaRPr>
          </a:p>
        </p:txBody>
      </p:sp>
      <p:sp>
        <p:nvSpPr>
          <p:cNvPr id="26" name="TextBox 25">
            <a:extLst>
              <a:ext uri="{FF2B5EF4-FFF2-40B4-BE49-F238E27FC236}">
                <a16:creationId xmlns:a16="http://schemas.microsoft.com/office/drawing/2014/main" id="{AA70DB3A-77E5-4A12-92BE-6431FAE4D742}"/>
              </a:ext>
            </a:extLst>
          </p:cNvPr>
          <p:cNvSpPr txBox="1"/>
          <p:nvPr/>
        </p:nvSpPr>
        <p:spPr>
          <a:xfrm>
            <a:off x="10261165" y="4920368"/>
            <a:ext cx="1210197"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0000"/>
                </a:solidFill>
                <a:effectLst/>
                <a:uLnTx/>
                <a:uFillTx/>
                <a:latin typeface="Segoe UI" pitchFamily="34" charset="0"/>
                <a:ea typeface="Segoe UI" pitchFamily="34" charset="0"/>
                <a:cs typeface="Segoe UI" pitchFamily="34" charset="0"/>
              </a:rPr>
              <a:t>Process started in an executing container</a:t>
            </a:r>
          </a:p>
        </p:txBody>
      </p:sp>
      <p:cxnSp>
        <p:nvCxnSpPr>
          <p:cNvPr id="27" name="Straight Connector 26">
            <a:extLst>
              <a:ext uri="{FF2B5EF4-FFF2-40B4-BE49-F238E27FC236}">
                <a16:creationId xmlns:a16="http://schemas.microsoft.com/office/drawing/2014/main" id="{997BB69A-D9E1-4495-917B-6EAD6F4D06AB}"/>
              </a:ext>
            </a:extLst>
          </p:cNvPr>
          <p:cNvCxnSpPr>
            <a:cxnSpLocks/>
            <a:stCxn id="25" idx="2"/>
            <a:endCxn id="26" idx="0"/>
          </p:cNvCxnSpPr>
          <p:nvPr/>
        </p:nvCxnSpPr>
        <p:spPr>
          <a:xfrm>
            <a:off x="9654545" y="4508577"/>
            <a:ext cx="1211719" cy="41179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E4C60D8-2523-4267-8A13-6048E25C63C7}"/>
              </a:ext>
            </a:extLst>
          </p:cNvPr>
          <p:cNvSpPr txBox="1"/>
          <p:nvPr/>
        </p:nvSpPr>
        <p:spPr>
          <a:xfrm>
            <a:off x="6436489" y="1431105"/>
            <a:ext cx="1210197" cy="1237078"/>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0000"/>
                </a:solidFill>
                <a:effectLst/>
                <a:uLnTx/>
                <a:uFillTx/>
                <a:latin typeface="Segoe UI" pitchFamily="34" charset="0"/>
                <a:ea typeface="Segoe UI" pitchFamily="34" charset="0"/>
                <a:cs typeface="Segoe UI" pitchFamily="34" charset="0"/>
              </a:rPr>
              <a:t>Initializes a new build stage and sets the base image </a:t>
            </a:r>
          </a:p>
        </p:txBody>
      </p:sp>
      <p:sp>
        <p:nvSpPr>
          <p:cNvPr id="33" name="Rectangle 32">
            <a:extLst>
              <a:ext uri="{FF2B5EF4-FFF2-40B4-BE49-F238E27FC236}">
                <a16:creationId xmlns:a16="http://schemas.microsoft.com/office/drawing/2014/main" id="{D7ECEEA4-15B6-4B13-9C07-1353DEC9A6E4}"/>
              </a:ext>
            </a:extLst>
          </p:cNvPr>
          <p:cNvSpPr/>
          <p:nvPr/>
        </p:nvSpPr>
        <p:spPr>
          <a:xfrm>
            <a:off x="8491106" y="2221235"/>
            <a:ext cx="4875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err="1">
              <a:ln>
                <a:noFill/>
              </a:ln>
              <a:solidFill>
                <a:srgbClr val="FFFFFF"/>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5A27B0D2-837F-456B-83C3-218E97EFDF9E}"/>
              </a:ext>
            </a:extLst>
          </p:cNvPr>
          <p:cNvCxnSpPr>
            <a:cxnSpLocks/>
            <a:stCxn id="33" idx="0"/>
            <a:endCxn id="32" idx="3"/>
          </p:cNvCxnSpPr>
          <p:nvPr/>
        </p:nvCxnSpPr>
        <p:spPr>
          <a:xfrm flipH="1" flipV="1">
            <a:off x="7646686" y="2049645"/>
            <a:ext cx="1088182" cy="17159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8AEA680-ED81-44DF-B927-E75C52A03F86}"/>
              </a:ext>
            </a:extLst>
          </p:cNvPr>
          <p:cNvSpPr/>
          <p:nvPr/>
        </p:nvSpPr>
        <p:spPr>
          <a:xfrm>
            <a:off x="8491106" y="2812190"/>
            <a:ext cx="410824"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err="1">
              <a:ln>
                <a:noFill/>
              </a:ln>
              <a:solidFill>
                <a:srgbClr val="FFFFFF"/>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42348B66-4A99-45B9-B531-EBF5D1760489}"/>
              </a:ext>
            </a:extLst>
          </p:cNvPr>
          <p:cNvSpPr txBox="1"/>
          <p:nvPr/>
        </p:nvSpPr>
        <p:spPr>
          <a:xfrm>
            <a:off x="6068845" y="3197800"/>
            <a:ext cx="1567674" cy="1448287"/>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0000"/>
                </a:solidFill>
                <a:effectLst/>
                <a:uLnTx/>
                <a:uFillTx/>
                <a:latin typeface="Segoe UI" pitchFamily="34" charset="0"/>
                <a:ea typeface="Segoe UI" pitchFamily="34" charset="0"/>
                <a:cs typeface="Segoe UI" pitchFamily="34" charset="0"/>
              </a:rPr>
              <a:t>Execute commands in a new layer on top of the current image and commit results</a:t>
            </a:r>
          </a:p>
        </p:txBody>
      </p:sp>
      <p:cxnSp>
        <p:nvCxnSpPr>
          <p:cNvPr id="42" name="Straight Connector 41">
            <a:extLst>
              <a:ext uri="{FF2B5EF4-FFF2-40B4-BE49-F238E27FC236}">
                <a16:creationId xmlns:a16="http://schemas.microsoft.com/office/drawing/2014/main" id="{EB41E91D-78AF-4001-809B-9B708FF60EA7}"/>
              </a:ext>
            </a:extLst>
          </p:cNvPr>
          <p:cNvCxnSpPr>
            <a:cxnSpLocks/>
            <a:stCxn id="40" idx="2"/>
            <a:endCxn id="41" idx="3"/>
          </p:cNvCxnSpPr>
          <p:nvPr/>
        </p:nvCxnSpPr>
        <p:spPr>
          <a:xfrm flipH="1">
            <a:off x="7636519" y="3032701"/>
            <a:ext cx="1060000" cy="8892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4CD9FD2-B7C3-4DC0-9A4B-5CB99A968E44}"/>
              </a:ext>
            </a:extLst>
          </p:cNvPr>
          <p:cNvSpPr/>
          <p:nvPr/>
        </p:nvSpPr>
        <p:spPr>
          <a:xfrm>
            <a:off x="8491107" y="4286462"/>
            <a:ext cx="379858" cy="2205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marL="0" marR="0" lvl="0" indent="0" algn="r" defTabSz="1088392"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err="1">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0229ED7B-82AD-475B-9159-8AFE07739A85}"/>
              </a:ext>
            </a:extLst>
          </p:cNvPr>
          <p:cNvSpPr txBox="1"/>
          <p:nvPr/>
        </p:nvSpPr>
        <p:spPr>
          <a:xfrm>
            <a:off x="7826367" y="5001455"/>
            <a:ext cx="1379003" cy="1025869"/>
          </a:xfrm>
          <a:prstGeom prst="rect">
            <a:avLst/>
          </a:prstGeom>
          <a:ln w="28575">
            <a:solidFill>
              <a:srgbClr val="FF0000"/>
            </a:solidFill>
          </a:ln>
        </p:spPr>
        <p:txBody>
          <a:bodyPr vert="horz" wrap="square" lIns="89642" tIns="89642" rIns="89642" bIns="89642" rtlCol="0" anchor="t">
            <a:spAutoFit/>
          </a:bodyPr>
          <a:lstStyle/>
          <a:p>
            <a:pPr marL="0" marR="0" lvl="0" indent="0" algn="ctr" defTabSz="1088392"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FF0000"/>
                </a:solidFill>
                <a:effectLst/>
                <a:uLnTx/>
                <a:uFillTx/>
                <a:latin typeface="Segoe UI" pitchFamily="34" charset="0"/>
                <a:ea typeface="Segoe UI" pitchFamily="34" charset="0"/>
                <a:cs typeface="Segoe UI" pitchFamily="34" charset="0"/>
              </a:rPr>
              <a:t>Provide defaults for an executing container</a:t>
            </a:r>
          </a:p>
        </p:txBody>
      </p:sp>
      <p:cxnSp>
        <p:nvCxnSpPr>
          <p:cNvPr id="51" name="Straight Connector 50">
            <a:extLst>
              <a:ext uri="{FF2B5EF4-FFF2-40B4-BE49-F238E27FC236}">
                <a16:creationId xmlns:a16="http://schemas.microsoft.com/office/drawing/2014/main" id="{F5DC2145-75A8-47E4-B710-B873C5A14856}"/>
              </a:ext>
            </a:extLst>
          </p:cNvPr>
          <p:cNvCxnSpPr>
            <a:cxnSpLocks/>
            <a:stCxn id="49" idx="2"/>
            <a:endCxn id="50" idx="0"/>
          </p:cNvCxnSpPr>
          <p:nvPr/>
        </p:nvCxnSpPr>
        <p:spPr>
          <a:xfrm flipH="1">
            <a:off x="8515869" y="4506972"/>
            <a:ext cx="165167" cy="49448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88931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8AA13E-308C-6C0A-28DD-3F212DC049E2}"/>
              </a:ext>
            </a:extLst>
          </p:cNvPr>
          <p:cNvSpPr>
            <a:spLocks noGrp="1"/>
          </p:cNvSpPr>
          <p:nvPr>
            <p:ph type="title"/>
          </p:nvPr>
        </p:nvSpPr>
        <p:spPr/>
        <p:txBody>
          <a:bodyPr/>
          <a:lstStyle/>
          <a:p>
            <a:r>
              <a:rPr lang="en-US" strike="sngStrike"/>
              <a:t>Exercise 1</a:t>
            </a:r>
          </a:p>
        </p:txBody>
      </p:sp>
      <p:sp>
        <p:nvSpPr>
          <p:cNvPr id="4" name="Content Placeholder 3">
            <a:extLst>
              <a:ext uri="{FF2B5EF4-FFF2-40B4-BE49-F238E27FC236}">
                <a16:creationId xmlns:a16="http://schemas.microsoft.com/office/drawing/2014/main" id="{5AD3F353-2842-DA08-E8C7-ADCBAE3B5167}"/>
              </a:ext>
            </a:extLst>
          </p:cNvPr>
          <p:cNvSpPr>
            <a:spLocks noGrp="1"/>
          </p:cNvSpPr>
          <p:nvPr>
            <p:ph idx="1"/>
          </p:nvPr>
        </p:nvSpPr>
        <p:spPr/>
        <p:txBody>
          <a:bodyPr/>
          <a:lstStyle/>
          <a:p>
            <a:pPr marL="0" indent="0">
              <a:buNone/>
            </a:pPr>
            <a:r>
              <a:rPr lang="en-US"/>
              <a:t>Already done for you </a:t>
            </a:r>
            <a:r>
              <a:rPr lang="en-US">
                <a:sym typeface="Wingdings" panose="05000000000000000000" pitchFamily="2" charset="2"/>
              </a:rPr>
              <a:t></a:t>
            </a:r>
            <a:endParaRPr lang="en-US"/>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a:t>Containerize your app!</a:t>
            </a:r>
          </a:p>
        </p:txBody>
      </p:sp>
      <p:pic>
        <p:nvPicPr>
          <p:cNvPr id="5" name="Picture 4" descr="Done GIFs | Tenor">
            <a:extLst>
              <a:ext uri="{FF2B5EF4-FFF2-40B4-BE49-F238E27FC236}">
                <a16:creationId xmlns:a16="http://schemas.microsoft.com/office/drawing/2014/main" id="{27B028B1-898E-7139-9348-4884B6D7AD70}"/>
              </a:ext>
            </a:extLst>
          </p:cNvPr>
          <p:cNvPicPr>
            <a:picLocks noChangeAspect="1"/>
          </p:cNvPicPr>
          <p:nvPr/>
        </p:nvPicPr>
        <p:blipFill>
          <a:blip r:embed="rId2"/>
          <a:stretch>
            <a:fillRect/>
          </a:stretch>
        </p:blipFill>
        <p:spPr>
          <a:xfrm>
            <a:off x="8393919" y="3294422"/>
            <a:ext cx="3085318" cy="2271916"/>
          </a:xfrm>
          <a:prstGeom prst="rect">
            <a:avLst/>
          </a:prstGeom>
        </p:spPr>
      </p:pic>
    </p:spTree>
    <p:extLst>
      <p:ext uri="{BB962C8B-B14F-4D97-AF65-F5344CB8AC3E}">
        <p14:creationId xmlns:p14="http://schemas.microsoft.com/office/powerpoint/2010/main" val="3347846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AE59C10-9D25-CA15-D6B3-CEDA1112E22E}"/>
              </a:ext>
            </a:extLst>
          </p:cNvPr>
          <p:cNvSpPr>
            <a:spLocks noGrp="1"/>
          </p:cNvSpPr>
          <p:nvPr>
            <p:ph type="title"/>
          </p:nvPr>
        </p:nvSpPr>
        <p:spPr/>
        <p:txBody>
          <a:bodyPr/>
          <a:lstStyle/>
          <a:p>
            <a:r>
              <a:rPr lang="en-US"/>
              <a:t>Timing</a:t>
            </a:r>
          </a:p>
        </p:txBody>
      </p:sp>
      <p:sp>
        <p:nvSpPr>
          <p:cNvPr id="5" name="Text Placeholder 4">
            <a:extLst>
              <a:ext uri="{FF2B5EF4-FFF2-40B4-BE49-F238E27FC236}">
                <a16:creationId xmlns:a16="http://schemas.microsoft.com/office/drawing/2014/main" id="{CDD84CE2-C1FB-C062-2C67-8E34EA609828}"/>
              </a:ext>
            </a:extLst>
          </p:cNvPr>
          <p:cNvSpPr>
            <a:spLocks noGrp="1"/>
          </p:cNvSpPr>
          <p:nvPr>
            <p:ph type="body" sz="quarter" idx="10"/>
          </p:nvPr>
        </p:nvSpPr>
        <p:spPr>
          <a:xfrm>
            <a:off x="455994" y="1006721"/>
            <a:ext cx="11306469" cy="5588389"/>
          </a:xfrm>
        </p:spPr>
        <p:txBody>
          <a:bodyPr>
            <a:normAutofit/>
          </a:bodyPr>
          <a:lstStyle/>
          <a:p>
            <a:pPr marL="0" indent="0">
              <a:buNone/>
            </a:pPr>
            <a:r>
              <a:rPr lang="en-US" sz="1200"/>
              <a:t>Introduction 10-10:10</a:t>
            </a:r>
          </a:p>
          <a:p>
            <a:pPr marL="0" indent="0">
              <a:buNone/>
            </a:pPr>
            <a:r>
              <a:rPr lang="en-US" sz="1200"/>
              <a:t>Ex 0 (must be already done) 10:10-10:20</a:t>
            </a:r>
          </a:p>
          <a:p>
            <a:pPr marL="0" indent="0">
              <a:buNone/>
            </a:pPr>
            <a:r>
              <a:rPr lang="en-US" sz="1200"/>
              <a:t>Containers 10:20-10:30 </a:t>
            </a:r>
          </a:p>
          <a:p>
            <a:pPr marL="0" indent="0">
              <a:buNone/>
            </a:pPr>
            <a:r>
              <a:rPr lang="en-US" sz="1200"/>
              <a:t>Container registry 10:30-10:40</a:t>
            </a:r>
          </a:p>
          <a:p>
            <a:pPr marL="0" indent="0">
              <a:buNone/>
            </a:pPr>
            <a:r>
              <a:rPr lang="en-US" sz="1200"/>
              <a:t>Ex 1 10:40-10:50</a:t>
            </a:r>
          </a:p>
          <a:p>
            <a:pPr marL="0" indent="0">
              <a:buNone/>
            </a:pPr>
            <a:r>
              <a:rPr lang="en-US" sz="1200"/>
              <a:t>Orchestrator 10:50-11:10</a:t>
            </a:r>
          </a:p>
          <a:p>
            <a:pPr marL="0" indent="0">
              <a:buNone/>
            </a:pPr>
            <a:r>
              <a:rPr lang="en-US" sz="1200"/>
              <a:t>Ex 2 11:10-11:20</a:t>
            </a:r>
          </a:p>
          <a:p>
            <a:pPr marL="0" indent="0">
              <a:buNone/>
            </a:pPr>
            <a:r>
              <a:rPr lang="en-US" sz="1200"/>
              <a:t>K8s fundamentals 11:20-11:40</a:t>
            </a:r>
          </a:p>
          <a:p>
            <a:pPr marL="0" indent="0">
              <a:buNone/>
            </a:pPr>
            <a:r>
              <a:rPr lang="en-US" sz="1200"/>
              <a:t>Ex 3 11:40-12</a:t>
            </a:r>
          </a:p>
          <a:p>
            <a:pPr marL="0" indent="0">
              <a:buNone/>
            </a:pPr>
            <a:r>
              <a:rPr lang="en-US" sz="1200"/>
              <a:t>Networking 12-12:30</a:t>
            </a:r>
          </a:p>
          <a:p>
            <a:pPr marL="0" indent="0">
              <a:buNone/>
            </a:pPr>
            <a:r>
              <a:rPr lang="en-US" sz="1200"/>
              <a:t>Lunch 12:30-13:30</a:t>
            </a:r>
          </a:p>
          <a:p>
            <a:pPr marL="0" indent="0">
              <a:buNone/>
            </a:pPr>
            <a:r>
              <a:rPr lang="en-US" sz="1200"/>
              <a:t>Ex 4 13:30-13:45</a:t>
            </a:r>
          </a:p>
          <a:p>
            <a:pPr marL="0" indent="0">
              <a:buNone/>
            </a:pPr>
            <a:r>
              <a:rPr lang="en-US" sz="1200"/>
              <a:t>Security 13:45-14</a:t>
            </a:r>
          </a:p>
          <a:p>
            <a:pPr marL="0" indent="0">
              <a:buNone/>
            </a:pPr>
            <a:r>
              <a:rPr lang="en-US" sz="1200"/>
              <a:t>Scaling 14-14:10</a:t>
            </a:r>
          </a:p>
          <a:p>
            <a:pPr marL="0" indent="0">
              <a:buNone/>
            </a:pPr>
            <a:r>
              <a:rPr lang="en-US" sz="1200"/>
              <a:t>Ex 5 14:10-14:30</a:t>
            </a:r>
          </a:p>
          <a:p>
            <a:pPr marL="0" indent="0">
              <a:buNone/>
            </a:pPr>
            <a:r>
              <a:rPr lang="en-US" sz="1200"/>
              <a:t>Storage 14:30-14:50</a:t>
            </a:r>
          </a:p>
          <a:p>
            <a:pPr marL="0" indent="0">
              <a:buNone/>
            </a:pPr>
            <a:r>
              <a:rPr lang="en-US" sz="1200"/>
              <a:t>Ex 6 14:50-15:20</a:t>
            </a:r>
          </a:p>
          <a:p>
            <a:pPr marL="0" indent="0">
              <a:buNone/>
            </a:pPr>
            <a:r>
              <a:rPr lang="en-US" sz="1200"/>
              <a:t>We need to finish at </a:t>
            </a:r>
            <a:r>
              <a:rPr lang="en-US" sz="1200" err="1"/>
              <a:t>xxxx</a:t>
            </a:r>
            <a:r>
              <a:rPr lang="en-US" sz="1200"/>
              <a:t>??</a:t>
            </a:r>
          </a:p>
        </p:txBody>
      </p:sp>
    </p:spTree>
    <p:extLst>
      <p:ext uri="{BB962C8B-B14F-4D97-AF65-F5344CB8AC3E}">
        <p14:creationId xmlns:p14="http://schemas.microsoft.com/office/powerpoint/2010/main" val="531505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237E2-611E-B3D5-B7A0-DB2A1638DB33}"/>
              </a:ext>
            </a:extLst>
          </p:cNvPr>
          <p:cNvSpPr>
            <a:spLocks noGrp="1"/>
          </p:cNvSpPr>
          <p:nvPr>
            <p:ph type="title"/>
          </p:nvPr>
        </p:nvSpPr>
        <p:spPr/>
        <p:txBody>
          <a:bodyPr>
            <a:normAutofit/>
          </a:bodyPr>
          <a:lstStyle/>
          <a:p>
            <a:r>
              <a:rPr lang="en-US" sz="5400"/>
              <a:t>What is a Container Registry?</a:t>
            </a:r>
          </a:p>
        </p:txBody>
      </p:sp>
      <p:sp>
        <p:nvSpPr>
          <p:cNvPr id="3" name="Text Placeholder 2">
            <a:extLst>
              <a:ext uri="{FF2B5EF4-FFF2-40B4-BE49-F238E27FC236}">
                <a16:creationId xmlns:a16="http://schemas.microsoft.com/office/drawing/2014/main" id="{22AD97D8-5C57-D744-5FAB-7CD4DEC21FB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04008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F7F04B-FA26-6DDD-1434-6D6F47B8567A}"/>
              </a:ext>
            </a:extLst>
          </p:cNvPr>
          <p:cNvSpPr>
            <a:spLocks noGrp="1"/>
          </p:cNvSpPr>
          <p:nvPr>
            <p:ph type="title"/>
          </p:nvPr>
        </p:nvSpPr>
        <p:spPr/>
        <p:txBody>
          <a:bodyPr/>
          <a:lstStyle/>
          <a:p>
            <a:r>
              <a:rPr lang="en-US"/>
              <a:t>What is a Container Registry</a:t>
            </a:r>
          </a:p>
        </p:txBody>
      </p:sp>
      <p:sp>
        <p:nvSpPr>
          <p:cNvPr id="4" name="Content Placeholder 3">
            <a:extLst>
              <a:ext uri="{FF2B5EF4-FFF2-40B4-BE49-F238E27FC236}">
                <a16:creationId xmlns:a16="http://schemas.microsoft.com/office/drawing/2014/main" id="{72239C39-ED6E-98E8-B8AA-6AC3C8FA2D17}"/>
              </a:ext>
            </a:extLst>
          </p:cNvPr>
          <p:cNvSpPr>
            <a:spLocks noGrp="1"/>
          </p:cNvSpPr>
          <p:nvPr>
            <p:ph idx="1"/>
          </p:nvPr>
        </p:nvSpPr>
        <p:spPr/>
        <p:txBody>
          <a:bodyPr/>
          <a:lstStyle/>
          <a:p>
            <a:r>
              <a:rPr lang="en-US"/>
              <a:t>A place to store, list, and share your container images</a:t>
            </a:r>
          </a:p>
          <a:p>
            <a:r>
              <a:rPr lang="en-US"/>
              <a:t>Like an “app store” for container images</a:t>
            </a:r>
          </a:p>
          <a:p>
            <a:r>
              <a:rPr lang="en-US" err="1"/>
              <a:t>DockerHub</a:t>
            </a:r>
            <a:r>
              <a:rPr lang="en-US"/>
              <a:t> is a registry hosted by Docker. Many companies publish their containers there.</a:t>
            </a:r>
          </a:p>
          <a:p>
            <a:r>
              <a:rPr lang="en-US"/>
              <a:t>Most cloud providers offer their own Cloud Registries “as-a-service”</a:t>
            </a:r>
          </a:p>
          <a:p>
            <a:r>
              <a:rPr lang="en-US"/>
              <a:t>Azure has the…   “Azure Container Registry”!</a:t>
            </a:r>
          </a:p>
          <a:p>
            <a:r>
              <a:rPr lang="en-US"/>
              <a:t>Docker tools can publish to a container registry</a:t>
            </a:r>
          </a:p>
          <a:p>
            <a:r>
              <a:rPr lang="en-US"/>
              <a:t>Docker can run a container image from a registry</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b="1"/>
              <a:t>Discover your containers</a:t>
            </a:r>
          </a:p>
        </p:txBody>
      </p:sp>
    </p:spTree>
    <p:extLst>
      <p:ext uri="{BB962C8B-B14F-4D97-AF65-F5344CB8AC3E}">
        <p14:creationId xmlns:p14="http://schemas.microsoft.com/office/powerpoint/2010/main" val="321011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568">
                <a:solidFill>
                  <a:srgbClr val="FFFFFF"/>
                </a:solidFill>
                <a:latin typeface="Segoe UI"/>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rgbClr val="9966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A1207F-CD2F-B693-E9E0-FA0BBA469B5F}"/>
              </a:ext>
            </a:extLst>
          </p:cNvPr>
          <p:cNvSpPr>
            <a:spLocks noGrp="1"/>
          </p:cNvSpPr>
          <p:nvPr>
            <p:ph type="title"/>
          </p:nvPr>
        </p:nvSpPr>
        <p:spPr/>
        <p:txBody>
          <a:bodyPr/>
          <a:lstStyle/>
          <a:p>
            <a:r>
              <a:rPr lang="en-US"/>
              <a:t>What is a Container Registry?</a:t>
            </a:r>
          </a:p>
        </p:txBody>
      </p:sp>
    </p:spTree>
    <p:extLst>
      <p:ext uri="{BB962C8B-B14F-4D97-AF65-F5344CB8AC3E}">
        <p14:creationId xmlns:p14="http://schemas.microsoft.com/office/powerpoint/2010/main" val="12531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975A6C6C-115C-4658-9703-E4E2A031F805}"/>
              </a:ext>
            </a:extLst>
          </p:cNvPr>
          <p:cNvSpPr/>
          <p:nvPr/>
        </p:nvSpPr>
        <p:spPr bwMode="auto">
          <a:xfrm>
            <a:off x="819252" y="1196343"/>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5" name="Rectangle 34">
            <a:extLst>
              <a:ext uri="{FF2B5EF4-FFF2-40B4-BE49-F238E27FC236}">
                <a16:creationId xmlns:a16="http://schemas.microsoft.com/office/drawing/2014/main" id="{FAD42730-6F6B-4D23-97B0-B8F118424AFE}"/>
              </a:ext>
            </a:extLst>
          </p:cNvPr>
          <p:cNvSpPr/>
          <p:nvPr/>
        </p:nvSpPr>
        <p:spPr bwMode="auto">
          <a:xfrm>
            <a:off x="3977578" y="1749182"/>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6" name="Rectangle 35">
            <a:extLst>
              <a:ext uri="{FF2B5EF4-FFF2-40B4-BE49-F238E27FC236}">
                <a16:creationId xmlns:a16="http://schemas.microsoft.com/office/drawing/2014/main" id="{B2BE4C84-E49E-4AD7-97A9-E86498B71DE6}"/>
              </a:ext>
            </a:extLst>
          </p:cNvPr>
          <p:cNvSpPr/>
          <p:nvPr/>
        </p:nvSpPr>
        <p:spPr bwMode="auto">
          <a:xfrm>
            <a:off x="2587396" y="1746457"/>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7" name="Rectangle 36">
            <a:extLst>
              <a:ext uri="{FF2B5EF4-FFF2-40B4-BE49-F238E27FC236}">
                <a16:creationId xmlns:a16="http://schemas.microsoft.com/office/drawing/2014/main" id="{573D4D14-9F10-4A06-864B-1BC9001E8AEE}"/>
              </a:ext>
            </a:extLst>
          </p:cNvPr>
          <p:cNvSpPr/>
          <p:nvPr/>
        </p:nvSpPr>
        <p:spPr bwMode="auto">
          <a:xfrm>
            <a:off x="995908" y="1756155"/>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8" name="Rectangle 37">
            <a:extLst>
              <a:ext uri="{FF2B5EF4-FFF2-40B4-BE49-F238E27FC236}">
                <a16:creationId xmlns:a16="http://schemas.microsoft.com/office/drawing/2014/main" id="{148DDAD1-E22B-42EB-B229-AB1F505E687E}"/>
              </a:ext>
            </a:extLst>
          </p:cNvPr>
          <p:cNvSpPr/>
          <p:nvPr/>
        </p:nvSpPr>
        <p:spPr>
          <a:xfrm>
            <a:off x="730774" y="5960499"/>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40" name="Rectangle 39">
            <a:extLst>
              <a:ext uri="{FF2B5EF4-FFF2-40B4-BE49-F238E27FC236}">
                <a16:creationId xmlns:a16="http://schemas.microsoft.com/office/drawing/2014/main" id="{F6567032-4628-4427-8F74-CEB0A061A57C}"/>
              </a:ext>
            </a:extLst>
          </p:cNvPr>
          <p:cNvSpPr/>
          <p:nvPr/>
        </p:nvSpPr>
        <p:spPr>
          <a:xfrm>
            <a:off x="730774" y="5479869"/>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2" name="Rectangle 41">
            <a:extLst>
              <a:ext uri="{FF2B5EF4-FFF2-40B4-BE49-F238E27FC236}">
                <a16:creationId xmlns:a16="http://schemas.microsoft.com/office/drawing/2014/main" id="{72E78A24-0F8B-42BE-8AE8-FF3CBC1FA2B0}"/>
              </a:ext>
            </a:extLst>
          </p:cNvPr>
          <p:cNvSpPr/>
          <p:nvPr/>
        </p:nvSpPr>
        <p:spPr>
          <a:xfrm>
            <a:off x="730774" y="4999239"/>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44" name="Rectangle 43">
            <a:extLst>
              <a:ext uri="{FF2B5EF4-FFF2-40B4-BE49-F238E27FC236}">
                <a16:creationId xmlns:a16="http://schemas.microsoft.com/office/drawing/2014/main" id="{49C42B35-1602-4600-B566-96D798A68FD2}"/>
              </a:ext>
            </a:extLst>
          </p:cNvPr>
          <p:cNvSpPr/>
          <p:nvPr/>
        </p:nvSpPr>
        <p:spPr>
          <a:xfrm>
            <a:off x="2805054" y="3593134"/>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5" name="Rectangle 44">
            <a:extLst>
              <a:ext uri="{FF2B5EF4-FFF2-40B4-BE49-F238E27FC236}">
                <a16:creationId xmlns:a16="http://schemas.microsoft.com/office/drawing/2014/main" id="{E74DB5FE-832E-4F8C-BFAE-9B910759A986}"/>
              </a:ext>
            </a:extLst>
          </p:cNvPr>
          <p:cNvSpPr/>
          <p:nvPr/>
        </p:nvSpPr>
        <p:spPr>
          <a:xfrm>
            <a:off x="2805055" y="2160665"/>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46" name="Rectangle 45">
            <a:extLst>
              <a:ext uri="{FF2B5EF4-FFF2-40B4-BE49-F238E27FC236}">
                <a16:creationId xmlns:a16="http://schemas.microsoft.com/office/drawing/2014/main" id="{3C3E59B6-221A-4415-AA20-3346B6369C9D}"/>
              </a:ext>
            </a:extLst>
          </p:cNvPr>
          <p:cNvSpPr/>
          <p:nvPr/>
        </p:nvSpPr>
        <p:spPr>
          <a:xfrm>
            <a:off x="4058467" y="2160663"/>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7" name="Rectangle 46">
            <a:extLst>
              <a:ext uri="{FF2B5EF4-FFF2-40B4-BE49-F238E27FC236}">
                <a16:creationId xmlns:a16="http://schemas.microsoft.com/office/drawing/2014/main" id="{97986229-2F08-4860-A7CA-17BACCEB67B7}"/>
              </a:ext>
            </a:extLst>
          </p:cNvPr>
          <p:cNvSpPr/>
          <p:nvPr/>
        </p:nvSpPr>
        <p:spPr>
          <a:xfrm>
            <a:off x="1246268" y="3609478"/>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sz="1568">
                <a:solidFill>
                  <a:srgbClr val="FFFFFF"/>
                </a:solidFill>
                <a:latin typeface="Segoe UI"/>
              </a:rPr>
              <a:t>Bins/Libs</a:t>
            </a:r>
          </a:p>
        </p:txBody>
      </p:sp>
      <p:sp>
        <p:nvSpPr>
          <p:cNvPr id="48" name="Rectangle 47">
            <a:extLst>
              <a:ext uri="{FF2B5EF4-FFF2-40B4-BE49-F238E27FC236}">
                <a16:creationId xmlns:a16="http://schemas.microsoft.com/office/drawing/2014/main" id="{E4D88737-8E8B-4D9C-84F4-D24524A66D61}"/>
              </a:ext>
            </a:extLst>
          </p:cNvPr>
          <p:cNvSpPr/>
          <p:nvPr/>
        </p:nvSpPr>
        <p:spPr>
          <a:xfrm>
            <a:off x="1246270" y="2177009"/>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49" name="Rectangle 48">
            <a:extLst>
              <a:ext uri="{FF2B5EF4-FFF2-40B4-BE49-F238E27FC236}">
                <a16:creationId xmlns:a16="http://schemas.microsoft.com/office/drawing/2014/main" id="{DFF008BF-3A11-4A0B-BA2D-F682F0C27BCB}"/>
              </a:ext>
            </a:extLst>
          </p:cNvPr>
          <p:cNvSpPr/>
          <p:nvPr/>
        </p:nvSpPr>
        <p:spPr bwMode="auto">
          <a:xfrm>
            <a:off x="995908" y="4493191"/>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50" name="Rectangle 49">
            <a:extLst>
              <a:ext uri="{FF2B5EF4-FFF2-40B4-BE49-F238E27FC236}">
                <a16:creationId xmlns:a16="http://schemas.microsoft.com/office/drawing/2014/main" id="{4C533ED1-D18F-4B2B-A2B5-244009BA0E91}"/>
              </a:ext>
            </a:extLst>
          </p:cNvPr>
          <p:cNvSpPr/>
          <p:nvPr/>
        </p:nvSpPr>
        <p:spPr bwMode="auto">
          <a:xfrm>
            <a:off x="995908" y="4078421"/>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Container Engine</a:t>
            </a:r>
          </a:p>
        </p:txBody>
      </p:sp>
      <p:sp>
        <p:nvSpPr>
          <p:cNvPr id="51" name="Rectangle 50">
            <a:extLst>
              <a:ext uri="{FF2B5EF4-FFF2-40B4-BE49-F238E27FC236}">
                <a16:creationId xmlns:a16="http://schemas.microsoft.com/office/drawing/2014/main" id="{D36D3A53-A97D-4C8F-846B-73F68944F8C2}"/>
              </a:ext>
            </a:extLst>
          </p:cNvPr>
          <p:cNvSpPr/>
          <p:nvPr/>
        </p:nvSpPr>
        <p:spPr>
          <a:xfrm>
            <a:off x="4059188" y="3604765"/>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pic>
        <p:nvPicPr>
          <p:cNvPr id="52" name="Picture 51">
            <a:extLst>
              <a:ext uri="{FF2B5EF4-FFF2-40B4-BE49-F238E27FC236}">
                <a16:creationId xmlns:a16="http://schemas.microsoft.com/office/drawing/2014/main" id="{D2ED4B6E-92A5-4AD9-B3C4-FAEF23BA2E3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196002" y="4089743"/>
            <a:ext cx="1975214" cy="398297"/>
          </a:xfrm>
          <a:prstGeom prst="rect">
            <a:avLst/>
          </a:prstGeom>
        </p:spPr>
      </p:pic>
      <p:grpSp>
        <p:nvGrpSpPr>
          <p:cNvPr id="25" name="Group 24">
            <a:extLst>
              <a:ext uri="{FF2B5EF4-FFF2-40B4-BE49-F238E27FC236}">
                <a16:creationId xmlns:a16="http://schemas.microsoft.com/office/drawing/2014/main" id="{F2E70FBE-C735-4433-9352-1424DCFEDF93}"/>
              </a:ext>
            </a:extLst>
          </p:cNvPr>
          <p:cNvGrpSpPr/>
          <p:nvPr/>
        </p:nvGrpSpPr>
        <p:grpSpPr>
          <a:xfrm>
            <a:off x="8236323" y="1889535"/>
            <a:ext cx="2887981" cy="3993553"/>
            <a:chOff x="8236323" y="1889535"/>
            <a:chExt cx="2887981" cy="3993553"/>
          </a:xfrm>
        </p:grpSpPr>
        <p:sp>
          <p:nvSpPr>
            <p:cNvPr id="3" name="Rectangle 2">
              <a:extLst>
                <a:ext uri="{FF2B5EF4-FFF2-40B4-BE49-F238E27FC236}">
                  <a16:creationId xmlns:a16="http://schemas.microsoft.com/office/drawing/2014/main" id="{44EE68FF-F0D9-45BE-B935-CEEC34AF0E9C}"/>
                </a:ext>
              </a:extLst>
            </p:cNvPr>
            <p:cNvSpPr/>
            <p:nvPr/>
          </p:nvSpPr>
          <p:spPr bwMode="auto">
            <a:xfrm>
              <a:off x="8236323" y="1889535"/>
              <a:ext cx="2887981" cy="3993553"/>
            </a:xfrm>
            <a:prstGeom prst="rect">
              <a:avLst/>
            </a:prstGeom>
            <a:solidFill>
              <a:srgbClr val="7030A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rPr>
                <a:t>Container Registry</a:t>
              </a:r>
            </a:p>
          </p:txBody>
        </p:sp>
        <p:sp>
          <p:nvSpPr>
            <p:cNvPr id="23" name="Rectangle 22">
              <a:extLst>
                <a:ext uri="{FF2B5EF4-FFF2-40B4-BE49-F238E27FC236}">
                  <a16:creationId xmlns:a16="http://schemas.microsoft.com/office/drawing/2014/main" id="{FDF1C52B-8F40-4A83-9E49-C3AAEED45146}"/>
                </a:ext>
              </a:extLst>
            </p:cNvPr>
            <p:cNvSpPr/>
            <p:nvPr/>
          </p:nvSpPr>
          <p:spPr bwMode="auto">
            <a:xfrm>
              <a:off x="8545606" y="2501153"/>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3" name="Rectangle 52">
              <a:extLst>
                <a:ext uri="{FF2B5EF4-FFF2-40B4-BE49-F238E27FC236}">
                  <a16:creationId xmlns:a16="http://schemas.microsoft.com/office/drawing/2014/main" id="{91888D4B-D89C-43CD-86E8-897076AFEEF6}"/>
                </a:ext>
              </a:extLst>
            </p:cNvPr>
            <p:cNvSpPr/>
            <p:nvPr/>
          </p:nvSpPr>
          <p:spPr bwMode="auto">
            <a:xfrm>
              <a:off x="8540675" y="3057941"/>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4" name="Rectangle 53">
              <a:extLst>
                <a:ext uri="{FF2B5EF4-FFF2-40B4-BE49-F238E27FC236}">
                  <a16:creationId xmlns:a16="http://schemas.microsoft.com/office/drawing/2014/main" id="{0508EAEE-ACD1-4EB3-B2AA-0F603661D9CC}"/>
                </a:ext>
              </a:extLst>
            </p:cNvPr>
            <p:cNvSpPr/>
            <p:nvPr/>
          </p:nvSpPr>
          <p:spPr bwMode="auto">
            <a:xfrm>
              <a:off x="8540675" y="3617746"/>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5" name="Rectangle 54">
              <a:extLst>
                <a:ext uri="{FF2B5EF4-FFF2-40B4-BE49-F238E27FC236}">
                  <a16:creationId xmlns:a16="http://schemas.microsoft.com/office/drawing/2014/main" id="{E2B894D3-B714-467E-87FB-F7274974414D}"/>
                </a:ext>
              </a:extLst>
            </p:cNvPr>
            <p:cNvSpPr/>
            <p:nvPr/>
          </p:nvSpPr>
          <p:spPr bwMode="auto">
            <a:xfrm>
              <a:off x="8540675" y="4170107"/>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6" name="Rectangle 55">
              <a:extLst>
                <a:ext uri="{FF2B5EF4-FFF2-40B4-BE49-F238E27FC236}">
                  <a16:creationId xmlns:a16="http://schemas.microsoft.com/office/drawing/2014/main" id="{0F94FA96-E307-4FD4-BF6B-5387EF484132}"/>
                </a:ext>
              </a:extLst>
            </p:cNvPr>
            <p:cNvSpPr/>
            <p:nvPr/>
          </p:nvSpPr>
          <p:spPr bwMode="auto">
            <a:xfrm>
              <a:off x="8540675" y="4722468"/>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sp>
          <p:nvSpPr>
            <p:cNvPr id="57" name="Rectangle 56">
              <a:extLst>
                <a:ext uri="{FF2B5EF4-FFF2-40B4-BE49-F238E27FC236}">
                  <a16:creationId xmlns:a16="http://schemas.microsoft.com/office/drawing/2014/main" id="{869387FD-BF27-4024-89AE-02A7257883CA}"/>
                </a:ext>
              </a:extLst>
            </p:cNvPr>
            <p:cNvSpPr/>
            <p:nvPr/>
          </p:nvSpPr>
          <p:spPr bwMode="auto">
            <a:xfrm>
              <a:off x="8540675" y="5262953"/>
              <a:ext cx="2279276" cy="43030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solidFill>
                    <a:schemeClr val="tx1"/>
                  </a:solidFill>
                </a:rPr>
                <a:t>Container Image</a:t>
              </a:r>
            </a:p>
          </p:txBody>
        </p:sp>
      </p:grpSp>
      <p:cxnSp>
        <p:nvCxnSpPr>
          <p:cNvPr id="27" name="Straight Arrow Connector 26">
            <a:extLst>
              <a:ext uri="{FF2B5EF4-FFF2-40B4-BE49-F238E27FC236}">
                <a16:creationId xmlns:a16="http://schemas.microsoft.com/office/drawing/2014/main" id="{47C8B9CF-7D3A-4A7D-943B-0EF59BD7D57A}"/>
              </a:ext>
            </a:extLst>
          </p:cNvPr>
          <p:cNvCxnSpPr>
            <a:cxnSpLocks/>
          </p:cNvCxnSpPr>
          <p:nvPr/>
        </p:nvCxnSpPr>
        <p:spPr>
          <a:xfrm flipV="1">
            <a:off x="5402471" y="3691218"/>
            <a:ext cx="2773341" cy="598395"/>
          </a:xfrm>
          <a:prstGeom prst="straightConnector1">
            <a:avLst/>
          </a:prstGeom>
          <a:ln w="57150">
            <a:solidFill>
              <a:srgbClr val="9966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8A1207F-CD2F-B693-E9E0-FA0BBA469B5F}"/>
              </a:ext>
            </a:extLst>
          </p:cNvPr>
          <p:cNvSpPr>
            <a:spLocks noGrp="1"/>
          </p:cNvSpPr>
          <p:nvPr>
            <p:ph type="title"/>
          </p:nvPr>
        </p:nvSpPr>
        <p:spPr/>
        <p:txBody>
          <a:bodyPr/>
          <a:lstStyle/>
          <a:p>
            <a:r>
              <a:rPr lang="en-US"/>
              <a:t>What is a Container Registry?</a:t>
            </a:r>
          </a:p>
        </p:txBody>
      </p:sp>
      <p:pic>
        <p:nvPicPr>
          <p:cNvPr id="4" name="Picture 3">
            <a:extLst>
              <a:ext uri="{FF2B5EF4-FFF2-40B4-BE49-F238E27FC236}">
                <a16:creationId xmlns:a16="http://schemas.microsoft.com/office/drawing/2014/main" id="{6664D2C4-267B-3CD7-A268-04EF8F1C6BF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36323" y="1960153"/>
            <a:ext cx="1975214" cy="398297"/>
          </a:xfrm>
          <a:prstGeom prst="rect">
            <a:avLst/>
          </a:prstGeom>
        </p:spPr>
      </p:pic>
      <p:sp>
        <p:nvSpPr>
          <p:cNvPr id="5" name="Rectangle 4">
            <a:extLst>
              <a:ext uri="{FF2B5EF4-FFF2-40B4-BE49-F238E27FC236}">
                <a16:creationId xmlns:a16="http://schemas.microsoft.com/office/drawing/2014/main" id="{B6890ED0-5C9F-5B5B-77DD-D41B27B7415B}"/>
              </a:ext>
            </a:extLst>
          </p:cNvPr>
          <p:cNvSpPr/>
          <p:nvPr/>
        </p:nvSpPr>
        <p:spPr bwMode="auto">
          <a:xfrm>
            <a:off x="10207743" y="1962658"/>
            <a:ext cx="916561" cy="399291"/>
          </a:xfrm>
          <a:prstGeom prst="rect">
            <a:avLst/>
          </a:prstGeom>
          <a:solidFill>
            <a:schemeClr val="accent5">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a:solidFill>
                  <a:schemeClr val="tx1"/>
                </a:solidFill>
              </a:rPr>
              <a:t>hub</a:t>
            </a:r>
            <a:endParaRPr lang="en-US" sz="1200">
              <a:solidFill>
                <a:schemeClr val="tx1"/>
              </a:solidFill>
            </a:endParaRPr>
          </a:p>
        </p:txBody>
      </p:sp>
      <p:pic>
        <p:nvPicPr>
          <p:cNvPr id="6" name="Picture 5" descr="A screenshot of a cell phone&#10;&#10;Description generated with very high confidence">
            <a:extLst>
              <a:ext uri="{FF2B5EF4-FFF2-40B4-BE49-F238E27FC236}">
                <a16:creationId xmlns:a16="http://schemas.microsoft.com/office/drawing/2014/main" id="{F48E5BC4-176B-C1A4-7136-CBB22BBDEE3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259473" y="1298815"/>
            <a:ext cx="1235290" cy="1072839"/>
          </a:xfrm>
          <a:prstGeom prst="rect">
            <a:avLst/>
          </a:prstGeom>
        </p:spPr>
      </p:pic>
      <p:sp>
        <p:nvSpPr>
          <p:cNvPr id="7" name="Rectangle 6">
            <a:extLst>
              <a:ext uri="{FF2B5EF4-FFF2-40B4-BE49-F238E27FC236}">
                <a16:creationId xmlns:a16="http://schemas.microsoft.com/office/drawing/2014/main" id="{F3113AB8-B8A4-73B5-9405-2CACC38C1C64}"/>
              </a:ext>
            </a:extLst>
          </p:cNvPr>
          <p:cNvSpPr/>
          <p:nvPr/>
        </p:nvSpPr>
        <p:spPr bwMode="auto">
          <a:xfrm>
            <a:off x="9483447" y="1955959"/>
            <a:ext cx="1652691" cy="399291"/>
          </a:xfrm>
          <a:prstGeom prst="rect">
            <a:avLst/>
          </a:prstGeom>
          <a:solidFill>
            <a:schemeClr val="accent5">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solidFill>
                  <a:schemeClr val="tx1"/>
                </a:solidFill>
              </a:rPr>
              <a:t>Azure Container Registry</a:t>
            </a:r>
          </a:p>
        </p:txBody>
      </p:sp>
    </p:spTree>
    <p:extLst>
      <p:ext uri="{BB962C8B-B14F-4D97-AF65-F5344CB8AC3E}">
        <p14:creationId xmlns:p14="http://schemas.microsoft.com/office/powerpoint/2010/main" val="80169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xit" presetSubtype="0" fill="hold" nodeType="with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68134-F9E7-7469-0250-94B92FABC5F1}"/>
              </a:ext>
            </a:extLst>
          </p:cNvPr>
          <p:cNvSpPr>
            <a:spLocks noGrp="1"/>
          </p:cNvSpPr>
          <p:nvPr>
            <p:ph type="title"/>
          </p:nvPr>
        </p:nvSpPr>
        <p:spPr/>
        <p:txBody>
          <a:bodyPr/>
          <a:lstStyle/>
          <a:p>
            <a:r>
              <a:rPr lang="en-US"/>
              <a:t>What customers want</a:t>
            </a:r>
          </a:p>
        </p:txBody>
      </p:sp>
      <p:sp>
        <p:nvSpPr>
          <p:cNvPr id="3" name="Content Placeholder 2">
            <a:extLst>
              <a:ext uri="{FF2B5EF4-FFF2-40B4-BE49-F238E27FC236}">
                <a16:creationId xmlns:a16="http://schemas.microsoft.com/office/drawing/2014/main" id="{FA41A453-EA6D-9744-269F-5798CEA16287}"/>
              </a:ext>
            </a:extLst>
          </p:cNvPr>
          <p:cNvSpPr>
            <a:spLocks noGrp="1"/>
          </p:cNvSpPr>
          <p:nvPr>
            <p:ph idx="1"/>
          </p:nvPr>
        </p:nvSpPr>
        <p:spPr/>
        <p:txBody>
          <a:bodyPr/>
          <a:lstStyle/>
          <a:p>
            <a:r>
              <a:rPr lang="en-US"/>
              <a:t>Private network!!!</a:t>
            </a:r>
          </a:p>
          <a:p>
            <a:r>
              <a:rPr lang="en-US"/>
              <a:t>Reliability </a:t>
            </a:r>
          </a:p>
          <a:p>
            <a:pPr lvl="1"/>
            <a:r>
              <a:rPr lang="en-US"/>
              <a:t>zone redundancy</a:t>
            </a:r>
          </a:p>
          <a:p>
            <a:pPr lvl="1"/>
            <a:r>
              <a:rPr lang="en-US"/>
              <a:t>geo-replication</a:t>
            </a:r>
          </a:p>
          <a:p>
            <a:r>
              <a:rPr lang="en-US"/>
              <a:t>Mirroring of existing repos</a:t>
            </a:r>
          </a:p>
          <a:p>
            <a:r>
              <a:rPr lang="en-US"/>
              <a:t>Caching options</a:t>
            </a:r>
          </a:p>
          <a:p>
            <a:r>
              <a:rPr lang="en-US"/>
              <a:t>Security</a:t>
            </a:r>
          </a:p>
          <a:p>
            <a:pPr lvl="1"/>
            <a:r>
              <a:rPr lang="en-US"/>
              <a:t>Access control, permissions</a:t>
            </a:r>
          </a:p>
          <a:p>
            <a:pPr lvl="1"/>
            <a:r>
              <a:rPr lang="en-US"/>
              <a:t>Vulnerability assessment</a:t>
            </a:r>
          </a:p>
          <a:p>
            <a:r>
              <a:rPr lang="en-US"/>
              <a:t>Multi-environment/team considerations</a:t>
            </a:r>
          </a:p>
        </p:txBody>
      </p:sp>
      <p:pic>
        <p:nvPicPr>
          <p:cNvPr id="4" name="Picture 3" descr="Focus on... customer Needs - Success Kid Meme Generator">
            <a:extLst>
              <a:ext uri="{FF2B5EF4-FFF2-40B4-BE49-F238E27FC236}">
                <a16:creationId xmlns:a16="http://schemas.microsoft.com/office/drawing/2014/main" id="{5F207545-F8E6-DACF-F3C9-A3BDF4D3B72E}"/>
              </a:ext>
            </a:extLst>
          </p:cNvPr>
          <p:cNvPicPr>
            <a:picLocks noChangeAspect="1"/>
          </p:cNvPicPr>
          <p:nvPr/>
        </p:nvPicPr>
        <p:blipFill>
          <a:blip r:embed="rId2"/>
          <a:stretch>
            <a:fillRect/>
          </a:stretch>
        </p:blipFill>
        <p:spPr>
          <a:xfrm>
            <a:off x="9947030" y="131885"/>
            <a:ext cx="2129497" cy="2129497"/>
          </a:xfrm>
          <a:prstGeom prst="rect">
            <a:avLst/>
          </a:prstGeom>
        </p:spPr>
      </p:pic>
    </p:spTree>
    <p:extLst>
      <p:ext uri="{BB962C8B-B14F-4D97-AF65-F5344CB8AC3E}">
        <p14:creationId xmlns:p14="http://schemas.microsoft.com/office/powerpoint/2010/main" val="460869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955C5B-C403-FF52-A87D-424662C49C3D}"/>
              </a:ext>
            </a:extLst>
          </p:cNvPr>
          <p:cNvSpPr>
            <a:spLocks noGrp="1"/>
          </p:cNvSpPr>
          <p:nvPr>
            <p:ph type="title"/>
          </p:nvPr>
        </p:nvSpPr>
        <p:spPr/>
        <p:txBody>
          <a:bodyPr/>
          <a:lstStyle/>
          <a:p>
            <a:r>
              <a:rPr lang="en-US"/>
              <a:t>Exercise 1</a:t>
            </a:r>
          </a:p>
        </p:txBody>
      </p:sp>
      <p:sp>
        <p:nvSpPr>
          <p:cNvPr id="4" name="Content Placeholder 3">
            <a:extLst>
              <a:ext uri="{FF2B5EF4-FFF2-40B4-BE49-F238E27FC236}">
                <a16:creationId xmlns:a16="http://schemas.microsoft.com/office/drawing/2014/main" id="{CDE9248D-6050-3854-C60E-B5AD2AD3612B}"/>
              </a:ext>
            </a:extLst>
          </p:cNvPr>
          <p:cNvSpPr>
            <a:spLocks noGrp="1"/>
          </p:cNvSpPr>
          <p:nvPr>
            <p:ph idx="1"/>
          </p:nvPr>
        </p:nvSpPr>
        <p:spPr/>
        <p:txBody>
          <a:bodyPr/>
          <a:lstStyle/>
          <a:p>
            <a:r>
              <a:rPr lang="en-US" sz="2800"/>
              <a:t>Create an Azure Container Registry</a:t>
            </a:r>
          </a:p>
          <a:p>
            <a:r>
              <a:rPr lang="en-US" sz="2800"/>
              <a:t>Set up your permissions properly</a:t>
            </a:r>
          </a:p>
          <a:p>
            <a:r>
              <a:rPr lang="en-US" sz="2800"/>
              <a:t>Publish your backend &amp; </a:t>
            </a:r>
            <a:r>
              <a:rPr lang="en-US"/>
              <a:t>frontend </a:t>
            </a:r>
            <a:r>
              <a:rPr lang="en-US" sz="2800"/>
              <a:t>containers to ACR</a:t>
            </a:r>
            <a:endParaRPr lang="en-US"/>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a:t>Publish your containers to a registry</a:t>
            </a:r>
          </a:p>
        </p:txBody>
      </p:sp>
      <p:pic>
        <p:nvPicPr>
          <p:cNvPr id="5" name="Graphic 4" descr="Stopwatch 33% with solid fill">
            <a:extLst>
              <a:ext uri="{FF2B5EF4-FFF2-40B4-BE49-F238E27FC236}">
                <a16:creationId xmlns:a16="http://schemas.microsoft.com/office/drawing/2014/main" id="{0CAB420D-3F2D-EF79-0B4F-A305CCA8DA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8436" y="4812030"/>
            <a:ext cx="914400" cy="914400"/>
          </a:xfrm>
          <a:prstGeom prst="rect">
            <a:avLst/>
          </a:prstGeom>
        </p:spPr>
      </p:pic>
      <p:sp>
        <p:nvSpPr>
          <p:cNvPr id="6" name="TextBox 5">
            <a:extLst>
              <a:ext uri="{FF2B5EF4-FFF2-40B4-BE49-F238E27FC236}">
                <a16:creationId xmlns:a16="http://schemas.microsoft.com/office/drawing/2014/main" id="{C3FC6E3E-3486-7792-B67B-7C01A166102E}"/>
              </a:ext>
            </a:extLst>
          </p:cNvPr>
          <p:cNvSpPr txBox="1"/>
          <p:nvPr/>
        </p:nvSpPr>
        <p:spPr>
          <a:xfrm>
            <a:off x="1762836" y="5007620"/>
            <a:ext cx="1189749" cy="523220"/>
          </a:xfrm>
          <a:prstGeom prst="rect">
            <a:avLst/>
          </a:prstGeom>
          <a:noFill/>
        </p:spPr>
        <p:txBody>
          <a:bodyPr wrap="none" rtlCol="0">
            <a:spAutoFit/>
          </a:bodyPr>
          <a:lstStyle/>
          <a:p>
            <a:r>
              <a:rPr lang="en-US" sz="2800"/>
              <a:t>10 min</a:t>
            </a:r>
          </a:p>
        </p:txBody>
      </p:sp>
    </p:spTree>
    <p:extLst>
      <p:ext uri="{BB962C8B-B14F-4D97-AF65-F5344CB8AC3E}">
        <p14:creationId xmlns:p14="http://schemas.microsoft.com/office/powerpoint/2010/main" val="8271987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8F84A4-B8BB-4B16-F464-BD7DD7268C27}"/>
              </a:ext>
            </a:extLst>
          </p:cNvPr>
          <p:cNvSpPr>
            <a:spLocks noGrp="1"/>
          </p:cNvSpPr>
          <p:nvPr>
            <p:ph type="title"/>
          </p:nvPr>
        </p:nvSpPr>
        <p:spPr>
          <a:xfrm>
            <a:off x="844550" y="2818039"/>
            <a:ext cx="10515600" cy="2132919"/>
          </a:xfrm>
        </p:spPr>
        <p:txBody>
          <a:bodyPr>
            <a:normAutofit fontScale="90000"/>
          </a:bodyPr>
          <a:lstStyle/>
          <a:p>
            <a:pPr algn="ctr"/>
            <a:r>
              <a:rPr lang="en-US"/>
              <a:t>Okay, I’ve got containers.</a:t>
            </a:r>
            <a:br>
              <a:rPr lang="en-US"/>
            </a:br>
            <a:r>
              <a:rPr lang="en-US"/>
              <a:t>And a registry.</a:t>
            </a:r>
            <a:br>
              <a:rPr lang="en-US"/>
            </a:br>
            <a:r>
              <a:rPr lang="en-US"/>
              <a:t>Now what?!</a:t>
            </a:r>
          </a:p>
        </p:txBody>
      </p:sp>
    </p:spTree>
    <p:extLst>
      <p:ext uri="{BB962C8B-B14F-4D97-AF65-F5344CB8AC3E}">
        <p14:creationId xmlns:p14="http://schemas.microsoft.com/office/powerpoint/2010/main" val="20272176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p:cNvSpPr/>
          <p:nvPr/>
        </p:nvSpPr>
        <p:spPr bwMode="auto">
          <a:xfrm>
            <a:off x="7191746" y="1196615"/>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2" name="Rectangle 31"/>
          <p:cNvSpPr/>
          <p:nvPr/>
        </p:nvSpPr>
        <p:spPr bwMode="auto">
          <a:xfrm>
            <a:off x="10350072" y="1749454"/>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5" name="Rectangle 4"/>
          <p:cNvSpPr/>
          <p:nvPr/>
        </p:nvSpPr>
        <p:spPr bwMode="auto">
          <a:xfrm>
            <a:off x="8959890" y="1746729"/>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4" name="Rectangle 3"/>
          <p:cNvSpPr/>
          <p:nvPr/>
        </p:nvSpPr>
        <p:spPr bwMode="auto">
          <a:xfrm>
            <a:off x="7368402" y="1756427"/>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18" name="Rectangle 17"/>
          <p:cNvSpPr/>
          <p:nvPr/>
        </p:nvSpPr>
        <p:spPr>
          <a:xfrm>
            <a:off x="7103268" y="5960771"/>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9" name="Rectangle 18"/>
          <p:cNvSpPr/>
          <p:nvPr/>
        </p:nvSpPr>
        <p:spPr>
          <a:xfrm>
            <a:off x="7103268" y="5480141"/>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20" name="Rectangle 19"/>
          <p:cNvSpPr/>
          <p:nvPr/>
        </p:nvSpPr>
        <p:spPr>
          <a:xfrm>
            <a:off x="7103268" y="4999511"/>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21" name="Rectangle 20"/>
          <p:cNvSpPr/>
          <p:nvPr/>
        </p:nvSpPr>
        <p:spPr>
          <a:xfrm>
            <a:off x="9177548" y="3593406"/>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2" name="Rectangle 21"/>
          <p:cNvSpPr/>
          <p:nvPr/>
        </p:nvSpPr>
        <p:spPr>
          <a:xfrm>
            <a:off x="9177549" y="2160937"/>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24" name="Rectangle 23"/>
          <p:cNvSpPr/>
          <p:nvPr/>
        </p:nvSpPr>
        <p:spPr>
          <a:xfrm>
            <a:off x="10430961" y="2160935"/>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28" name="Rectangle 27"/>
          <p:cNvSpPr/>
          <p:nvPr/>
        </p:nvSpPr>
        <p:spPr>
          <a:xfrm>
            <a:off x="7618762" y="3609750"/>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9" name="Rectangle 28"/>
          <p:cNvSpPr/>
          <p:nvPr/>
        </p:nvSpPr>
        <p:spPr>
          <a:xfrm>
            <a:off x="7618764" y="2177281"/>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10" name="Rectangle 9"/>
          <p:cNvSpPr/>
          <p:nvPr/>
        </p:nvSpPr>
        <p:spPr bwMode="auto">
          <a:xfrm>
            <a:off x="7368402" y="4493463"/>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11" name="Rectangle 10"/>
          <p:cNvSpPr/>
          <p:nvPr/>
        </p:nvSpPr>
        <p:spPr bwMode="auto">
          <a:xfrm>
            <a:off x="7368402" y="4078693"/>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latin typeface="Segoe UI"/>
              </a:rPr>
              <a:t>Container Engine</a:t>
            </a:r>
          </a:p>
        </p:txBody>
      </p:sp>
      <p:sp>
        <p:nvSpPr>
          <p:cNvPr id="33" name="Rectangle 32"/>
          <p:cNvSpPr/>
          <p:nvPr/>
        </p:nvSpPr>
        <p:spPr>
          <a:xfrm>
            <a:off x="10431682" y="3605037"/>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30" name="Rectangle 29">
            <a:extLst>
              <a:ext uri="{FF2B5EF4-FFF2-40B4-BE49-F238E27FC236}">
                <a16:creationId xmlns:a16="http://schemas.microsoft.com/office/drawing/2014/main" id="{6622A505-16E0-4067-A4B6-2A5F2CD0BFA8}"/>
              </a:ext>
            </a:extLst>
          </p:cNvPr>
          <p:cNvSpPr/>
          <p:nvPr/>
        </p:nvSpPr>
        <p:spPr bwMode="auto">
          <a:xfrm>
            <a:off x="2243731" y="1203587"/>
            <a:ext cx="4583219"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34" name="Rectangle 33">
            <a:extLst>
              <a:ext uri="{FF2B5EF4-FFF2-40B4-BE49-F238E27FC236}">
                <a16:creationId xmlns:a16="http://schemas.microsoft.com/office/drawing/2014/main" id="{76AF0E02-242C-4D83-97EC-71CAD3F05650}"/>
              </a:ext>
            </a:extLst>
          </p:cNvPr>
          <p:cNvSpPr/>
          <p:nvPr/>
        </p:nvSpPr>
        <p:spPr bwMode="auto">
          <a:xfrm>
            <a:off x="5402057" y="1756426"/>
            <a:ext cx="1242438"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5" name="Rectangle 34">
            <a:extLst>
              <a:ext uri="{FF2B5EF4-FFF2-40B4-BE49-F238E27FC236}">
                <a16:creationId xmlns:a16="http://schemas.microsoft.com/office/drawing/2014/main" id="{17D07E63-7501-4AD5-BE02-B9A24DF595AC}"/>
              </a:ext>
            </a:extLst>
          </p:cNvPr>
          <p:cNvSpPr/>
          <p:nvPr/>
        </p:nvSpPr>
        <p:spPr bwMode="auto">
          <a:xfrm>
            <a:off x="4011875" y="1753701"/>
            <a:ext cx="1302124"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6" name="Rectangle 35">
            <a:extLst>
              <a:ext uri="{FF2B5EF4-FFF2-40B4-BE49-F238E27FC236}">
                <a16:creationId xmlns:a16="http://schemas.microsoft.com/office/drawing/2014/main" id="{F8D695E6-01C2-49AF-8179-3F098488EBFA}"/>
              </a:ext>
            </a:extLst>
          </p:cNvPr>
          <p:cNvSpPr/>
          <p:nvPr/>
        </p:nvSpPr>
        <p:spPr bwMode="auto">
          <a:xfrm>
            <a:off x="2420387" y="1763399"/>
            <a:ext cx="1503430" cy="2322266"/>
          </a:xfrm>
          <a:prstGeom prst="rect">
            <a:avLst/>
          </a:prstGeom>
          <a:solidFill>
            <a:schemeClr val="accent5">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000">
                <a:solidFill>
                  <a:srgbClr val="505050"/>
                </a:solidFill>
                <a:latin typeface="Segoe UI"/>
              </a:rPr>
              <a:t>Container</a:t>
            </a:r>
          </a:p>
        </p:txBody>
      </p:sp>
      <p:sp>
        <p:nvSpPr>
          <p:cNvPr id="37" name="Rectangle 36">
            <a:extLst>
              <a:ext uri="{FF2B5EF4-FFF2-40B4-BE49-F238E27FC236}">
                <a16:creationId xmlns:a16="http://schemas.microsoft.com/office/drawing/2014/main" id="{716AF981-8C24-4904-94D7-6F1A368CF3DB}"/>
              </a:ext>
            </a:extLst>
          </p:cNvPr>
          <p:cNvSpPr/>
          <p:nvPr/>
        </p:nvSpPr>
        <p:spPr>
          <a:xfrm>
            <a:off x="2155253" y="5967743"/>
            <a:ext cx="4806307"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38" name="Rectangle 37">
            <a:extLst>
              <a:ext uri="{FF2B5EF4-FFF2-40B4-BE49-F238E27FC236}">
                <a16:creationId xmlns:a16="http://schemas.microsoft.com/office/drawing/2014/main" id="{0F637879-1ACE-4BE9-AD2B-6CC6F34F6214}"/>
              </a:ext>
            </a:extLst>
          </p:cNvPr>
          <p:cNvSpPr/>
          <p:nvPr/>
        </p:nvSpPr>
        <p:spPr>
          <a:xfrm>
            <a:off x="2155253" y="5487113"/>
            <a:ext cx="4806307"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40" name="Rectangle 39">
            <a:extLst>
              <a:ext uri="{FF2B5EF4-FFF2-40B4-BE49-F238E27FC236}">
                <a16:creationId xmlns:a16="http://schemas.microsoft.com/office/drawing/2014/main" id="{7E808E47-658D-4B12-B99F-B1B2C1E9BAF9}"/>
              </a:ext>
            </a:extLst>
          </p:cNvPr>
          <p:cNvSpPr/>
          <p:nvPr/>
        </p:nvSpPr>
        <p:spPr>
          <a:xfrm>
            <a:off x="2155253" y="5006483"/>
            <a:ext cx="4806307"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FFFFFF"/>
                </a:solidFill>
                <a:latin typeface="Segoe UI"/>
              </a:rPr>
              <a:t>Hypervisor</a:t>
            </a:r>
          </a:p>
        </p:txBody>
      </p:sp>
      <p:sp>
        <p:nvSpPr>
          <p:cNvPr id="42" name="Rectangle 41">
            <a:extLst>
              <a:ext uri="{FF2B5EF4-FFF2-40B4-BE49-F238E27FC236}">
                <a16:creationId xmlns:a16="http://schemas.microsoft.com/office/drawing/2014/main" id="{6065DB31-C788-4909-96C1-2DEADBE090BB}"/>
              </a:ext>
            </a:extLst>
          </p:cNvPr>
          <p:cNvSpPr/>
          <p:nvPr/>
        </p:nvSpPr>
        <p:spPr>
          <a:xfrm>
            <a:off x="4229533" y="3600378"/>
            <a:ext cx="942758"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4" name="Rectangle 43">
            <a:extLst>
              <a:ext uri="{FF2B5EF4-FFF2-40B4-BE49-F238E27FC236}">
                <a16:creationId xmlns:a16="http://schemas.microsoft.com/office/drawing/2014/main" id="{EAD197C2-4BEC-49E4-8479-02DA2AE61405}"/>
              </a:ext>
            </a:extLst>
          </p:cNvPr>
          <p:cNvSpPr/>
          <p:nvPr/>
        </p:nvSpPr>
        <p:spPr>
          <a:xfrm>
            <a:off x="4229534" y="2167909"/>
            <a:ext cx="932709"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B</a:t>
            </a:r>
          </a:p>
        </p:txBody>
      </p:sp>
      <p:sp>
        <p:nvSpPr>
          <p:cNvPr id="45" name="Rectangle 44">
            <a:extLst>
              <a:ext uri="{FF2B5EF4-FFF2-40B4-BE49-F238E27FC236}">
                <a16:creationId xmlns:a16="http://schemas.microsoft.com/office/drawing/2014/main" id="{433E550B-9884-4C56-9789-682C5D342667}"/>
              </a:ext>
            </a:extLst>
          </p:cNvPr>
          <p:cNvSpPr/>
          <p:nvPr/>
        </p:nvSpPr>
        <p:spPr>
          <a:xfrm>
            <a:off x="5482946" y="2167907"/>
            <a:ext cx="1023301"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C</a:t>
            </a:r>
          </a:p>
        </p:txBody>
      </p:sp>
      <p:sp>
        <p:nvSpPr>
          <p:cNvPr id="46" name="Rectangle 45">
            <a:extLst>
              <a:ext uri="{FF2B5EF4-FFF2-40B4-BE49-F238E27FC236}">
                <a16:creationId xmlns:a16="http://schemas.microsoft.com/office/drawing/2014/main" id="{405DC7DB-E1A4-4AAD-BCBB-3584CEBE7C79}"/>
              </a:ext>
            </a:extLst>
          </p:cNvPr>
          <p:cNvSpPr/>
          <p:nvPr/>
        </p:nvSpPr>
        <p:spPr>
          <a:xfrm>
            <a:off x="2670747" y="3616722"/>
            <a:ext cx="1023304" cy="30628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47" name="Rectangle 46">
            <a:extLst>
              <a:ext uri="{FF2B5EF4-FFF2-40B4-BE49-F238E27FC236}">
                <a16:creationId xmlns:a16="http://schemas.microsoft.com/office/drawing/2014/main" id="{AA3CB8FE-703A-46D6-9D9D-5D8B79D6440F}"/>
              </a:ext>
            </a:extLst>
          </p:cNvPr>
          <p:cNvSpPr/>
          <p:nvPr/>
        </p:nvSpPr>
        <p:spPr>
          <a:xfrm>
            <a:off x="2670749" y="2184253"/>
            <a:ext cx="1023302" cy="14277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r>
              <a:rPr lang="en-US">
                <a:solidFill>
                  <a:srgbClr val="002050"/>
                </a:solidFill>
                <a:latin typeface="Segoe UI"/>
              </a:rPr>
              <a:t>App A</a:t>
            </a:r>
          </a:p>
        </p:txBody>
      </p:sp>
      <p:sp>
        <p:nvSpPr>
          <p:cNvPr id="48" name="Rectangle 47">
            <a:extLst>
              <a:ext uri="{FF2B5EF4-FFF2-40B4-BE49-F238E27FC236}">
                <a16:creationId xmlns:a16="http://schemas.microsoft.com/office/drawing/2014/main" id="{3D43BE8C-20CF-4625-B4B6-3384D25C6B26}"/>
              </a:ext>
            </a:extLst>
          </p:cNvPr>
          <p:cNvSpPr/>
          <p:nvPr/>
        </p:nvSpPr>
        <p:spPr bwMode="auto">
          <a:xfrm>
            <a:off x="2420387" y="4500435"/>
            <a:ext cx="4290132" cy="398297"/>
          </a:xfrm>
          <a:prstGeom prst="rect">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Guest OS</a:t>
            </a:r>
          </a:p>
        </p:txBody>
      </p:sp>
      <p:sp>
        <p:nvSpPr>
          <p:cNvPr id="49" name="Rectangle 48">
            <a:extLst>
              <a:ext uri="{FF2B5EF4-FFF2-40B4-BE49-F238E27FC236}">
                <a16:creationId xmlns:a16="http://schemas.microsoft.com/office/drawing/2014/main" id="{28532E18-5C07-45D2-AE30-67BFAD103B2A}"/>
              </a:ext>
            </a:extLst>
          </p:cNvPr>
          <p:cNvSpPr/>
          <p:nvPr/>
        </p:nvSpPr>
        <p:spPr bwMode="auto">
          <a:xfrm>
            <a:off x="2420387" y="4085665"/>
            <a:ext cx="4290132" cy="414770"/>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a:gradFill>
                  <a:gsLst>
                    <a:gs pos="0">
                      <a:srgbClr val="FFFFFF"/>
                    </a:gs>
                    <a:gs pos="100000">
                      <a:srgbClr val="FFFFFF"/>
                    </a:gs>
                  </a:gsLst>
                  <a:lin ang="5400000" scaled="0"/>
                </a:gradFill>
                <a:latin typeface="Segoe UI"/>
              </a:rPr>
              <a:t>Container Engine</a:t>
            </a:r>
          </a:p>
        </p:txBody>
      </p:sp>
      <p:sp>
        <p:nvSpPr>
          <p:cNvPr id="50" name="Rectangle 49">
            <a:extLst>
              <a:ext uri="{FF2B5EF4-FFF2-40B4-BE49-F238E27FC236}">
                <a16:creationId xmlns:a16="http://schemas.microsoft.com/office/drawing/2014/main" id="{16C6955C-BD99-4BD6-9E51-B7D587CFB6AC}"/>
              </a:ext>
            </a:extLst>
          </p:cNvPr>
          <p:cNvSpPr/>
          <p:nvPr/>
        </p:nvSpPr>
        <p:spPr>
          <a:xfrm>
            <a:off x="5483667" y="3612009"/>
            <a:ext cx="1022580" cy="310996"/>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Bins/Libs</a:t>
            </a:r>
          </a:p>
        </p:txBody>
      </p:sp>
      <p:sp>
        <p:nvSpPr>
          <p:cNvPr id="2" name="Title 1">
            <a:extLst>
              <a:ext uri="{FF2B5EF4-FFF2-40B4-BE49-F238E27FC236}">
                <a16:creationId xmlns:a16="http://schemas.microsoft.com/office/drawing/2014/main" id="{7E4D0DE7-C219-6943-FFFC-6BBCFD7EDA49}"/>
              </a:ext>
            </a:extLst>
          </p:cNvPr>
          <p:cNvSpPr>
            <a:spLocks noGrp="1"/>
          </p:cNvSpPr>
          <p:nvPr>
            <p:ph type="title"/>
          </p:nvPr>
        </p:nvSpPr>
        <p:spPr>
          <a:xfrm>
            <a:off x="417035" y="4398"/>
            <a:ext cx="11357930" cy="1325563"/>
          </a:xfrm>
        </p:spPr>
        <p:txBody>
          <a:bodyPr>
            <a:noAutofit/>
          </a:bodyPr>
          <a:lstStyle/>
          <a:p>
            <a:r>
              <a:rPr lang="en-US" sz="4000"/>
              <a:t>I’m going to want more VMs with containers!</a:t>
            </a:r>
          </a:p>
        </p:txBody>
      </p:sp>
    </p:spTree>
    <p:extLst>
      <p:ext uri="{BB962C8B-B14F-4D97-AF65-F5344CB8AC3E}">
        <p14:creationId xmlns:p14="http://schemas.microsoft.com/office/powerpoint/2010/main" val="4208591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56DE7B0-A564-222D-41A9-493EBFD315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1163283"/>
            <a:ext cx="2930774" cy="244366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A9AD7A9-203E-B757-FE14-A39885572A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1163283"/>
            <a:ext cx="2930774" cy="244366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BDA313B1-4633-27E6-BB7D-FAA775BAF4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1170653"/>
            <a:ext cx="2930774" cy="244366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F336D6C-507F-CCBA-1BC7-568B7117DC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3828546"/>
            <a:ext cx="2930774" cy="2443665"/>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BBD14644-A176-00DC-9FC5-E2D0A1DD8A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3821699"/>
            <a:ext cx="2930774" cy="244366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60DB4A84-95E1-FED7-90C3-8D40022B6E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3824715"/>
            <a:ext cx="2930774" cy="2443665"/>
          </a:xfrm>
          <a:prstGeom prst="rect">
            <a:avLst/>
          </a:prstGeom>
        </p:spPr>
      </p:pic>
      <p:sp>
        <p:nvSpPr>
          <p:cNvPr id="15" name="Title 14">
            <a:extLst>
              <a:ext uri="{FF2B5EF4-FFF2-40B4-BE49-F238E27FC236}">
                <a16:creationId xmlns:a16="http://schemas.microsoft.com/office/drawing/2014/main" id="{E6B5D386-D6F2-5CD8-19F9-5EF9A4694394}"/>
              </a:ext>
            </a:extLst>
          </p:cNvPr>
          <p:cNvSpPr>
            <a:spLocks noGrp="1"/>
          </p:cNvSpPr>
          <p:nvPr>
            <p:ph type="title"/>
          </p:nvPr>
        </p:nvSpPr>
        <p:spPr/>
        <p:txBody>
          <a:bodyPr/>
          <a:lstStyle/>
          <a:p>
            <a:r>
              <a:rPr lang="en-US"/>
              <a:t>And more… and more!</a:t>
            </a:r>
          </a:p>
        </p:txBody>
      </p:sp>
    </p:spTree>
    <p:extLst>
      <p:ext uri="{BB962C8B-B14F-4D97-AF65-F5344CB8AC3E}">
        <p14:creationId xmlns:p14="http://schemas.microsoft.com/office/powerpoint/2010/main" val="17161616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56DE7B0-A564-222D-41A9-493EBFD315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1163283"/>
            <a:ext cx="2930774" cy="244366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A9AD7A9-203E-B757-FE14-A39885572A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1163283"/>
            <a:ext cx="2930774" cy="244366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BDA313B1-4633-27E6-BB7D-FAA775BAF4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1170653"/>
            <a:ext cx="2930774" cy="244366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F336D6C-507F-CCBA-1BC7-568B7117DC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3828546"/>
            <a:ext cx="2930774" cy="2443665"/>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BBD14644-A176-00DC-9FC5-E2D0A1DD8A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3821699"/>
            <a:ext cx="2930774" cy="244366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60DB4A84-95E1-FED7-90C3-8D40022B6E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3824715"/>
            <a:ext cx="2930774" cy="2443665"/>
          </a:xfrm>
          <a:prstGeom prst="rect">
            <a:avLst/>
          </a:prstGeom>
        </p:spPr>
      </p:pic>
      <p:sp>
        <p:nvSpPr>
          <p:cNvPr id="15" name="Title 14">
            <a:extLst>
              <a:ext uri="{FF2B5EF4-FFF2-40B4-BE49-F238E27FC236}">
                <a16:creationId xmlns:a16="http://schemas.microsoft.com/office/drawing/2014/main" id="{E6B5D386-D6F2-5CD8-19F9-5EF9A4694394}"/>
              </a:ext>
            </a:extLst>
          </p:cNvPr>
          <p:cNvSpPr>
            <a:spLocks noGrp="1"/>
          </p:cNvSpPr>
          <p:nvPr>
            <p:ph type="title"/>
          </p:nvPr>
        </p:nvSpPr>
        <p:spPr/>
        <p:txBody>
          <a:bodyPr>
            <a:normAutofit fontScale="90000"/>
          </a:bodyPr>
          <a:lstStyle/>
          <a:p>
            <a:r>
              <a:rPr lang="en-US"/>
              <a:t>And more… and more… CHAOS!</a:t>
            </a:r>
          </a:p>
        </p:txBody>
      </p:sp>
      <p:pic>
        <p:nvPicPr>
          <p:cNvPr id="2" name="Picture 1" descr="Dozens of shipping containers plunge into ocean at major California port |  Fox News">
            <a:extLst>
              <a:ext uri="{FF2B5EF4-FFF2-40B4-BE49-F238E27FC236}">
                <a16:creationId xmlns:a16="http://schemas.microsoft.com/office/drawing/2014/main" id="{40E317D1-B949-27B1-2132-30CAE59621E0}"/>
              </a:ext>
            </a:extLst>
          </p:cNvPr>
          <p:cNvPicPr>
            <a:picLocks noChangeAspect="1"/>
          </p:cNvPicPr>
          <p:nvPr/>
        </p:nvPicPr>
        <p:blipFill>
          <a:blip r:embed="rId4"/>
          <a:stretch>
            <a:fillRect/>
          </a:stretch>
        </p:blipFill>
        <p:spPr>
          <a:xfrm>
            <a:off x="522867" y="1859131"/>
            <a:ext cx="6745390" cy="3797074"/>
          </a:xfrm>
          <a:prstGeom prst="rect">
            <a:avLst/>
          </a:prstGeom>
        </p:spPr>
      </p:pic>
    </p:spTree>
    <p:extLst>
      <p:ext uri="{BB962C8B-B14F-4D97-AF65-F5344CB8AC3E}">
        <p14:creationId xmlns:p14="http://schemas.microsoft.com/office/powerpoint/2010/main" val="40506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C26BE-1AD5-B0E8-A766-42C3184179FD}"/>
              </a:ext>
            </a:extLst>
          </p:cNvPr>
          <p:cNvSpPr>
            <a:spLocks noGrp="1"/>
          </p:cNvSpPr>
          <p:nvPr>
            <p:ph type="title"/>
          </p:nvPr>
        </p:nvSpPr>
        <p:spPr/>
        <p:txBody>
          <a:bodyPr/>
          <a:lstStyle/>
          <a:p>
            <a:r>
              <a:rPr lang="en-US"/>
              <a:t>Speakers' introduction</a:t>
            </a:r>
          </a:p>
        </p:txBody>
      </p:sp>
      <p:pic>
        <p:nvPicPr>
          <p:cNvPr id="5" name="Picture 4" descr="A person wearing glasses and smiling&#10;&#10;AI-generated content may be incorrect.">
            <a:extLst>
              <a:ext uri="{FF2B5EF4-FFF2-40B4-BE49-F238E27FC236}">
                <a16:creationId xmlns:a16="http://schemas.microsoft.com/office/drawing/2014/main" id="{6CE3BA70-366F-22C4-3D91-85E4F1034003}"/>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909" b="89971" l="4425" r="89934">
                        <a14:foregroundMark x1="28208" y1="7596" x2="47456" y2="7965"/>
                        <a14:foregroundMark x1="27765" y1="3909" x2="34292" y2="4277"/>
                        <a14:foregroundMark x1="4425" y1="59292" x2="4425" y2="64971"/>
                        <a14:foregroundMark x1="13053" y1="75811" x2="49668" y2="76106"/>
                        <a14:foregroundMark x1="49668" y1="76106" x2="55088" y2="75811"/>
                        <a14:foregroundMark x1="58186" y1="75147" x2="75885" y2="75442"/>
                      </a14:backgroundRemoval>
                    </a14:imgEffect>
                  </a14:imgLayer>
                </a14:imgProps>
              </a:ext>
              <a:ext uri="{28A0092B-C50C-407E-A947-70E740481C1C}">
                <a14:useLocalDpi xmlns:a14="http://schemas.microsoft.com/office/drawing/2010/main" val="0"/>
              </a:ext>
            </a:extLst>
          </a:blip>
          <a:stretch>
            <a:fillRect/>
          </a:stretch>
        </p:blipFill>
        <p:spPr>
          <a:xfrm>
            <a:off x="790415" y="3957650"/>
            <a:ext cx="2139293" cy="3208938"/>
          </a:xfrm>
          <a:prstGeom prst="rect">
            <a:avLst/>
          </a:prstGeom>
        </p:spPr>
      </p:pic>
      <p:pic>
        <p:nvPicPr>
          <p:cNvPr id="7" name="Picture 6" descr="A cartoon of a person with her arms crossed&#10;&#10;AI-generated content may be incorrect.">
            <a:extLst>
              <a:ext uri="{FF2B5EF4-FFF2-40B4-BE49-F238E27FC236}">
                <a16:creationId xmlns:a16="http://schemas.microsoft.com/office/drawing/2014/main" id="{56A09E41-C11E-0D7E-A005-441DBF6A18E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92969" l="8789" r="89844">
                        <a14:foregroundMark x1="28320" y1="92708" x2="49219" y2="92969"/>
                        <a14:foregroundMark x1="49219" y1="92969" x2="59570" y2="92708"/>
                        <a14:foregroundMark x1="8789" y1="45768" x2="8789" y2="43294"/>
                        <a14:backgroundMark x1="78125" y1="42969" x2="89941" y2="43229"/>
                        <a14:backgroundMark x1="85254" y1="42643" x2="78906" y2="42969"/>
                        <a14:backgroundMark x1="78125" y1="43490" x2="77637" y2="41536"/>
                        <a14:backgroundMark x1="12500" y1="34440" x2="11719" y2="36458"/>
                        <a14:backgroundMark x1="55469" y1="52539" x2="56445" y2="51953"/>
                        <a14:backgroundMark x1="12012" y1="45052" x2="12012" y2="45052"/>
                      </a14:backgroundRemoval>
                    </a14:imgEffect>
                  </a14:imgLayer>
                </a14:imgProps>
              </a:ext>
              <a:ext uri="{28A0092B-C50C-407E-A947-70E740481C1C}">
                <a14:useLocalDpi xmlns:a14="http://schemas.microsoft.com/office/drawing/2010/main" val="0"/>
              </a:ext>
            </a:extLst>
          </a:blip>
          <a:srcRect r="7084" b="28145"/>
          <a:stretch>
            <a:fillRect/>
          </a:stretch>
        </p:blipFill>
        <p:spPr>
          <a:xfrm>
            <a:off x="485861" y="1233828"/>
            <a:ext cx="2139293" cy="2481592"/>
          </a:xfrm>
          <a:prstGeom prst="rect">
            <a:avLst/>
          </a:prstGeom>
        </p:spPr>
      </p:pic>
      <p:sp>
        <p:nvSpPr>
          <p:cNvPr id="8" name="Content Placeholder 5">
            <a:extLst>
              <a:ext uri="{FF2B5EF4-FFF2-40B4-BE49-F238E27FC236}">
                <a16:creationId xmlns:a16="http://schemas.microsoft.com/office/drawing/2014/main" id="{B75DA17A-A8BA-E2E4-43F2-C2FCA3FC10B7}"/>
              </a:ext>
            </a:extLst>
          </p:cNvPr>
          <p:cNvSpPr txBox="1">
            <a:spLocks/>
          </p:cNvSpPr>
          <p:nvPr/>
        </p:nvSpPr>
        <p:spPr>
          <a:xfrm>
            <a:off x="2929708" y="2641525"/>
            <a:ext cx="5157787" cy="1073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Jessica Tibaldi</a:t>
            </a:r>
          </a:p>
          <a:p>
            <a:pPr marL="0" indent="0">
              <a:buNone/>
            </a:pPr>
            <a:r>
              <a:rPr lang="en-US"/>
              <a:t>App Solution Engineer</a:t>
            </a:r>
          </a:p>
        </p:txBody>
      </p:sp>
      <p:sp>
        <p:nvSpPr>
          <p:cNvPr id="9" name="Content Placeholder 5">
            <a:extLst>
              <a:ext uri="{FF2B5EF4-FFF2-40B4-BE49-F238E27FC236}">
                <a16:creationId xmlns:a16="http://schemas.microsoft.com/office/drawing/2014/main" id="{688C488D-BB56-21C9-F850-E239F4A6D01E}"/>
              </a:ext>
            </a:extLst>
          </p:cNvPr>
          <p:cNvSpPr txBox="1">
            <a:spLocks/>
          </p:cNvSpPr>
          <p:nvPr/>
        </p:nvSpPr>
        <p:spPr>
          <a:xfrm>
            <a:off x="2929707" y="5356821"/>
            <a:ext cx="5157787" cy="10738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Fabrice Krebs</a:t>
            </a:r>
          </a:p>
          <a:p>
            <a:pPr marL="0" indent="0">
              <a:buNone/>
            </a:pPr>
            <a:r>
              <a:rPr lang="en-US"/>
              <a:t>Infra Solution Engineer</a:t>
            </a:r>
          </a:p>
        </p:txBody>
      </p:sp>
    </p:spTree>
    <p:extLst>
      <p:ext uri="{BB962C8B-B14F-4D97-AF65-F5344CB8AC3E}">
        <p14:creationId xmlns:p14="http://schemas.microsoft.com/office/powerpoint/2010/main" val="12470979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a:t>What is a </a:t>
            </a:r>
            <a:br>
              <a:rPr lang="en-US"/>
            </a:br>
            <a:r>
              <a:rPr lang="en-US"/>
              <a:t>Container Orchestrator?</a:t>
            </a:r>
          </a:p>
        </p:txBody>
      </p:sp>
      <p:sp>
        <p:nvSpPr>
          <p:cNvPr id="3" name="Text Placeholder 2">
            <a:extLst>
              <a:ext uri="{FF2B5EF4-FFF2-40B4-BE49-F238E27FC236}">
                <a16:creationId xmlns:a16="http://schemas.microsoft.com/office/drawing/2014/main" id="{32E4AF14-C7C0-53DD-A9E4-65784FD20DF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91418705"/>
      </p:ext>
    </p:extLst>
  </p:cSld>
  <p:clrMapOvr>
    <a:masterClrMapping/>
  </p:clrMapOvr>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56DE7B0-A564-222D-41A9-493EBFD3158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1163283"/>
            <a:ext cx="2930774" cy="2443665"/>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5A9AD7A9-203E-B757-FE14-A39885572A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1163283"/>
            <a:ext cx="2930774" cy="2443665"/>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BDA313B1-4633-27E6-BB7D-FAA775BAF4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1170653"/>
            <a:ext cx="2930774" cy="2443665"/>
          </a:xfrm>
          <a:prstGeom prst="rect">
            <a:avLst/>
          </a:prstGeom>
        </p:spPr>
      </p:pic>
      <p:pic>
        <p:nvPicPr>
          <p:cNvPr id="10" name="Picture 9" descr="A picture containing graphical user interface&#10;&#10;Description automatically generated">
            <a:extLst>
              <a:ext uri="{FF2B5EF4-FFF2-40B4-BE49-F238E27FC236}">
                <a16:creationId xmlns:a16="http://schemas.microsoft.com/office/drawing/2014/main" id="{DF336D6C-507F-CCBA-1BC7-568B7117DCF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74096" y="3828546"/>
            <a:ext cx="2930774" cy="2443665"/>
          </a:xfrm>
          <a:prstGeom prst="rect">
            <a:avLst/>
          </a:prstGeom>
        </p:spPr>
      </p:pic>
      <p:pic>
        <p:nvPicPr>
          <p:cNvPr id="12" name="Picture 11" descr="A picture containing graphical user interface&#10;&#10;Description automatically generated">
            <a:extLst>
              <a:ext uri="{FF2B5EF4-FFF2-40B4-BE49-F238E27FC236}">
                <a16:creationId xmlns:a16="http://schemas.microsoft.com/office/drawing/2014/main" id="{BBD14644-A176-00DC-9FC5-E2D0A1DD8A6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2870" y="3821699"/>
            <a:ext cx="2930774" cy="2443665"/>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60DB4A84-95E1-FED7-90C3-8D40022B6E3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1643" y="3824715"/>
            <a:ext cx="2930774" cy="2443665"/>
          </a:xfrm>
          <a:prstGeom prst="rect">
            <a:avLst/>
          </a:prstGeom>
        </p:spPr>
      </p:pic>
      <p:sp>
        <p:nvSpPr>
          <p:cNvPr id="15" name="Title 14">
            <a:extLst>
              <a:ext uri="{FF2B5EF4-FFF2-40B4-BE49-F238E27FC236}">
                <a16:creationId xmlns:a16="http://schemas.microsoft.com/office/drawing/2014/main" id="{E6B5D386-D6F2-5CD8-19F9-5EF9A4694394}"/>
              </a:ext>
            </a:extLst>
          </p:cNvPr>
          <p:cNvSpPr>
            <a:spLocks noGrp="1"/>
          </p:cNvSpPr>
          <p:nvPr>
            <p:ph type="title"/>
          </p:nvPr>
        </p:nvSpPr>
        <p:spPr/>
        <p:txBody>
          <a:bodyPr>
            <a:normAutofit fontScale="90000"/>
          </a:bodyPr>
          <a:lstStyle/>
          <a:p>
            <a:r>
              <a:rPr lang="en-US"/>
              <a:t>What is a Container Orchestrator?</a:t>
            </a:r>
          </a:p>
        </p:txBody>
      </p:sp>
      <p:sp>
        <p:nvSpPr>
          <p:cNvPr id="2" name="Rectangle 1">
            <a:extLst>
              <a:ext uri="{FF2B5EF4-FFF2-40B4-BE49-F238E27FC236}">
                <a16:creationId xmlns:a16="http://schemas.microsoft.com/office/drawing/2014/main" id="{AA8EC2E4-4D76-E6C1-CD14-7BF397EEC80B}"/>
              </a:ext>
            </a:extLst>
          </p:cNvPr>
          <p:cNvSpPr/>
          <p:nvPr/>
        </p:nvSpPr>
        <p:spPr>
          <a:xfrm>
            <a:off x="526875" y="1273630"/>
            <a:ext cx="1075923" cy="3618130"/>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Tree>
    <p:extLst>
      <p:ext uri="{BB962C8B-B14F-4D97-AF65-F5344CB8AC3E}">
        <p14:creationId xmlns:p14="http://schemas.microsoft.com/office/powerpoint/2010/main" val="393759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4EF9EF4-8E81-4AEB-A0ED-D1392384EB49}"/>
              </a:ext>
            </a:extLst>
          </p:cNvPr>
          <p:cNvSpPr/>
          <p:nvPr/>
        </p:nvSpPr>
        <p:spPr>
          <a:xfrm>
            <a:off x="526875" y="1273630"/>
            <a:ext cx="1075923" cy="3618130"/>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2" name="Rectangle 1">
            <a:extLst>
              <a:ext uri="{FF2B5EF4-FFF2-40B4-BE49-F238E27FC236}">
                <a16:creationId xmlns:a16="http://schemas.microsoft.com/office/drawing/2014/main" id="{28ED752D-E44C-4552-AE9C-2086182E0D81}"/>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rgbClr val="7030A0"/>
                </a:solidFill>
              </a:rPr>
              <a:t>Cluster</a:t>
            </a:r>
            <a:endParaRPr lang="en-US" sz="2000">
              <a:solidFill>
                <a:srgbClr val="7030A0"/>
              </a:solidFill>
            </a:endParaRPr>
          </a:p>
        </p:txBody>
      </p:sp>
      <p:pic>
        <p:nvPicPr>
          <p:cNvPr id="5" name="Picture 4">
            <a:extLst>
              <a:ext uri="{FF2B5EF4-FFF2-40B4-BE49-F238E27FC236}">
                <a16:creationId xmlns:a16="http://schemas.microsoft.com/office/drawing/2014/main" id="{9C42A283-5879-4360-9629-EF93C3E59F8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5443" y="1585441"/>
            <a:ext cx="2664183" cy="2225233"/>
          </a:xfrm>
          <a:prstGeom prst="rect">
            <a:avLst/>
          </a:prstGeom>
        </p:spPr>
      </p:pic>
      <p:pic>
        <p:nvPicPr>
          <p:cNvPr id="14" name="Picture 13">
            <a:extLst>
              <a:ext uri="{FF2B5EF4-FFF2-40B4-BE49-F238E27FC236}">
                <a16:creationId xmlns:a16="http://schemas.microsoft.com/office/drawing/2014/main" id="{231A008D-C264-4EFD-AF23-92D77E9A1B2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2293" y="3927945"/>
            <a:ext cx="2664183" cy="2225233"/>
          </a:xfrm>
          <a:prstGeom prst="rect">
            <a:avLst/>
          </a:prstGeom>
        </p:spPr>
      </p:pic>
      <p:pic>
        <p:nvPicPr>
          <p:cNvPr id="15" name="Picture 14">
            <a:extLst>
              <a:ext uri="{FF2B5EF4-FFF2-40B4-BE49-F238E27FC236}">
                <a16:creationId xmlns:a16="http://schemas.microsoft.com/office/drawing/2014/main" id="{77581040-6265-4D6B-8067-1D67B96500F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8021" y="3927946"/>
            <a:ext cx="2664183" cy="2225233"/>
          </a:xfrm>
          <a:prstGeom prst="rect">
            <a:avLst/>
          </a:prstGeom>
        </p:spPr>
      </p:pic>
      <p:pic>
        <p:nvPicPr>
          <p:cNvPr id="16" name="Picture 15">
            <a:extLst>
              <a:ext uri="{FF2B5EF4-FFF2-40B4-BE49-F238E27FC236}">
                <a16:creationId xmlns:a16="http://schemas.microsoft.com/office/drawing/2014/main" id="{D1A60C10-E762-4964-A896-A0AF4B1E63A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8022" y="1585440"/>
            <a:ext cx="2664183" cy="2225233"/>
          </a:xfrm>
          <a:prstGeom prst="rect">
            <a:avLst/>
          </a:prstGeom>
        </p:spPr>
      </p:pic>
      <p:pic>
        <p:nvPicPr>
          <p:cNvPr id="17" name="Picture 16">
            <a:extLst>
              <a:ext uri="{FF2B5EF4-FFF2-40B4-BE49-F238E27FC236}">
                <a16:creationId xmlns:a16="http://schemas.microsoft.com/office/drawing/2014/main" id="{A499A9FA-BACE-4A86-A170-31697B01199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07136" y="1585440"/>
            <a:ext cx="2664183" cy="2225233"/>
          </a:xfrm>
          <a:prstGeom prst="rect">
            <a:avLst/>
          </a:prstGeom>
        </p:spPr>
      </p:pic>
      <p:pic>
        <p:nvPicPr>
          <p:cNvPr id="18" name="Picture 17">
            <a:extLst>
              <a:ext uri="{FF2B5EF4-FFF2-40B4-BE49-F238E27FC236}">
                <a16:creationId xmlns:a16="http://schemas.microsoft.com/office/drawing/2014/main" id="{A7E9D0BB-D4D6-438B-8CA3-31267AD538A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07137" y="3927947"/>
            <a:ext cx="2664183" cy="2225233"/>
          </a:xfrm>
          <a:prstGeom prst="rect">
            <a:avLst/>
          </a:prstGeom>
        </p:spPr>
      </p:pic>
      <p:sp>
        <p:nvSpPr>
          <p:cNvPr id="3" name="Title 2">
            <a:extLst>
              <a:ext uri="{FF2B5EF4-FFF2-40B4-BE49-F238E27FC236}">
                <a16:creationId xmlns:a16="http://schemas.microsoft.com/office/drawing/2014/main" id="{5D9F1ED9-65F4-E5F3-A3C8-4DEF81195B51}"/>
              </a:ext>
            </a:extLst>
          </p:cNvPr>
          <p:cNvSpPr>
            <a:spLocks noGrp="1"/>
          </p:cNvSpPr>
          <p:nvPr>
            <p:ph type="title"/>
          </p:nvPr>
        </p:nvSpPr>
        <p:spPr/>
        <p:txBody>
          <a:bodyPr>
            <a:normAutofit fontScale="90000"/>
          </a:bodyPr>
          <a:lstStyle/>
          <a:p>
            <a:r>
              <a:rPr lang="en-US"/>
              <a:t>What is a Container Orchestrator?</a:t>
            </a:r>
          </a:p>
        </p:txBody>
      </p:sp>
    </p:spTree>
    <p:extLst>
      <p:ext uri="{BB962C8B-B14F-4D97-AF65-F5344CB8AC3E}">
        <p14:creationId xmlns:p14="http://schemas.microsoft.com/office/powerpoint/2010/main" val="2586417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Container Orchestrator</a:t>
            </a:r>
          </a:p>
        </p:txBody>
      </p:sp>
      <p:sp>
        <p:nvSpPr>
          <p:cNvPr id="17" name="Rectangle 16">
            <a:extLst>
              <a:ext uri="{FF2B5EF4-FFF2-40B4-BE49-F238E27FC236}">
                <a16:creationId xmlns:a16="http://schemas.microsoft.com/office/drawing/2014/main" id="{E50A4129-70A6-4D59-B289-7CB8F708C9F6}"/>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rgbClr val="7030A0"/>
                </a:solidFill>
              </a:rPr>
              <a:t>Cluster</a:t>
            </a:r>
            <a:endParaRPr lang="en-US" sz="2000">
              <a:solidFill>
                <a:srgbClr val="7030A0"/>
              </a:solidFill>
            </a:endParaRPr>
          </a:p>
        </p:txBody>
      </p:sp>
      <p:pic>
        <p:nvPicPr>
          <p:cNvPr id="18" name="Picture 17">
            <a:extLst>
              <a:ext uri="{FF2B5EF4-FFF2-40B4-BE49-F238E27FC236}">
                <a16:creationId xmlns:a16="http://schemas.microsoft.com/office/drawing/2014/main" id="{6304EDD6-29A0-4F88-AF02-A6A5D2D7D88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5443" y="1585441"/>
            <a:ext cx="2664183" cy="2225233"/>
          </a:xfrm>
          <a:prstGeom prst="rect">
            <a:avLst/>
          </a:prstGeom>
        </p:spPr>
      </p:pic>
      <p:pic>
        <p:nvPicPr>
          <p:cNvPr id="19" name="Picture 18">
            <a:extLst>
              <a:ext uri="{FF2B5EF4-FFF2-40B4-BE49-F238E27FC236}">
                <a16:creationId xmlns:a16="http://schemas.microsoft.com/office/drawing/2014/main" id="{3D938575-71E2-489B-B59F-4DC3C45397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72293" y="3927945"/>
            <a:ext cx="2664183" cy="2225233"/>
          </a:xfrm>
          <a:prstGeom prst="rect">
            <a:avLst/>
          </a:prstGeom>
        </p:spPr>
      </p:pic>
      <p:pic>
        <p:nvPicPr>
          <p:cNvPr id="20" name="Picture 19">
            <a:extLst>
              <a:ext uri="{FF2B5EF4-FFF2-40B4-BE49-F238E27FC236}">
                <a16:creationId xmlns:a16="http://schemas.microsoft.com/office/drawing/2014/main" id="{286CB332-6CA3-41A8-BBB1-E959AF030A1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8021" y="3927946"/>
            <a:ext cx="2664183" cy="2225233"/>
          </a:xfrm>
          <a:prstGeom prst="rect">
            <a:avLst/>
          </a:prstGeom>
        </p:spPr>
      </p:pic>
      <p:pic>
        <p:nvPicPr>
          <p:cNvPr id="21" name="Picture 20">
            <a:extLst>
              <a:ext uri="{FF2B5EF4-FFF2-40B4-BE49-F238E27FC236}">
                <a16:creationId xmlns:a16="http://schemas.microsoft.com/office/drawing/2014/main" id="{733F4466-1B79-42FA-B28F-D45304811CF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78022" y="1585440"/>
            <a:ext cx="2664183" cy="2225233"/>
          </a:xfrm>
          <a:prstGeom prst="rect">
            <a:avLst/>
          </a:prstGeom>
        </p:spPr>
      </p:pic>
      <p:pic>
        <p:nvPicPr>
          <p:cNvPr id="22" name="Picture 21">
            <a:extLst>
              <a:ext uri="{FF2B5EF4-FFF2-40B4-BE49-F238E27FC236}">
                <a16:creationId xmlns:a16="http://schemas.microsoft.com/office/drawing/2014/main" id="{8591CA4F-9ACF-42F7-A8AB-FD9B1312DFC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07136" y="1585440"/>
            <a:ext cx="2664183" cy="2225233"/>
          </a:xfrm>
          <a:prstGeom prst="rect">
            <a:avLst/>
          </a:prstGeom>
        </p:spPr>
      </p:pic>
      <p:pic>
        <p:nvPicPr>
          <p:cNvPr id="23" name="Picture 22">
            <a:extLst>
              <a:ext uri="{FF2B5EF4-FFF2-40B4-BE49-F238E27FC236}">
                <a16:creationId xmlns:a16="http://schemas.microsoft.com/office/drawing/2014/main" id="{486B6AD4-B0F2-4F27-8409-D9B5894CD49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07137" y="3927947"/>
            <a:ext cx="2664183" cy="2225233"/>
          </a:xfrm>
          <a:prstGeom prst="rect">
            <a:avLst/>
          </a:prstGeom>
        </p:spPr>
      </p:pic>
      <p:sp>
        <p:nvSpPr>
          <p:cNvPr id="2" name="Title 1">
            <a:extLst>
              <a:ext uri="{FF2B5EF4-FFF2-40B4-BE49-F238E27FC236}">
                <a16:creationId xmlns:a16="http://schemas.microsoft.com/office/drawing/2014/main" id="{BDA93CC2-4B11-EFC9-93AB-74353EE17EB1}"/>
              </a:ext>
            </a:extLst>
          </p:cNvPr>
          <p:cNvSpPr>
            <a:spLocks noGrp="1"/>
          </p:cNvSpPr>
          <p:nvPr>
            <p:ph type="title"/>
          </p:nvPr>
        </p:nvSpPr>
        <p:spPr/>
        <p:txBody>
          <a:bodyPr>
            <a:normAutofit fontScale="90000"/>
          </a:bodyPr>
          <a:lstStyle/>
          <a:p>
            <a:r>
              <a:rPr lang="en-US"/>
              <a:t>What is a Container Orchestrator?</a:t>
            </a:r>
          </a:p>
        </p:txBody>
      </p:sp>
    </p:spTree>
    <p:extLst>
      <p:ext uri="{BB962C8B-B14F-4D97-AF65-F5344CB8AC3E}">
        <p14:creationId xmlns:p14="http://schemas.microsoft.com/office/powerpoint/2010/main" val="36216113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FD01F0-546B-457B-4DE1-6593B5E0B40B}"/>
              </a:ext>
            </a:extLst>
          </p:cNvPr>
          <p:cNvSpPr>
            <a:spLocks noGrp="1"/>
          </p:cNvSpPr>
          <p:nvPr>
            <p:ph type="title"/>
          </p:nvPr>
        </p:nvSpPr>
        <p:spPr/>
        <p:txBody>
          <a:bodyPr/>
          <a:lstStyle/>
          <a:p>
            <a:r>
              <a:rPr lang="en-US"/>
              <a:t>What is a Container Orchestrator?</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idx="1"/>
          </p:nvPr>
        </p:nvSpPr>
        <p:spPr/>
        <p:txBody>
          <a:bodyPr/>
          <a:lstStyle/>
          <a:p>
            <a:pPr marL="0" indent="0">
              <a:buNone/>
            </a:pPr>
            <a:r>
              <a:rPr lang="en-US" sz="3200" b="1"/>
              <a:t>Container orchestrators</a:t>
            </a:r>
            <a:r>
              <a:rPr lang="en-US" sz="3200"/>
              <a:t> group hosts together to form a cluster, and fulfill these requirements</a:t>
            </a:r>
            <a:r>
              <a:rPr lang="en-US"/>
              <a:t>:</a:t>
            </a:r>
          </a:p>
          <a:p>
            <a:r>
              <a:rPr lang="en-US" sz="3200"/>
              <a:t>Are fault tolerant</a:t>
            </a:r>
          </a:p>
          <a:p>
            <a:r>
              <a:rPr lang="en-US" sz="3200"/>
              <a:t>Can scale on demand</a:t>
            </a:r>
          </a:p>
          <a:p>
            <a:r>
              <a:rPr lang="en-US" sz="3200"/>
              <a:t>Use resource optimally</a:t>
            </a:r>
          </a:p>
          <a:p>
            <a:r>
              <a:rPr lang="en-US" sz="3200"/>
              <a:t>Discover other applications automatically</a:t>
            </a:r>
          </a:p>
          <a:p>
            <a:r>
              <a:rPr lang="en-US" sz="3200"/>
              <a:t>Accessible from the external world</a:t>
            </a:r>
          </a:p>
          <a:p>
            <a:r>
              <a:rPr lang="en-US" sz="3200"/>
              <a:t>Updates and roll-backs without downtime</a:t>
            </a:r>
          </a:p>
        </p:txBody>
      </p:sp>
    </p:spTree>
    <p:extLst>
      <p:ext uri="{BB962C8B-B14F-4D97-AF65-F5344CB8AC3E}">
        <p14:creationId xmlns:p14="http://schemas.microsoft.com/office/powerpoint/2010/main" val="1052682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lang="en-US">
                <a:solidFill>
                  <a:srgbClr val="FFFFFF"/>
                </a:solidFill>
                <a:latin typeface="Segoe UI"/>
              </a:rPr>
              <a:t>              </a:t>
            </a:r>
            <a:r>
              <a:rPr kumimoji="0" lang="en-US" sz="1800" b="0" i="0" u="none" strike="noStrike" kern="1200" cap="none" spc="0" normalizeH="0" baseline="0" noProof="0">
                <a:ln>
                  <a:noFill/>
                </a:ln>
                <a:solidFill>
                  <a:srgbClr val="FFFFFF"/>
                </a:solidFill>
                <a:effectLst/>
                <a:uLnTx/>
                <a:uFillTx/>
                <a:latin typeface="Segoe UI"/>
                <a:ea typeface="+mn-ea"/>
                <a:cs typeface="+mn-cs"/>
              </a:rPr>
              <a:t>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18" name="Rectangle 17">
            <a:extLst>
              <a:ext uri="{FF2B5EF4-FFF2-40B4-BE49-F238E27FC236}">
                <a16:creationId xmlns:a16="http://schemas.microsoft.com/office/drawing/2014/main" id="{78A29874-B33B-4DD5-A023-F3EA36533786}"/>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rgbClr val="7030A0"/>
                </a:solidFill>
              </a:rPr>
              <a:t>Cluster</a:t>
            </a:r>
            <a:endParaRPr lang="en-US" sz="2000">
              <a:solidFill>
                <a:srgbClr val="7030A0"/>
              </a:solidFill>
            </a:endParaRPr>
          </a:p>
        </p:txBody>
      </p:sp>
      <p:pic>
        <p:nvPicPr>
          <p:cNvPr id="19" name="Picture 18">
            <a:extLst>
              <a:ext uri="{FF2B5EF4-FFF2-40B4-BE49-F238E27FC236}">
                <a16:creationId xmlns:a16="http://schemas.microsoft.com/office/drawing/2014/main" id="{4B06C87D-74AE-4C14-98A5-0467FD7CF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0" name="Picture 19">
            <a:extLst>
              <a:ext uri="{FF2B5EF4-FFF2-40B4-BE49-F238E27FC236}">
                <a16:creationId xmlns:a16="http://schemas.microsoft.com/office/drawing/2014/main" id="{BDDF8FE1-52B9-4DD3-AA52-0EA6BA9D9A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1" name="Picture 20">
            <a:extLst>
              <a:ext uri="{FF2B5EF4-FFF2-40B4-BE49-F238E27FC236}">
                <a16:creationId xmlns:a16="http://schemas.microsoft.com/office/drawing/2014/main" id="{1D0FCA33-2AFF-43A0-A83C-D7230FF8C5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2" name="Picture 21">
            <a:extLst>
              <a:ext uri="{FF2B5EF4-FFF2-40B4-BE49-F238E27FC236}">
                <a16:creationId xmlns:a16="http://schemas.microsoft.com/office/drawing/2014/main" id="{DC4FB34B-54AC-4BB0-9D11-75906A1CDA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3" name="Picture 22">
            <a:extLst>
              <a:ext uri="{FF2B5EF4-FFF2-40B4-BE49-F238E27FC236}">
                <a16:creationId xmlns:a16="http://schemas.microsoft.com/office/drawing/2014/main" id="{EAC03345-C5EA-46E7-878A-0BDF39408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24" name="Picture 23">
            <a:extLst>
              <a:ext uri="{FF2B5EF4-FFF2-40B4-BE49-F238E27FC236}">
                <a16:creationId xmlns:a16="http://schemas.microsoft.com/office/drawing/2014/main" id="{F69A4D22-3358-430A-AE32-F0DA774255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2" name="Title 1">
            <a:extLst>
              <a:ext uri="{FF2B5EF4-FFF2-40B4-BE49-F238E27FC236}">
                <a16:creationId xmlns:a16="http://schemas.microsoft.com/office/drawing/2014/main" id="{EFD80ACD-803E-1803-7EDB-8C85C3CEE081}"/>
              </a:ext>
            </a:extLst>
          </p:cNvPr>
          <p:cNvSpPr>
            <a:spLocks noGrp="1"/>
          </p:cNvSpPr>
          <p:nvPr>
            <p:ph type="title"/>
          </p:nvPr>
        </p:nvSpPr>
        <p:spPr>
          <a:xfrm>
            <a:off x="526875" y="4398"/>
            <a:ext cx="11106937" cy="1325563"/>
          </a:xfrm>
        </p:spPr>
        <p:txBody>
          <a:bodyPr>
            <a:noAutofit/>
          </a:bodyPr>
          <a:lstStyle/>
          <a:p>
            <a:r>
              <a:rPr lang="en-US" sz="4400"/>
              <a:t>Kubernetes is a Container Orchestrator!</a:t>
            </a:r>
          </a:p>
        </p:txBody>
      </p:sp>
    </p:spTree>
    <p:extLst>
      <p:ext uri="{BB962C8B-B14F-4D97-AF65-F5344CB8AC3E}">
        <p14:creationId xmlns:p14="http://schemas.microsoft.com/office/powerpoint/2010/main" val="314881957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AD421E-2430-704A-946D-9F79A251D300}"/>
              </a:ext>
            </a:extLst>
          </p:cNvPr>
          <p:cNvPicPr>
            <a:picLocks noChangeAspect="1"/>
          </p:cNvPicPr>
          <p:nvPr/>
        </p:nvPicPr>
        <p:blipFill>
          <a:blip r:embed="rId3"/>
          <a:stretch>
            <a:fillRect/>
          </a:stretch>
        </p:blipFill>
        <p:spPr>
          <a:xfrm>
            <a:off x="8746587" y="4052640"/>
            <a:ext cx="1841500" cy="1841500"/>
          </a:xfrm>
          <a:prstGeom prst="rect">
            <a:avLst/>
          </a:prstGeom>
        </p:spPr>
      </p:pic>
      <p:sp>
        <p:nvSpPr>
          <p:cNvPr id="5" name="Rectangle 4">
            <a:extLst>
              <a:ext uri="{FF2B5EF4-FFF2-40B4-BE49-F238E27FC236}">
                <a16:creationId xmlns:a16="http://schemas.microsoft.com/office/drawing/2014/main" id="{715F3A0A-FA04-0F44-ADE1-04F968F188FF}"/>
              </a:ext>
            </a:extLst>
          </p:cNvPr>
          <p:cNvSpPr/>
          <p:nvPr/>
        </p:nvSpPr>
        <p:spPr>
          <a:xfrm>
            <a:off x="2081842" y="4078258"/>
            <a:ext cx="6096000" cy="1815882"/>
          </a:xfrm>
          <a:prstGeom prst="rect">
            <a:avLst/>
          </a:prstGeom>
        </p:spPr>
        <p:txBody>
          <a:bodyPr>
            <a:spAutoFit/>
          </a:bodyPr>
          <a:lstStyle/>
          <a:p>
            <a:r>
              <a:rPr lang="en-US" sz="2800" b="1"/>
              <a:t>Kubernetes</a:t>
            </a:r>
            <a:r>
              <a:rPr lang="en-US" sz="2800"/>
              <a:t> comes from the Greek word </a:t>
            </a:r>
            <a:r>
              <a:rPr lang="el-GR" sz="2800" b="1"/>
              <a:t>κυβερνήτης:</a:t>
            </a:r>
            <a:r>
              <a:rPr lang="el-GR" sz="2800"/>
              <a:t>, </a:t>
            </a:r>
            <a:r>
              <a:rPr lang="en-US" sz="2800"/>
              <a:t>which means </a:t>
            </a:r>
            <a:r>
              <a:rPr lang="en-US" sz="2800" i="1"/>
              <a:t>helmsman</a:t>
            </a:r>
            <a:r>
              <a:rPr lang="en-US" sz="2800"/>
              <a:t> or </a:t>
            </a:r>
            <a:r>
              <a:rPr lang="en-US" sz="2800" i="1"/>
              <a:t>ship pilot</a:t>
            </a:r>
            <a:r>
              <a:rPr lang="en-US" sz="2800"/>
              <a:t>, </a:t>
            </a:r>
            <a:r>
              <a:rPr lang="en-US" sz="2800" err="1"/>
              <a:t>ie</a:t>
            </a:r>
            <a:r>
              <a:rPr lang="en-US" sz="2800"/>
              <a:t>: the captain of a container ship.</a:t>
            </a:r>
          </a:p>
        </p:txBody>
      </p:sp>
      <p:sp>
        <p:nvSpPr>
          <p:cNvPr id="6" name="Rectangle 5">
            <a:extLst>
              <a:ext uri="{FF2B5EF4-FFF2-40B4-BE49-F238E27FC236}">
                <a16:creationId xmlns:a16="http://schemas.microsoft.com/office/drawing/2014/main" id="{1666B57F-5A79-7344-867A-8CC4F0C86C5C}"/>
              </a:ext>
            </a:extLst>
          </p:cNvPr>
          <p:cNvSpPr/>
          <p:nvPr/>
        </p:nvSpPr>
        <p:spPr>
          <a:xfrm>
            <a:off x="908649" y="1474619"/>
            <a:ext cx="10524825" cy="1754326"/>
          </a:xfrm>
          <a:prstGeom prst="rect">
            <a:avLst/>
          </a:prstGeom>
        </p:spPr>
        <p:txBody>
          <a:bodyPr wrap="square">
            <a:spAutoFit/>
          </a:bodyPr>
          <a:lstStyle/>
          <a:p>
            <a:r>
              <a:rPr lang="en-US" sz="3600" i="1">
                <a:solidFill>
                  <a:srgbClr val="313131"/>
                </a:solidFill>
                <a:latin typeface="Open Sans"/>
              </a:rPr>
              <a:t>"Kubernetes is an open-source system for automating deployment, scaling, and management of containerized applications."</a:t>
            </a:r>
            <a:endParaRPr lang="en-US" sz="3600"/>
          </a:p>
        </p:txBody>
      </p:sp>
      <p:sp>
        <p:nvSpPr>
          <p:cNvPr id="2" name="Title 2">
            <a:extLst>
              <a:ext uri="{FF2B5EF4-FFF2-40B4-BE49-F238E27FC236}">
                <a16:creationId xmlns:a16="http://schemas.microsoft.com/office/drawing/2014/main" id="{F1676362-7152-0F3A-F524-7A8782989E80}"/>
              </a:ext>
            </a:extLst>
          </p:cNvPr>
          <p:cNvSpPr txBox="1">
            <a:spLocks/>
          </p:cNvSpPr>
          <p:nvPr/>
        </p:nvSpPr>
        <p:spPr>
          <a:xfrm>
            <a:off x="485861" y="29565"/>
            <a:ext cx="112587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a:t>What is Kubernetes?</a:t>
            </a:r>
          </a:p>
        </p:txBody>
      </p:sp>
    </p:spTree>
    <p:extLst>
      <p:ext uri="{BB962C8B-B14F-4D97-AF65-F5344CB8AC3E}">
        <p14:creationId xmlns:p14="http://schemas.microsoft.com/office/powerpoint/2010/main" val="6389683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9969D0-2B93-EF1B-D758-5F9F335D20F3}"/>
              </a:ext>
            </a:extLst>
          </p:cNvPr>
          <p:cNvSpPr>
            <a:spLocks noGrp="1"/>
          </p:cNvSpPr>
          <p:nvPr>
            <p:ph type="body" sz="quarter" idx="10"/>
          </p:nvPr>
        </p:nvSpPr>
        <p:spPr>
          <a:xfrm>
            <a:off x="269240" y="1333558"/>
            <a:ext cx="11653523" cy="2841804"/>
          </a:xfrm>
        </p:spPr>
        <p:txBody>
          <a:bodyPr vert="horz" lIns="91440" tIns="45720" rIns="91440" bIns="45720" rtlCol="0" anchor="t">
            <a:spAutoFit/>
          </a:bodyPr>
          <a:lstStyle/>
          <a:p>
            <a:pPr marL="457200" lvl="2" indent="0">
              <a:buNone/>
            </a:pPr>
            <a:r>
              <a:rPr lang="en-US" sz="3000">
                <a:latin typeface="Segoe UI"/>
              </a:rPr>
              <a:t>The word Kubernetes has 10 letters.</a:t>
            </a:r>
          </a:p>
          <a:p>
            <a:pPr marL="457200" lvl="2" indent="0">
              <a:buNone/>
            </a:pPr>
            <a:endParaRPr lang="en-US" sz="3000">
              <a:latin typeface="Segoe UI"/>
            </a:endParaRPr>
          </a:p>
          <a:p>
            <a:pPr marL="457200" lvl="2" indent="0">
              <a:buNone/>
            </a:pPr>
            <a:r>
              <a:rPr lang="en-US" sz="3000">
                <a:latin typeface="Segoe UI"/>
                <a:cs typeface="Segoe UI"/>
              </a:rPr>
              <a:t>To abbreviate it, people kept the first letter K, the last letters, and replaced the 8 letters in between with the number 8</a:t>
            </a:r>
          </a:p>
          <a:p>
            <a:pPr marL="457200" lvl="2" indent="0">
              <a:buNone/>
            </a:pPr>
            <a:endParaRPr lang="en-US" sz="3000">
              <a:latin typeface="Segoe UI"/>
            </a:endParaRPr>
          </a:p>
          <a:p>
            <a:pPr marL="457200" lvl="2" indent="0">
              <a:buNone/>
            </a:pPr>
            <a:r>
              <a:rPr lang="en-US" sz="3000">
                <a:latin typeface="Segoe UI"/>
                <a:cs typeface="Segoe UI"/>
              </a:rPr>
              <a:t>It is called : </a:t>
            </a:r>
            <a:r>
              <a:rPr lang="en-US" sz="3000" err="1">
                <a:latin typeface="Segoe UI"/>
                <a:cs typeface="Segoe UI"/>
              </a:rPr>
              <a:t>numeronym</a:t>
            </a:r>
            <a:endParaRPr lang="en-US" sz="3000">
              <a:latin typeface="Segoe UI"/>
            </a:endParaRPr>
          </a:p>
        </p:txBody>
      </p:sp>
      <p:sp>
        <p:nvSpPr>
          <p:cNvPr id="6" name="Title 2">
            <a:extLst>
              <a:ext uri="{FF2B5EF4-FFF2-40B4-BE49-F238E27FC236}">
                <a16:creationId xmlns:a16="http://schemas.microsoft.com/office/drawing/2014/main" id="{85F2DC70-FA40-D929-3BF5-8BFD7CEC6BDC}"/>
              </a:ext>
            </a:extLst>
          </p:cNvPr>
          <p:cNvSpPr txBox="1">
            <a:spLocks/>
          </p:cNvSpPr>
          <p:nvPr/>
        </p:nvSpPr>
        <p:spPr>
          <a:xfrm>
            <a:off x="485861" y="29565"/>
            <a:ext cx="112587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a:t>Why K8s for Kubernetes?</a:t>
            </a:r>
          </a:p>
        </p:txBody>
      </p:sp>
    </p:spTree>
    <p:extLst>
      <p:ext uri="{BB962C8B-B14F-4D97-AF65-F5344CB8AC3E}">
        <p14:creationId xmlns:p14="http://schemas.microsoft.com/office/powerpoint/2010/main" val="178742027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6">
            <a:extLst>
              <a:ext uri="{FF2B5EF4-FFF2-40B4-BE49-F238E27FC236}">
                <a16:creationId xmlns:a16="http://schemas.microsoft.com/office/drawing/2014/main" id="{6CCD14EC-B2FF-4456-8F80-FB8E414D64EB}"/>
              </a:ext>
            </a:extLst>
          </p:cNvPr>
          <p:cNvSpPr txBox="1">
            <a:spLocks/>
          </p:cNvSpPr>
          <p:nvPr/>
        </p:nvSpPr>
        <p:spPr>
          <a:xfrm>
            <a:off x="614490" y="2798934"/>
            <a:ext cx="399458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defTabSz="914192">
              <a:buFont typeface="+mj-lt"/>
              <a:buAutoNum type="arabicPeriod" startAt="2"/>
              <a:defRPr/>
            </a:pPr>
            <a:r>
              <a:rPr lang="en-US" sz="1800" b="0">
                <a:latin typeface="Segoe UI" panose="020B0502040204020203" pitchFamily="34" charset="0"/>
              </a:rPr>
              <a:t>Kubernetes users communicate with </a:t>
            </a:r>
            <a:r>
              <a:rPr lang="en-US" sz="1800">
                <a:latin typeface="Segoe UI" panose="020B0502040204020203" pitchFamily="34" charset="0"/>
              </a:rPr>
              <a:t>API server </a:t>
            </a:r>
            <a:r>
              <a:rPr lang="en-US" sz="1800" b="0">
                <a:latin typeface="Segoe UI" panose="020B0502040204020203" pitchFamily="34" charset="0"/>
              </a:rPr>
              <a:t>and apply desired state</a:t>
            </a:r>
          </a:p>
        </p:txBody>
      </p:sp>
      <p:sp>
        <p:nvSpPr>
          <p:cNvPr id="33" name="Title 16">
            <a:extLst>
              <a:ext uri="{FF2B5EF4-FFF2-40B4-BE49-F238E27FC236}">
                <a16:creationId xmlns:a16="http://schemas.microsoft.com/office/drawing/2014/main" id="{953276A8-B841-464C-90C2-392399D41089}"/>
              </a:ext>
            </a:extLst>
          </p:cNvPr>
          <p:cNvSpPr txBox="1">
            <a:spLocks/>
          </p:cNvSpPr>
          <p:nvPr/>
        </p:nvSpPr>
        <p:spPr>
          <a:xfrm>
            <a:off x="614490" y="3446492"/>
            <a:ext cx="399458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defTabSz="914192">
              <a:buFont typeface="+mj-lt"/>
              <a:buAutoNum type="arabicPeriod" startAt="3"/>
              <a:defRPr/>
            </a:pPr>
            <a:r>
              <a:rPr lang="en-US" sz="1800">
                <a:latin typeface="Segoe UI" panose="020B0502040204020203" pitchFamily="34" charset="0"/>
              </a:rPr>
              <a:t>Controllers</a:t>
            </a:r>
            <a:r>
              <a:rPr lang="en-US" sz="1800" b="0">
                <a:latin typeface="Segoe UI" panose="020B0502040204020203" pitchFamily="34" charset="0"/>
              </a:rPr>
              <a:t> enforce desired state on worker nodes</a:t>
            </a:r>
          </a:p>
        </p:txBody>
      </p:sp>
      <p:sp>
        <p:nvSpPr>
          <p:cNvPr id="34" name="Title 16">
            <a:extLst>
              <a:ext uri="{FF2B5EF4-FFF2-40B4-BE49-F238E27FC236}">
                <a16:creationId xmlns:a16="http://schemas.microsoft.com/office/drawing/2014/main" id="{A064D7C0-59DC-447E-81D6-6970B6FE6ADB}"/>
              </a:ext>
            </a:extLst>
          </p:cNvPr>
          <p:cNvSpPr txBox="1">
            <a:spLocks/>
          </p:cNvSpPr>
          <p:nvPr/>
        </p:nvSpPr>
        <p:spPr>
          <a:xfrm>
            <a:off x="614490" y="4094050"/>
            <a:ext cx="399458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defTabSz="914192">
              <a:buFont typeface="+mj-lt"/>
              <a:buAutoNum type="arabicPeriod" startAt="4"/>
              <a:defRPr/>
            </a:pPr>
            <a:r>
              <a:rPr lang="en-US" sz="1800">
                <a:latin typeface="Segoe UI" panose="020B0502040204020203" pitchFamily="34" charset="0"/>
              </a:rPr>
              <a:t>Worker nodes </a:t>
            </a:r>
            <a:r>
              <a:rPr lang="en-US" sz="1800" b="0">
                <a:latin typeface="Segoe UI" panose="020B0502040204020203" pitchFamily="34" charset="0"/>
              </a:rPr>
              <a:t>are the underlying VMs that run applications</a:t>
            </a:r>
          </a:p>
        </p:txBody>
      </p:sp>
      <p:sp>
        <p:nvSpPr>
          <p:cNvPr id="36" name="Title 16">
            <a:extLst>
              <a:ext uri="{FF2B5EF4-FFF2-40B4-BE49-F238E27FC236}">
                <a16:creationId xmlns:a16="http://schemas.microsoft.com/office/drawing/2014/main" id="{AAD1C7D4-00FA-49BC-9283-D329E8A35078}"/>
              </a:ext>
            </a:extLst>
          </p:cNvPr>
          <p:cNvSpPr txBox="1">
            <a:spLocks/>
          </p:cNvSpPr>
          <p:nvPr/>
        </p:nvSpPr>
        <p:spPr>
          <a:xfrm>
            <a:off x="600669" y="4741608"/>
            <a:ext cx="4008405"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defTabSz="914192">
              <a:buFont typeface="+mj-lt"/>
              <a:buAutoNum type="arabicPeriod" startAt="5"/>
              <a:defRPr/>
            </a:pPr>
            <a:r>
              <a:rPr lang="en-US" sz="1800" b="0">
                <a:latin typeface="Segoe UI" panose="020B0502040204020203" pitchFamily="34" charset="0"/>
              </a:rPr>
              <a:t>Worker nodes support communication between containers and from the Internet</a:t>
            </a:r>
          </a:p>
        </p:txBody>
      </p:sp>
      <p:sp>
        <p:nvSpPr>
          <p:cNvPr id="37" name="Rectangle: Rounded Corners 36">
            <a:extLst>
              <a:ext uri="{FF2B5EF4-FFF2-40B4-BE49-F238E27FC236}">
                <a16:creationId xmlns:a16="http://schemas.microsoft.com/office/drawing/2014/main" id="{D8B8FD90-BEE1-4831-8C9A-E621E8D629AF}"/>
              </a:ext>
            </a:extLst>
          </p:cNvPr>
          <p:cNvSpPr/>
          <p:nvPr/>
        </p:nvSpPr>
        <p:spPr bwMode="auto">
          <a:xfrm>
            <a:off x="4744612" y="2708755"/>
            <a:ext cx="2316737" cy="2373018"/>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grpSp>
        <p:nvGrpSpPr>
          <p:cNvPr id="38" name="Group 37">
            <a:extLst>
              <a:ext uri="{FF2B5EF4-FFF2-40B4-BE49-F238E27FC236}">
                <a16:creationId xmlns:a16="http://schemas.microsoft.com/office/drawing/2014/main" id="{200F6BF1-27D2-46A1-BBA2-F615C252D7E2}"/>
              </a:ext>
            </a:extLst>
          </p:cNvPr>
          <p:cNvGrpSpPr/>
          <p:nvPr/>
        </p:nvGrpSpPr>
        <p:grpSpPr>
          <a:xfrm>
            <a:off x="5499645" y="1150627"/>
            <a:ext cx="806668" cy="1161458"/>
            <a:chOff x="10070502" y="1600666"/>
            <a:chExt cx="822960" cy="1184915"/>
          </a:xfrm>
        </p:grpSpPr>
        <p:sp>
          <p:nvSpPr>
            <p:cNvPr id="46" name="Title 1">
              <a:extLst>
                <a:ext uri="{FF2B5EF4-FFF2-40B4-BE49-F238E27FC236}">
                  <a16:creationId xmlns:a16="http://schemas.microsoft.com/office/drawing/2014/main" id="{D56B895A-068A-4E1D-85FB-6DD97A1AC752}"/>
                </a:ext>
              </a:extLst>
            </p:cNvPr>
            <p:cNvSpPr txBox="1">
              <a:spLocks/>
            </p:cNvSpPr>
            <p:nvPr/>
          </p:nvSpPr>
          <p:spPr>
            <a:xfrm>
              <a:off x="10123192" y="1600666"/>
              <a:ext cx="717581" cy="30771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010">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610D1899-185F-4F7B-840F-7A4894DF458E}"/>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grpSp>
          <p:nvGrpSpPr>
            <p:cNvPr id="48" name="Group 47">
              <a:extLst>
                <a:ext uri="{FF2B5EF4-FFF2-40B4-BE49-F238E27FC236}">
                  <a16:creationId xmlns:a16="http://schemas.microsoft.com/office/drawing/2014/main" id="{B640D0AD-9788-464A-BF58-8FFDFB411D03}"/>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0A5CCEE4-17F9-4A67-B143-54A7A4D06E57}"/>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080B1477-7820-407A-8B8E-D03B533591B8}"/>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74" name="Freeform: Shape 73">
                  <a:extLst>
                    <a:ext uri="{FF2B5EF4-FFF2-40B4-BE49-F238E27FC236}">
                      <a16:creationId xmlns:a16="http://schemas.microsoft.com/office/drawing/2014/main" id="{53C1AF85-8097-4DE8-8D21-D19FFFBB36E5}"/>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50" name="Group 49">
                <a:extLst>
                  <a:ext uri="{FF2B5EF4-FFF2-40B4-BE49-F238E27FC236}">
                    <a16:creationId xmlns:a16="http://schemas.microsoft.com/office/drawing/2014/main" id="{1DBEFA0A-635E-4032-97BF-A3DDD2843EC9}"/>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9E4E9353-2E7A-4B39-992E-632D4E09CAA9}"/>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70" name="Freeform: Shape 69">
                  <a:extLst>
                    <a:ext uri="{FF2B5EF4-FFF2-40B4-BE49-F238E27FC236}">
                      <a16:creationId xmlns:a16="http://schemas.microsoft.com/office/drawing/2014/main" id="{FF9220AC-5698-433E-9615-80F477F4F365}"/>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71" name="Freeform: Shape 70">
                  <a:extLst>
                    <a:ext uri="{FF2B5EF4-FFF2-40B4-BE49-F238E27FC236}">
                      <a16:creationId xmlns:a16="http://schemas.microsoft.com/office/drawing/2014/main" id="{BC339AF9-CD3B-49B0-8735-CC8A9947DE80}"/>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51" name="Group 50">
                <a:extLst>
                  <a:ext uri="{FF2B5EF4-FFF2-40B4-BE49-F238E27FC236}">
                    <a16:creationId xmlns:a16="http://schemas.microsoft.com/office/drawing/2014/main" id="{67D7FC27-199D-4A13-9A47-8079BF854213}"/>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38038574-2850-4F43-B43B-F6D908B7FA25}"/>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53" name="Freeform: Shape 52">
                  <a:extLst>
                    <a:ext uri="{FF2B5EF4-FFF2-40B4-BE49-F238E27FC236}">
                      <a16:creationId xmlns:a16="http://schemas.microsoft.com/office/drawing/2014/main" id="{D81A90C2-39CD-4542-8E09-5D7E93E18FE3}"/>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grpSp>
        </p:grpSp>
      </p:grpSp>
      <p:grpSp>
        <p:nvGrpSpPr>
          <p:cNvPr id="80" name="Group 79">
            <a:extLst>
              <a:ext uri="{FF2B5EF4-FFF2-40B4-BE49-F238E27FC236}">
                <a16:creationId xmlns:a16="http://schemas.microsoft.com/office/drawing/2014/main" id="{EF561697-6967-47E4-89B3-8F4EF4E01B99}"/>
              </a:ext>
            </a:extLst>
          </p:cNvPr>
          <p:cNvGrpSpPr/>
          <p:nvPr/>
        </p:nvGrpSpPr>
        <p:grpSpPr>
          <a:xfrm>
            <a:off x="5608190" y="2915448"/>
            <a:ext cx="589580" cy="689253"/>
            <a:chOff x="5225756" y="3078294"/>
            <a:chExt cx="601487" cy="703174"/>
          </a:xfrm>
        </p:grpSpPr>
        <p:sp>
          <p:nvSpPr>
            <p:cNvPr id="82" name="Title 1">
              <a:extLst>
                <a:ext uri="{FF2B5EF4-FFF2-40B4-BE49-F238E27FC236}">
                  <a16:creationId xmlns:a16="http://schemas.microsoft.com/office/drawing/2014/main" id="{0AEC0563-0D7B-4A31-B5AC-8BAFF7C6231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6DBE90D-A314-404D-8D02-25F552BC110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84" name="plug" title="Icon of a power plug showing an A to B connection">
              <a:extLst>
                <a:ext uri="{FF2B5EF4-FFF2-40B4-BE49-F238E27FC236}">
                  <a16:creationId xmlns:a16="http://schemas.microsoft.com/office/drawing/2014/main" id="{8F8176DB-A5C2-45BA-B044-204D98BA087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882">
                <a:gradFill>
                  <a:gsLst>
                    <a:gs pos="0">
                      <a:srgbClr val="505050"/>
                    </a:gs>
                    <a:gs pos="100000">
                      <a:srgbClr val="505050"/>
                    </a:gs>
                  </a:gsLst>
                  <a:lin ang="5400000" scaled="1"/>
                </a:gradFill>
                <a:latin typeface="Segoe UI"/>
              </a:endParaRPr>
            </a:p>
          </p:txBody>
        </p:sp>
      </p:grpSp>
      <p:grpSp>
        <p:nvGrpSpPr>
          <p:cNvPr id="85" name="Group 84">
            <a:extLst>
              <a:ext uri="{FF2B5EF4-FFF2-40B4-BE49-F238E27FC236}">
                <a16:creationId xmlns:a16="http://schemas.microsoft.com/office/drawing/2014/main" id="{E0C09C21-8C28-46A3-ACA0-83CA3376C761}"/>
              </a:ext>
            </a:extLst>
          </p:cNvPr>
          <p:cNvGrpSpPr/>
          <p:nvPr/>
        </p:nvGrpSpPr>
        <p:grpSpPr>
          <a:xfrm>
            <a:off x="4807685" y="3877453"/>
            <a:ext cx="1088476" cy="1099165"/>
            <a:chOff x="4871241" y="3960671"/>
            <a:chExt cx="1110459" cy="1121365"/>
          </a:xfrm>
        </p:grpSpPr>
        <p:sp>
          <p:nvSpPr>
            <p:cNvPr id="86" name="Title 1">
              <a:extLst>
                <a:ext uri="{FF2B5EF4-FFF2-40B4-BE49-F238E27FC236}">
                  <a16:creationId xmlns:a16="http://schemas.microsoft.com/office/drawing/2014/main" id="{54D16E87-8383-44E5-8384-76BEB7D1914F}"/>
                </a:ext>
              </a:extLst>
            </p:cNvPr>
            <p:cNvSpPr txBox="1">
              <a:spLocks/>
            </p:cNvSpPr>
            <p:nvPr/>
          </p:nvSpPr>
          <p:spPr>
            <a:xfrm>
              <a:off x="4871241" y="4835813"/>
              <a:ext cx="1110459" cy="24622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i="1" spc="0">
                  <a:solidFill>
                    <a:srgbClr val="000000"/>
                  </a:solidFill>
                  <a:latin typeface="Segoe UI"/>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7CC75B00-F129-45CF-9CE9-D86DFCF499D2}"/>
                </a:ext>
              </a:extLst>
            </p:cNvPr>
            <p:cNvGrpSpPr/>
            <p:nvPr/>
          </p:nvGrpSpPr>
          <p:grpSpPr>
            <a:xfrm>
              <a:off x="5125453" y="3960671"/>
              <a:ext cx="601487" cy="826287"/>
              <a:chOff x="5175257" y="3960671"/>
              <a:chExt cx="601487" cy="826287"/>
            </a:xfrm>
          </p:grpSpPr>
          <p:sp>
            <p:nvSpPr>
              <p:cNvPr id="88" name="Title 1">
                <a:extLst>
                  <a:ext uri="{FF2B5EF4-FFF2-40B4-BE49-F238E27FC236}">
                    <a16:creationId xmlns:a16="http://schemas.microsoft.com/office/drawing/2014/main" id="{B8E8559D-D729-44D0-8078-81B77B3847B8}"/>
                  </a:ext>
                </a:extLst>
              </p:cNvPr>
              <p:cNvSpPr txBox="1">
                <a:spLocks/>
              </p:cNvSpPr>
              <p:nvPr/>
            </p:nvSpPr>
            <p:spPr>
              <a:xfrm>
                <a:off x="5175257" y="3960671"/>
                <a:ext cx="601487" cy="2462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05F614D-F8EB-490F-AAE4-5B6A4A9D8391}"/>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90" name="remote" title="Icon of a remote control">
                <a:extLst>
                  <a:ext uri="{FF2B5EF4-FFF2-40B4-BE49-F238E27FC236}">
                    <a16:creationId xmlns:a16="http://schemas.microsoft.com/office/drawing/2014/main" id="{4DAA32BA-B226-4744-A4C3-2B2D926CE8CF}"/>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grpSp>
      <p:grpSp>
        <p:nvGrpSpPr>
          <p:cNvPr id="91" name="Group 90">
            <a:extLst>
              <a:ext uri="{FF2B5EF4-FFF2-40B4-BE49-F238E27FC236}">
                <a16:creationId xmlns:a16="http://schemas.microsoft.com/office/drawing/2014/main" id="{17E7C667-D19F-47D1-9F58-D50777D57DE0}"/>
              </a:ext>
            </a:extLst>
          </p:cNvPr>
          <p:cNvGrpSpPr/>
          <p:nvPr/>
        </p:nvGrpSpPr>
        <p:grpSpPr>
          <a:xfrm>
            <a:off x="6159515" y="3996963"/>
            <a:ext cx="589580" cy="689253"/>
            <a:chOff x="6300176" y="4082594"/>
            <a:chExt cx="601487" cy="703174"/>
          </a:xfrm>
        </p:grpSpPr>
        <p:sp>
          <p:nvSpPr>
            <p:cNvPr id="92" name="Title 1">
              <a:extLst>
                <a:ext uri="{FF2B5EF4-FFF2-40B4-BE49-F238E27FC236}">
                  <a16:creationId xmlns:a16="http://schemas.microsoft.com/office/drawing/2014/main" id="{DE6CF035-FFB9-440E-8D9C-AC02F6447C37}"/>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0427D479-017E-455B-8A7B-BE78495E0A2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94" name="Calendar" title="Icon of a calendar">
              <a:extLst>
                <a:ext uri="{FF2B5EF4-FFF2-40B4-BE49-F238E27FC236}">
                  <a16:creationId xmlns:a16="http://schemas.microsoft.com/office/drawing/2014/main" id="{FCE1E265-E757-414F-874B-C31ECFC331BF}"/>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cxnSp>
        <p:nvCxnSpPr>
          <p:cNvPr id="95" name="Straight Arrow Connector 94">
            <a:extLst>
              <a:ext uri="{FF2B5EF4-FFF2-40B4-BE49-F238E27FC236}">
                <a16:creationId xmlns:a16="http://schemas.microsoft.com/office/drawing/2014/main" id="{85C08549-E819-44D1-839E-7D48F59B3CE6}"/>
              </a:ext>
            </a:extLst>
          </p:cNvPr>
          <p:cNvCxnSpPr>
            <a:cxnSpLocks/>
            <a:stCxn id="47" idx="2"/>
            <a:endCxn id="82" idx="0"/>
          </p:cNvCxnSpPr>
          <p:nvPr/>
        </p:nvCxnSpPr>
        <p:spPr>
          <a:xfrm>
            <a:off x="5902979" y="2312085"/>
            <a:ext cx="1" cy="60336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B52D5BBF-5958-4D96-85BD-C4F4E2ABA744}"/>
              </a:ext>
            </a:extLst>
          </p:cNvPr>
          <p:cNvCxnSpPr>
            <a:stCxn id="89" idx="3"/>
            <a:endCxn id="83" idx="2"/>
          </p:cNvCxnSpPr>
          <p:nvPr/>
        </p:nvCxnSpPr>
        <p:spPr>
          <a:xfrm flipV="1">
            <a:off x="5613435" y="3604702"/>
            <a:ext cx="179259" cy="82117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5F1A4CB-5692-4FFE-8C8C-B28FC21CC0E0}"/>
              </a:ext>
            </a:extLst>
          </p:cNvPr>
          <p:cNvCxnSpPr>
            <a:cxnSpLocks/>
            <a:stCxn id="93" idx="1"/>
            <a:endCxn id="83" idx="2"/>
          </p:cNvCxnSpPr>
          <p:nvPr/>
        </p:nvCxnSpPr>
        <p:spPr>
          <a:xfrm rot="10800000">
            <a:off x="6013799" y="3604701"/>
            <a:ext cx="179259" cy="82000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722EB085-A34B-47B5-B574-F5E12361E1DE}"/>
              </a:ext>
            </a:extLst>
          </p:cNvPr>
          <p:cNvGrpSpPr/>
          <p:nvPr/>
        </p:nvGrpSpPr>
        <p:grpSpPr>
          <a:xfrm>
            <a:off x="6199616" y="4851567"/>
            <a:ext cx="523026" cy="687695"/>
            <a:chOff x="8440124" y="4245798"/>
            <a:chExt cx="533589" cy="701585"/>
          </a:xfrm>
        </p:grpSpPr>
        <p:grpSp>
          <p:nvGrpSpPr>
            <p:cNvPr id="99" name="Group 98">
              <a:extLst>
                <a:ext uri="{FF2B5EF4-FFF2-40B4-BE49-F238E27FC236}">
                  <a16:creationId xmlns:a16="http://schemas.microsoft.com/office/drawing/2014/main" id="{80DEF907-DC41-4A3B-A222-80C44242D5C9}"/>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852383FD-279C-41D3-B26F-88DF61A6EACF}"/>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02" name="Rectangle: Rounded Corners 101">
                <a:extLst>
                  <a:ext uri="{FF2B5EF4-FFF2-40B4-BE49-F238E27FC236}">
                    <a16:creationId xmlns:a16="http://schemas.microsoft.com/office/drawing/2014/main" id="{E2724135-1171-447A-856A-8623354EC119}"/>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9028BAEE-E33A-412D-8047-B9AEB4B76B1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sp>
          <p:nvSpPr>
            <p:cNvPr id="100" name="Title 1">
              <a:extLst>
                <a:ext uri="{FF2B5EF4-FFF2-40B4-BE49-F238E27FC236}">
                  <a16:creationId xmlns:a16="http://schemas.microsoft.com/office/drawing/2014/main" id="{DB54375D-565E-4C05-B1A1-0433E9CF7039}"/>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50F8D6FF-53DA-486A-8A99-1DF4A1EEA3D7}"/>
              </a:ext>
            </a:extLst>
          </p:cNvPr>
          <p:cNvGrpSpPr/>
          <p:nvPr/>
        </p:nvGrpSpPr>
        <p:grpSpPr>
          <a:xfrm>
            <a:off x="6468511" y="5249366"/>
            <a:ext cx="523026" cy="523026"/>
            <a:chOff x="9475351" y="4318420"/>
            <a:chExt cx="533589" cy="533589"/>
          </a:xfrm>
        </p:grpSpPr>
        <p:sp>
          <p:nvSpPr>
            <p:cNvPr id="105" name="Rectangle: Rounded Corners 104">
              <a:extLst>
                <a:ext uri="{FF2B5EF4-FFF2-40B4-BE49-F238E27FC236}">
                  <a16:creationId xmlns:a16="http://schemas.microsoft.com/office/drawing/2014/main" id="{658B2FEB-D5C2-4DAE-88D6-1A4BD13BBBC4}"/>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06" name="Rectangle: Rounded Corners 105">
              <a:extLst>
                <a:ext uri="{FF2B5EF4-FFF2-40B4-BE49-F238E27FC236}">
                  <a16:creationId xmlns:a16="http://schemas.microsoft.com/office/drawing/2014/main" id="{191853F9-5A8F-4D21-A740-832A34EE828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D0340E01-277A-4BA4-B934-58B2288F2F3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grpSp>
        <p:nvGrpSpPr>
          <p:cNvPr id="108" name="Group 107">
            <a:extLst>
              <a:ext uri="{FF2B5EF4-FFF2-40B4-BE49-F238E27FC236}">
                <a16:creationId xmlns:a16="http://schemas.microsoft.com/office/drawing/2014/main" id="{EE4E791B-7DE1-4CB0-81F8-276971838AAE}"/>
              </a:ext>
            </a:extLst>
          </p:cNvPr>
          <p:cNvGrpSpPr/>
          <p:nvPr/>
        </p:nvGrpSpPr>
        <p:grpSpPr>
          <a:xfrm>
            <a:off x="6801498" y="5432642"/>
            <a:ext cx="523026" cy="523026"/>
            <a:chOff x="9475351" y="4318420"/>
            <a:chExt cx="533589" cy="533589"/>
          </a:xfrm>
        </p:grpSpPr>
        <p:sp>
          <p:nvSpPr>
            <p:cNvPr id="109" name="Rectangle: Rounded Corners 108">
              <a:extLst>
                <a:ext uri="{FF2B5EF4-FFF2-40B4-BE49-F238E27FC236}">
                  <a16:creationId xmlns:a16="http://schemas.microsoft.com/office/drawing/2014/main" id="{C10E84FF-DC8E-4666-B90E-669992189785}"/>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10" name="Rectangle: Rounded Corners 109">
              <a:extLst>
                <a:ext uri="{FF2B5EF4-FFF2-40B4-BE49-F238E27FC236}">
                  <a16:creationId xmlns:a16="http://schemas.microsoft.com/office/drawing/2014/main" id="{91B2C3DE-4F31-4033-89BC-EEC007186656}"/>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741E7446-75B5-42FD-852B-F818B72CD1C8}"/>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cxnSp>
        <p:nvCxnSpPr>
          <p:cNvPr id="112" name="Connector: Elbow 111">
            <a:extLst>
              <a:ext uri="{FF2B5EF4-FFF2-40B4-BE49-F238E27FC236}">
                <a16:creationId xmlns:a16="http://schemas.microsoft.com/office/drawing/2014/main" id="{D1238557-9C1F-4FD1-AF71-F6E5404D8AF8}"/>
              </a:ext>
            </a:extLst>
          </p:cNvPr>
          <p:cNvCxnSpPr>
            <a:stCxn id="83" idx="3"/>
            <a:endCxn id="105" idx="0"/>
          </p:cNvCxnSpPr>
          <p:nvPr/>
        </p:nvCxnSpPr>
        <p:spPr>
          <a:xfrm>
            <a:off x="6164758" y="3343189"/>
            <a:ext cx="717038" cy="190617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D0A285FD-7470-420D-A40C-3533D86446F7}"/>
              </a:ext>
            </a:extLst>
          </p:cNvPr>
          <p:cNvSpPr txBox="1">
            <a:spLocks/>
          </p:cNvSpPr>
          <p:nvPr/>
        </p:nvSpPr>
        <p:spPr>
          <a:xfrm>
            <a:off x="4744613" y="2516357"/>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Control Plane</a:t>
            </a:r>
          </a:p>
        </p:txBody>
      </p:sp>
      <p:sp>
        <p:nvSpPr>
          <p:cNvPr id="114" name="Rectangle: Rounded Corners 113">
            <a:extLst>
              <a:ext uri="{FF2B5EF4-FFF2-40B4-BE49-F238E27FC236}">
                <a16:creationId xmlns:a16="http://schemas.microsoft.com/office/drawing/2014/main" id="{941CD316-C0F2-4DC7-AB64-CE00E525E63B}"/>
              </a:ext>
            </a:extLst>
          </p:cNvPr>
          <p:cNvSpPr/>
          <p:nvPr/>
        </p:nvSpPr>
        <p:spPr bwMode="auto">
          <a:xfrm>
            <a:off x="7748717" y="1435573"/>
            <a:ext cx="2515386" cy="2273194"/>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15" name="Title 1">
            <a:extLst>
              <a:ext uri="{FF2B5EF4-FFF2-40B4-BE49-F238E27FC236}">
                <a16:creationId xmlns:a16="http://schemas.microsoft.com/office/drawing/2014/main" id="{2EB9A643-871A-43C8-84F6-8215D042C001}"/>
              </a:ext>
            </a:extLst>
          </p:cNvPr>
          <p:cNvSpPr txBox="1">
            <a:spLocks/>
          </p:cNvSpPr>
          <p:nvPr/>
        </p:nvSpPr>
        <p:spPr>
          <a:xfrm>
            <a:off x="7748717" y="1243175"/>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F7E728A8-0FF6-40AD-84D2-C20C68696F24}"/>
              </a:ext>
            </a:extLst>
          </p:cNvPr>
          <p:cNvGrpSpPr/>
          <p:nvPr/>
        </p:nvGrpSpPr>
        <p:grpSpPr>
          <a:xfrm>
            <a:off x="8220638" y="1526678"/>
            <a:ext cx="589580" cy="689253"/>
            <a:chOff x="8858748" y="1556518"/>
            <a:chExt cx="601487" cy="703174"/>
          </a:xfrm>
        </p:grpSpPr>
        <p:sp>
          <p:nvSpPr>
            <p:cNvPr id="117" name="Rectangle: Rounded Corners 116">
              <a:extLst>
                <a:ext uri="{FF2B5EF4-FFF2-40B4-BE49-F238E27FC236}">
                  <a16:creationId xmlns:a16="http://schemas.microsoft.com/office/drawing/2014/main" id="{45D33E23-54B6-409D-9D1E-41D5EAC1DD8F}"/>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38253777-A2ED-4C2E-A80E-45F8455E4274}"/>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a:gradFill>
                  <a:gsLst>
                    <a:gs pos="0">
                      <a:srgbClr val="505050"/>
                    </a:gs>
                    <a:gs pos="100000">
                      <a:srgbClr val="505050"/>
                    </a:gs>
                  </a:gsLst>
                </a:gradFill>
                <a:latin typeface="Segoe UI"/>
              </a:endParaRPr>
            </a:p>
          </p:txBody>
        </p:sp>
        <p:sp>
          <p:nvSpPr>
            <p:cNvPr id="119" name="Title 1">
              <a:extLst>
                <a:ext uri="{FF2B5EF4-FFF2-40B4-BE49-F238E27FC236}">
                  <a16:creationId xmlns:a16="http://schemas.microsoft.com/office/drawing/2014/main" id="{CDEC56B9-8138-4AEB-9567-79A98472D27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20" name="Rectangle 119">
            <a:extLst>
              <a:ext uri="{FF2B5EF4-FFF2-40B4-BE49-F238E27FC236}">
                <a16:creationId xmlns:a16="http://schemas.microsoft.com/office/drawing/2014/main" id="{34DA6850-E295-4AE0-B8BD-C19E9056A914}"/>
              </a:ext>
            </a:extLst>
          </p:cNvPr>
          <p:cNvSpPr/>
          <p:nvPr/>
        </p:nvSpPr>
        <p:spPr bwMode="auto">
          <a:xfrm>
            <a:off x="8598947" y="1729267"/>
            <a:ext cx="140179" cy="15717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8B5752A-BD0F-4ACB-94BE-8ED0FAA56C23}"/>
              </a:ext>
            </a:extLst>
          </p:cNvPr>
          <p:cNvSpPr/>
          <p:nvPr/>
        </p:nvSpPr>
        <p:spPr bwMode="auto">
          <a:xfrm>
            <a:off x="8293808" y="2027325"/>
            <a:ext cx="140179" cy="15717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24762A4F-76AE-49BE-A046-D7A594A0F733}"/>
              </a:ext>
            </a:extLst>
          </p:cNvPr>
          <p:cNvGrpSpPr/>
          <p:nvPr/>
        </p:nvGrpSpPr>
        <p:grpSpPr>
          <a:xfrm>
            <a:off x="9202603" y="1526678"/>
            <a:ext cx="589580" cy="689253"/>
            <a:chOff x="9860544" y="1556518"/>
            <a:chExt cx="601487" cy="703174"/>
          </a:xfrm>
        </p:grpSpPr>
        <p:sp>
          <p:nvSpPr>
            <p:cNvPr id="123" name="Rectangle: Rounded Corners 122">
              <a:extLst>
                <a:ext uri="{FF2B5EF4-FFF2-40B4-BE49-F238E27FC236}">
                  <a16:creationId xmlns:a16="http://schemas.microsoft.com/office/drawing/2014/main" id="{3E6EB1A2-6F65-4660-9BF4-037472B69F6F}"/>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AC7F2771-FBFD-448F-AF70-6572906D82B5}"/>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882">
                <a:gradFill>
                  <a:gsLst>
                    <a:gs pos="0">
                      <a:srgbClr val="505050"/>
                    </a:gs>
                    <a:gs pos="100000">
                      <a:srgbClr val="505050"/>
                    </a:gs>
                  </a:gsLst>
                  <a:lin ang="5400000" scaled="1"/>
                </a:gradFill>
                <a:latin typeface="Segoe UI"/>
              </a:endParaRPr>
            </a:p>
          </p:txBody>
        </p:sp>
        <p:sp>
          <p:nvSpPr>
            <p:cNvPr id="125" name="Title 1">
              <a:extLst>
                <a:ext uri="{FF2B5EF4-FFF2-40B4-BE49-F238E27FC236}">
                  <a16:creationId xmlns:a16="http://schemas.microsoft.com/office/drawing/2014/main" id="{D9737884-1E73-4EA5-98B6-7760B73116AA}"/>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A84DC4DB-A745-48EA-A1C7-A04586FCED91}"/>
              </a:ext>
            </a:extLst>
          </p:cNvPr>
          <p:cNvGrpSpPr/>
          <p:nvPr/>
        </p:nvGrpSpPr>
        <p:grpSpPr>
          <a:xfrm>
            <a:off x="7878630" y="2395595"/>
            <a:ext cx="2255559" cy="1160248"/>
            <a:chOff x="8509832" y="2442985"/>
            <a:chExt cx="2301114" cy="1183682"/>
          </a:xfrm>
        </p:grpSpPr>
        <p:sp>
          <p:nvSpPr>
            <p:cNvPr id="127" name="Rectangle: Rounded Corners 126">
              <a:extLst>
                <a:ext uri="{FF2B5EF4-FFF2-40B4-BE49-F238E27FC236}">
                  <a16:creationId xmlns:a16="http://schemas.microsoft.com/office/drawing/2014/main" id="{045BA575-4E69-4D22-BE22-B18854AED634}"/>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BA97EE33-7014-4A5C-AD17-9EDAF51EA344}"/>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E381105D-6DF9-4107-BCFF-819D225F896A}"/>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0" name="Rectangle: Rounded Corners 129">
              <a:extLst>
                <a:ext uri="{FF2B5EF4-FFF2-40B4-BE49-F238E27FC236}">
                  <a16:creationId xmlns:a16="http://schemas.microsoft.com/office/drawing/2014/main" id="{E77C0E01-004F-404B-98C3-BC6E43529609}"/>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958940C8-1622-4FF7-9B2E-961C7C50EA73}"/>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32" name="Title 1">
              <a:extLst>
                <a:ext uri="{FF2B5EF4-FFF2-40B4-BE49-F238E27FC236}">
                  <a16:creationId xmlns:a16="http://schemas.microsoft.com/office/drawing/2014/main" id="{9D5043F2-3BAF-4687-9870-75E87D572473}"/>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33" name="Title 1">
              <a:extLst>
                <a:ext uri="{FF2B5EF4-FFF2-40B4-BE49-F238E27FC236}">
                  <a16:creationId xmlns:a16="http://schemas.microsoft.com/office/drawing/2014/main" id="{96639469-5C37-418C-B2D1-B8168CA11A12}"/>
                </a:ext>
              </a:extLst>
            </p:cNvPr>
            <p:cNvSpPr txBox="1">
              <a:spLocks/>
            </p:cNvSpPr>
            <p:nvPr/>
          </p:nvSpPr>
          <p:spPr>
            <a:xfrm>
              <a:off x="8813245" y="29878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34" name="Title 1">
              <a:extLst>
                <a:ext uri="{FF2B5EF4-FFF2-40B4-BE49-F238E27FC236}">
                  <a16:creationId xmlns:a16="http://schemas.microsoft.com/office/drawing/2014/main" id="{C371ECE6-DA82-41E2-9A18-DB0D7462CD73}"/>
                </a:ext>
              </a:extLst>
            </p:cNvPr>
            <p:cNvSpPr txBox="1">
              <a:spLocks/>
            </p:cNvSpPr>
            <p:nvPr/>
          </p:nvSpPr>
          <p:spPr>
            <a:xfrm>
              <a:off x="9906048" y="29878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796CB826-6141-4946-A13C-7813FAC7E959}"/>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BA682CA3-FD9F-4F97-BCB6-1C530E9A1E4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41" name="Freeform: Shape 140">
                <a:extLst>
                  <a:ext uri="{FF2B5EF4-FFF2-40B4-BE49-F238E27FC236}">
                    <a16:creationId xmlns:a16="http://schemas.microsoft.com/office/drawing/2014/main" id="{3D967C56-2C6B-409E-986A-87F0AB45A679}"/>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42" name="Freeform: Shape 141">
                <a:extLst>
                  <a:ext uri="{FF2B5EF4-FFF2-40B4-BE49-F238E27FC236}">
                    <a16:creationId xmlns:a16="http://schemas.microsoft.com/office/drawing/2014/main" id="{83B19BCF-3836-4929-912D-BFB66215D664}"/>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136" name="Group 135">
              <a:extLst>
                <a:ext uri="{FF2B5EF4-FFF2-40B4-BE49-F238E27FC236}">
                  <a16:creationId xmlns:a16="http://schemas.microsoft.com/office/drawing/2014/main" id="{F3FCCAF9-993F-40DA-A3A1-C7BF4601EA1B}"/>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458F0F0A-00F0-4078-B348-0766BF993CA8}"/>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38" name="Freeform: Shape 137">
                <a:extLst>
                  <a:ext uri="{FF2B5EF4-FFF2-40B4-BE49-F238E27FC236}">
                    <a16:creationId xmlns:a16="http://schemas.microsoft.com/office/drawing/2014/main" id="{4750F9FE-4648-406C-A0F9-D297D13BDAA5}"/>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39" name="Freeform: Shape 138">
                <a:extLst>
                  <a:ext uri="{FF2B5EF4-FFF2-40B4-BE49-F238E27FC236}">
                    <a16:creationId xmlns:a16="http://schemas.microsoft.com/office/drawing/2014/main" id="{05CEBF18-91B0-460C-9733-EA2A91E9276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grpSp>
      </p:grpSp>
      <p:cxnSp>
        <p:nvCxnSpPr>
          <p:cNvPr id="143" name="Straight Arrow Connector 142">
            <a:extLst>
              <a:ext uri="{FF2B5EF4-FFF2-40B4-BE49-F238E27FC236}">
                <a16:creationId xmlns:a16="http://schemas.microsoft.com/office/drawing/2014/main" id="{1BF8CAB3-AC9C-46FA-9EC2-DCF992456892}"/>
              </a:ext>
            </a:extLst>
          </p:cNvPr>
          <p:cNvCxnSpPr>
            <a:cxnSpLocks/>
          </p:cNvCxnSpPr>
          <p:nvPr/>
        </p:nvCxnSpPr>
        <p:spPr>
          <a:xfrm flipH="1">
            <a:off x="8318434" y="2215931"/>
            <a:ext cx="1" cy="71703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F6A1718-6965-445D-812C-AC301DEB4855}"/>
              </a:ext>
            </a:extLst>
          </p:cNvPr>
          <p:cNvCxnSpPr>
            <a:cxnSpLocks/>
          </p:cNvCxnSpPr>
          <p:nvPr/>
        </p:nvCxnSpPr>
        <p:spPr>
          <a:xfrm flipH="1">
            <a:off x="9695454" y="2215931"/>
            <a:ext cx="1" cy="62202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F5431430-51F7-46BF-A3D2-2AC595440674}"/>
              </a:ext>
            </a:extLst>
          </p:cNvPr>
          <p:cNvCxnSpPr>
            <a:cxnSpLocks/>
          </p:cNvCxnSpPr>
          <p:nvPr/>
        </p:nvCxnSpPr>
        <p:spPr>
          <a:xfrm rot="16200000" flipH="1">
            <a:off x="8593514" y="2138111"/>
            <a:ext cx="713771" cy="869409"/>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03F42213-5A16-4845-B8B9-4031B263C533}"/>
              </a:ext>
            </a:extLst>
          </p:cNvPr>
          <p:cNvCxnSpPr>
            <a:cxnSpLocks/>
          </p:cNvCxnSpPr>
          <p:nvPr/>
        </p:nvCxnSpPr>
        <p:spPr>
          <a:xfrm rot="5400000">
            <a:off x="8752326" y="2090449"/>
            <a:ext cx="618445" cy="869409"/>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D34D04D0-5F73-4838-B583-0DE651EFF2C5}"/>
              </a:ext>
            </a:extLst>
          </p:cNvPr>
          <p:cNvSpPr/>
          <p:nvPr/>
        </p:nvSpPr>
        <p:spPr bwMode="auto">
          <a:xfrm>
            <a:off x="7748717" y="4285554"/>
            <a:ext cx="2515386" cy="22731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48" name="Title 1">
            <a:extLst>
              <a:ext uri="{FF2B5EF4-FFF2-40B4-BE49-F238E27FC236}">
                <a16:creationId xmlns:a16="http://schemas.microsoft.com/office/drawing/2014/main" id="{E8020A02-49A0-462C-BAD9-6CB50ACDA2C0}"/>
              </a:ext>
            </a:extLst>
          </p:cNvPr>
          <p:cNvSpPr txBox="1">
            <a:spLocks/>
          </p:cNvSpPr>
          <p:nvPr/>
        </p:nvSpPr>
        <p:spPr>
          <a:xfrm>
            <a:off x="7748717" y="4093155"/>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73E5B875-D3EF-4A86-B7DA-C7D3EB4FED6F}"/>
              </a:ext>
            </a:extLst>
          </p:cNvPr>
          <p:cNvGrpSpPr/>
          <p:nvPr/>
        </p:nvGrpSpPr>
        <p:grpSpPr>
          <a:xfrm>
            <a:off x="8220638" y="4376657"/>
            <a:ext cx="589580" cy="689253"/>
            <a:chOff x="8858748" y="4464059"/>
            <a:chExt cx="601487" cy="703174"/>
          </a:xfrm>
        </p:grpSpPr>
        <p:sp>
          <p:nvSpPr>
            <p:cNvPr id="150" name="Rectangle: Rounded Corners 149">
              <a:extLst>
                <a:ext uri="{FF2B5EF4-FFF2-40B4-BE49-F238E27FC236}">
                  <a16:creationId xmlns:a16="http://schemas.microsoft.com/office/drawing/2014/main" id="{8486F759-D82C-4E65-9662-2E53279AF1F7}"/>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71599EEF-CF9D-4F42-9D17-532FD1FD7905}"/>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a:gradFill>
                  <a:gsLst>
                    <a:gs pos="0">
                      <a:srgbClr val="505050"/>
                    </a:gs>
                    <a:gs pos="100000">
                      <a:srgbClr val="505050"/>
                    </a:gs>
                  </a:gsLst>
                </a:gradFill>
                <a:latin typeface="Segoe UI"/>
              </a:endParaRPr>
            </a:p>
          </p:txBody>
        </p:sp>
        <p:sp>
          <p:nvSpPr>
            <p:cNvPr id="152" name="Title 1">
              <a:extLst>
                <a:ext uri="{FF2B5EF4-FFF2-40B4-BE49-F238E27FC236}">
                  <a16:creationId xmlns:a16="http://schemas.microsoft.com/office/drawing/2014/main" id="{B7C818DC-4CAC-4DFA-8FCD-9765371E0C12}"/>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53" name="Rectangle 152">
            <a:extLst>
              <a:ext uri="{FF2B5EF4-FFF2-40B4-BE49-F238E27FC236}">
                <a16:creationId xmlns:a16="http://schemas.microsoft.com/office/drawing/2014/main" id="{AFA6225E-82CB-42DC-BECE-8DEAE57FAAD5}"/>
              </a:ext>
            </a:extLst>
          </p:cNvPr>
          <p:cNvSpPr/>
          <p:nvPr/>
        </p:nvSpPr>
        <p:spPr bwMode="auto">
          <a:xfrm>
            <a:off x="8598947" y="4579246"/>
            <a:ext cx="140179" cy="157170"/>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E35FD24C-6811-4A99-802E-2B9BAD42BAD5}"/>
              </a:ext>
            </a:extLst>
          </p:cNvPr>
          <p:cNvSpPr/>
          <p:nvPr/>
        </p:nvSpPr>
        <p:spPr bwMode="auto">
          <a:xfrm>
            <a:off x="8293808" y="4877306"/>
            <a:ext cx="140179" cy="157170"/>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50082BE-C863-412C-9910-7D1A1FEE214A}"/>
              </a:ext>
            </a:extLst>
          </p:cNvPr>
          <p:cNvGrpSpPr/>
          <p:nvPr/>
        </p:nvGrpSpPr>
        <p:grpSpPr>
          <a:xfrm>
            <a:off x="9202603" y="4376657"/>
            <a:ext cx="589580" cy="689253"/>
            <a:chOff x="9860544" y="4464059"/>
            <a:chExt cx="601487" cy="703174"/>
          </a:xfrm>
        </p:grpSpPr>
        <p:sp>
          <p:nvSpPr>
            <p:cNvPr id="156" name="Rectangle: Rounded Corners 155">
              <a:extLst>
                <a:ext uri="{FF2B5EF4-FFF2-40B4-BE49-F238E27FC236}">
                  <a16:creationId xmlns:a16="http://schemas.microsoft.com/office/drawing/2014/main" id="{E69D81B5-B202-4942-B99B-05794FF20BBC}"/>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8C89F16-1A28-4766-999A-A2CAB9D5FEB0}"/>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882">
                <a:gradFill>
                  <a:gsLst>
                    <a:gs pos="0">
                      <a:srgbClr val="505050"/>
                    </a:gs>
                    <a:gs pos="100000">
                      <a:srgbClr val="505050"/>
                    </a:gs>
                  </a:gsLst>
                  <a:lin ang="5400000" scaled="1"/>
                </a:gradFill>
                <a:latin typeface="Segoe UI"/>
              </a:endParaRPr>
            </a:p>
          </p:txBody>
        </p:sp>
        <p:sp>
          <p:nvSpPr>
            <p:cNvPr id="158" name="Title 1">
              <a:extLst>
                <a:ext uri="{FF2B5EF4-FFF2-40B4-BE49-F238E27FC236}">
                  <a16:creationId xmlns:a16="http://schemas.microsoft.com/office/drawing/2014/main" id="{F0EB625A-91C6-4171-B2EA-E515AB46E842}"/>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8A0AED02-E6EF-4922-AC86-D352EDAF86F4}"/>
              </a:ext>
            </a:extLst>
          </p:cNvPr>
          <p:cNvGrpSpPr/>
          <p:nvPr/>
        </p:nvGrpSpPr>
        <p:grpSpPr>
          <a:xfrm>
            <a:off x="7878630" y="5245575"/>
            <a:ext cx="2255559" cy="1160248"/>
            <a:chOff x="8509832" y="5350526"/>
            <a:chExt cx="2301114" cy="1183682"/>
          </a:xfrm>
        </p:grpSpPr>
        <p:sp>
          <p:nvSpPr>
            <p:cNvPr id="160" name="Rectangle: Rounded Corners 159">
              <a:extLst>
                <a:ext uri="{FF2B5EF4-FFF2-40B4-BE49-F238E27FC236}">
                  <a16:creationId xmlns:a16="http://schemas.microsoft.com/office/drawing/2014/main" id="{4CEA979D-82A0-4886-AA71-BBFF8CE015E5}"/>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1" name="Title 1">
              <a:extLst>
                <a:ext uri="{FF2B5EF4-FFF2-40B4-BE49-F238E27FC236}">
                  <a16:creationId xmlns:a16="http://schemas.microsoft.com/office/drawing/2014/main" id="{A1833D6E-83B8-4C7D-A2DC-905FFEBEE389}"/>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D01835FB-38BF-45C6-BE02-6851681D871B}"/>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3" name="Rectangle: Rounded Corners 162">
              <a:extLst>
                <a:ext uri="{FF2B5EF4-FFF2-40B4-BE49-F238E27FC236}">
                  <a16:creationId xmlns:a16="http://schemas.microsoft.com/office/drawing/2014/main" id="{391FB6F6-9CD0-4954-900A-3E3F1D35C725}"/>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4" name="Title 1">
              <a:extLst>
                <a:ext uri="{FF2B5EF4-FFF2-40B4-BE49-F238E27FC236}">
                  <a16:creationId xmlns:a16="http://schemas.microsoft.com/office/drawing/2014/main" id="{D5F2DC54-BF0B-4CDB-B215-26BC09D433A1}"/>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65" name="Title 1">
              <a:extLst>
                <a:ext uri="{FF2B5EF4-FFF2-40B4-BE49-F238E27FC236}">
                  <a16:creationId xmlns:a16="http://schemas.microsoft.com/office/drawing/2014/main" id="{095C9D11-9E9A-466A-9967-89AF1A9E14E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66" name="Title 1">
              <a:extLst>
                <a:ext uri="{FF2B5EF4-FFF2-40B4-BE49-F238E27FC236}">
                  <a16:creationId xmlns:a16="http://schemas.microsoft.com/office/drawing/2014/main" id="{E2DB93E9-97F3-471A-AA72-7921500698AD}"/>
                </a:ext>
              </a:extLst>
            </p:cNvPr>
            <p:cNvSpPr txBox="1">
              <a:spLocks/>
            </p:cNvSpPr>
            <p:nvPr/>
          </p:nvSpPr>
          <p:spPr>
            <a:xfrm>
              <a:off x="8813245" y="589542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67" name="Title 1">
              <a:extLst>
                <a:ext uri="{FF2B5EF4-FFF2-40B4-BE49-F238E27FC236}">
                  <a16:creationId xmlns:a16="http://schemas.microsoft.com/office/drawing/2014/main" id="{244C915B-5C1E-4174-8FD7-42DEAF41C8BB}"/>
                </a:ext>
              </a:extLst>
            </p:cNvPr>
            <p:cNvSpPr txBox="1">
              <a:spLocks/>
            </p:cNvSpPr>
            <p:nvPr/>
          </p:nvSpPr>
          <p:spPr>
            <a:xfrm>
              <a:off x="9906048" y="589542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4708F8C2-5AC7-4515-BED3-C7DD6AE9C230}"/>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03E8594-9F9D-4B54-B1D7-AA4F2619408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74" name="Freeform: Shape 173">
                <a:extLst>
                  <a:ext uri="{FF2B5EF4-FFF2-40B4-BE49-F238E27FC236}">
                    <a16:creationId xmlns:a16="http://schemas.microsoft.com/office/drawing/2014/main" id="{7C8AED67-C180-480B-8CAD-545E98051B9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75" name="Freeform: Shape 174">
                <a:extLst>
                  <a:ext uri="{FF2B5EF4-FFF2-40B4-BE49-F238E27FC236}">
                    <a16:creationId xmlns:a16="http://schemas.microsoft.com/office/drawing/2014/main" id="{8E419546-3603-4CFC-98C6-BFE0A0FA0BA5}"/>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169" name="Group 168">
              <a:extLst>
                <a:ext uri="{FF2B5EF4-FFF2-40B4-BE49-F238E27FC236}">
                  <a16:creationId xmlns:a16="http://schemas.microsoft.com/office/drawing/2014/main" id="{541ECFC9-8E25-492A-8E5F-29074E5D2727}"/>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4B389378-BF10-4E19-81A8-50FFF0D20683}"/>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71" name="Freeform: Shape 170">
                <a:extLst>
                  <a:ext uri="{FF2B5EF4-FFF2-40B4-BE49-F238E27FC236}">
                    <a16:creationId xmlns:a16="http://schemas.microsoft.com/office/drawing/2014/main" id="{06A50B9B-4792-42FE-9010-011B6F72131B}"/>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72" name="Freeform: Shape 171">
                <a:extLst>
                  <a:ext uri="{FF2B5EF4-FFF2-40B4-BE49-F238E27FC236}">
                    <a16:creationId xmlns:a16="http://schemas.microsoft.com/office/drawing/2014/main" id="{B0888999-9FD3-405C-BA87-49648962150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grpSp>
      </p:grpSp>
      <p:cxnSp>
        <p:nvCxnSpPr>
          <p:cNvPr id="176" name="Straight Arrow Connector 175">
            <a:extLst>
              <a:ext uri="{FF2B5EF4-FFF2-40B4-BE49-F238E27FC236}">
                <a16:creationId xmlns:a16="http://schemas.microsoft.com/office/drawing/2014/main" id="{ACCD2627-A4D9-4EEF-90FE-CFEF4171350F}"/>
              </a:ext>
            </a:extLst>
          </p:cNvPr>
          <p:cNvCxnSpPr>
            <a:cxnSpLocks/>
          </p:cNvCxnSpPr>
          <p:nvPr/>
        </p:nvCxnSpPr>
        <p:spPr>
          <a:xfrm flipH="1">
            <a:off x="8318434" y="5065910"/>
            <a:ext cx="1" cy="71703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334ABB7-74F0-4724-8EA4-34B77E51020C}"/>
              </a:ext>
            </a:extLst>
          </p:cNvPr>
          <p:cNvCxnSpPr>
            <a:cxnSpLocks/>
          </p:cNvCxnSpPr>
          <p:nvPr/>
        </p:nvCxnSpPr>
        <p:spPr>
          <a:xfrm flipH="1">
            <a:off x="9695454" y="5065912"/>
            <a:ext cx="1" cy="62202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0F16C869-BB0D-41AA-8E4F-27C6EC4FA157}"/>
              </a:ext>
            </a:extLst>
          </p:cNvPr>
          <p:cNvCxnSpPr>
            <a:cxnSpLocks/>
          </p:cNvCxnSpPr>
          <p:nvPr/>
        </p:nvCxnSpPr>
        <p:spPr>
          <a:xfrm rot="16200000" flipH="1">
            <a:off x="8593514" y="4988092"/>
            <a:ext cx="713771" cy="869409"/>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DE5E04B2-CAEC-492A-B4FE-9C6092CBAFB9}"/>
              </a:ext>
            </a:extLst>
          </p:cNvPr>
          <p:cNvCxnSpPr>
            <a:cxnSpLocks/>
          </p:cNvCxnSpPr>
          <p:nvPr/>
        </p:nvCxnSpPr>
        <p:spPr>
          <a:xfrm rot="5400000">
            <a:off x="8752326" y="4940428"/>
            <a:ext cx="618445" cy="869409"/>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E84D0993-01B5-407D-A48E-2C35BD74A726}"/>
              </a:ext>
            </a:extLst>
          </p:cNvPr>
          <p:cNvCxnSpPr>
            <a:cxnSpLocks/>
          </p:cNvCxnSpPr>
          <p:nvPr/>
        </p:nvCxnSpPr>
        <p:spPr>
          <a:xfrm flipV="1">
            <a:off x="6164758" y="1963471"/>
            <a:ext cx="2089423" cy="1165187"/>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01B9354E-03D5-4143-9ACC-48519E22A872}"/>
              </a:ext>
            </a:extLst>
          </p:cNvPr>
          <p:cNvCxnSpPr>
            <a:cxnSpLocks/>
          </p:cNvCxnSpPr>
          <p:nvPr/>
        </p:nvCxnSpPr>
        <p:spPr>
          <a:xfrm>
            <a:off x="6164758" y="3553630"/>
            <a:ext cx="2089423" cy="1254817"/>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1E4E4E49-2C12-46E7-A6E8-22C2C27624E3}"/>
              </a:ext>
            </a:extLst>
          </p:cNvPr>
          <p:cNvGrpSpPr/>
          <p:nvPr/>
        </p:nvGrpSpPr>
        <p:grpSpPr>
          <a:xfrm>
            <a:off x="10655707" y="1435604"/>
            <a:ext cx="896297" cy="557087"/>
            <a:chOff x="9359918" y="536538"/>
            <a:chExt cx="914400" cy="568338"/>
          </a:xfrm>
        </p:grpSpPr>
        <p:sp>
          <p:nvSpPr>
            <p:cNvPr id="184" name="globe_2" title="Icon of a sphere made of lines">
              <a:extLst>
                <a:ext uri="{FF2B5EF4-FFF2-40B4-BE49-F238E27FC236}">
                  <a16:creationId xmlns:a16="http://schemas.microsoft.com/office/drawing/2014/main" id="{568B1FF9-C532-4C60-A15E-A309D6E3A961}"/>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882">
                <a:gradFill>
                  <a:gsLst>
                    <a:gs pos="0">
                      <a:srgbClr val="505050"/>
                    </a:gs>
                    <a:gs pos="100000">
                      <a:srgbClr val="505050"/>
                    </a:gs>
                  </a:gsLst>
                </a:gradFill>
                <a:latin typeface="Segoe UI"/>
              </a:endParaRPr>
            </a:p>
          </p:txBody>
        </p:sp>
        <p:sp>
          <p:nvSpPr>
            <p:cNvPr id="185" name="Title 1">
              <a:extLst>
                <a:ext uri="{FF2B5EF4-FFF2-40B4-BE49-F238E27FC236}">
                  <a16:creationId xmlns:a16="http://schemas.microsoft.com/office/drawing/2014/main" id="{66CD84C3-690D-4AC9-8226-5E01D7C2A79A}"/>
                </a:ext>
              </a:extLst>
            </p:cNvPr>
            <p:cNvSpPr txBox="1">
              <a:spLocks/>
            </p:cNvSpPr>
            <p:nvPr/>
          </p:nvSpPr>
          <p:spPr>
            <a:xfrm>
              <a:off x="9359918" y="536538"/>
              <a:ext cx="914400" cy="15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cxnSp>
        <p:nvCxnSpPr>
          <p:cNvPr id="5" name="Straight Arrow Connector 4">
            <a:extLst>
              <a:ext uri="{FF2B5EF4-FFF2-40B4-BE49-F238E27FC236}">
                <a16:creationId xmlns:a16="http://schemas.microsoft.com/office/drawing/2014/main" id="{479D2B41-EDC5-48FE-9EBF-2C74E1679BC2}"/>
              </a:ext>
            </a:extLst>
          </p:cNvPr>
          <p:cNvCxnSpPr>
            <a:cxnSpLocks/>
            <a:stCxn id="184" idx="0"/>
          </p:cNvCxnSpPr>
          <p:nvPr/>
        </p:nvCxnSpPr>
        <p:spPr>
          <a:xfrm flipH="1">
            <a:off x="10067661" y="1813965"/>
            <a:ext cx="85762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318237E2-4413-484B-A30E-38162D986C03}"/>
              </a:ext>
            </a:extLst>
          </p:cNvPr>
          <p:cNvGrpSpPr/>
          <p:nvPr/>
        </p:nvGrpSpPr>
        <p:grpSpPr>
          <a:xfrm>
            <a:off x="10655707" y="4285584"/>
            <a:ext cx="896297" cy="557087"/>
            <a:chOff x="9359918" y="536538"/>
            <a:chExt cx="914400" cy="568338"/>
          </a:xfrm>
        </p:grpSpPr>
        <p:sp>
          <p:nvSpPr>
            <p:cNvPr id="195" name="globe_2" title="Icon of a sphere made of lines">
              <a:extLst>
                <a:ext uri="{FF2B5EF4-FFF2-40B4-BE49-F238E27FC236}">
                  <a16:creationId xmlns:a16="http://schemas.microsoft.com/office/drawing/2014/main" id="{54EAFA06-EC27-463D-BB1E-BE2D650EBCA5}"/>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882">
                <a:gradFill>
                  <a:gsLst>
                    <a:gs pos="0">
                      <a:srgbClr val="505050"/>
                    </a:gs>
                    <a:gs pos="100000">
                      <a:srgbClr val="505050"/>
                    </a:gs>
                  </a:gsLst>
                </a:gradFill>
                <a:latin typeface="Segoe UI"/>
              </a:endParaRPr>
            </a:p>
          </p:txBody>
        </p:sp>
        <p:sp>
          <p:nvSpPr>
            <p:cNvPr id="196" name="Title 1">
              <a:extLst>
                <a:ext uri="{FF2B5EF4-FFF2-40B4-BE49-F238E27FC236}">
                  <a16:creationId xmlns:a16="http://schemas.microsoft.com/office/drawing/2014/main" id="{021A644E-AC3C-46C0-9572-CABB2639C883}"/>
                </a:ext>
              </a:extLst>
            </p:cNvPr>
            <p:cNvSpPr txBox="1">
              <a:spLocks/>
            </p:cNvSpPr>
            <p:nvPr/>
          </p:nvSpPr>
          <p:spPr>
            <a:xfrm>
              <a:off x="9359918" y="536538"/>
              <a:ext cx="914400" cy="15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cxnSp>
        <p:nvCxnSpPr>
          <p:cNvPr id="194" name="Straight Arrow Connector 193">
            <a:extLst>
              <a:ext uri="{FF2B5EF4-FFF2-40B4-BE49-F238E27FC236}">
                <a16:creationId xmlns:a16="http://schemas.microsoft.com/office/drawing/2014/main" id="{C99936B2-B0AC-4071-9FBA-FAC40F081ED5}"/>
              </a:ext>
            </a:extLst>
          </p:cNvPr>
          <p:cNvCxnSpPr>
            <a:cxnSpLocks/>
            <a:stCxn id="195" idx="0"/>
          </p:cNvCxnSpPr>
          <p:nvPr/>
        </p:nvCxnSpPr>
        <p:spPr>
          <a:xfrm flipH="1">
            <a:off x="10067661" y="4663946"/>
            <a:ext cx="85762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6">
            <a:extLst>
              <a:ext uri="{FF2B5EF4-FFF2-40B4-BE49-F238E27FC236}">
                <a16:creationId xmlns:a16="http://schemas.microsoft.com/office/drawing/2014/main" id="{C84D3D41-9B88-FD98-8D11-7CB06762714B}"/>
              </a:ext>
            </a:extLst>
          </p:cNvPr>
          <p:cNvSpPr txBox="1">
            <a:spLocks/>
          </p:cNvSpPr>
          <p:nvPr/>
        </p:nvSpPr>
        <p:spPr>
          <a:xfrm>
            <a:off x="614490" y="1874377"/>
            <a:ext cx="4000907"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a:buFont typeface="+mj-lt"/>
              <a:buAutoNum type="arabicPeriod"/>
            </a:pPr>
            <a:r>
              <a:rPr lang="en-US" sz="1800" b="0">
                <a:latin typeface="Segoe UI" panose="020B0502040204020203" pitchFamily="34" charset="0"/>
              </a:rPr>
              <a:t>The </a:t>
            </a:r>
            <a:r>
              <a:rPr lang="en-US" sz="1800">
                <a:latin typeface="Segoe UI" panose="020B0502040204020203" pitchFamily="34" charset="0"/>
              </a:rPr>
              <a:t>control plane </a:t>
            </a:r>
            <a:r>
              <a:rPr lang="en-US" sz="1800" b="0">
                <a:latin typeface="Segoe UI" panose="020B0502040204020203" pitchFamily="34" charset="0"/>
              </a:rPr>
              <a:t>provides the core Kubernetes services and orchestration of application workloads</a:t>
            </a:r>
          </a:p>
        </p:txBody>
      </p:sp>
      <p:sp>
        <p:nvSpPr>
          <p:cNvPr id="6" name="Title 16">
            <a:extLst>
              <a:ext uri="{FF2B5EF4-FFF2-40B4-BE49-F238E27FC236}">
                <a16:creationId xmlns:a16="http://schemas.microsoft.com/office/drawing/2014/main" id="{1FD23219-6034-25B6-5700-76B20B0E6918}"/>
              </a:ext>
            </a:extLst>
          </p:cNvPr>
          <p:cNvSpPr txBox="1">
            <a:spLocks/>
          </p:cNvSpPr>
          <p:nvPr/>
        </p:nvSpPr>
        <p:spPr>
          <a:xfrm>
            <a:off x="600668" y="5666165"/>
            <a:ext cx="400840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defTabSz="914192">
              <a:buFont typeface="+mj-lt"/>
              <a:buAutoNum type="arabicPeriod" startAt="6"/>
              <a:defRPr/>
            </a:pPr>
            <a:r>
              <a:rPr lang="en-US" sz="1800">
                <a:latin typeface="Segoe UI" panose="020B0502040204020203" pitchFamily="34" charset="0"/>
              </a:rPr>
              <a:t>Pods</a:t>
            </a:r>
            <a:r>
              <a:rPr lang="en-US" sz="1800" b="0">
                <a:latin typeface="Segoe UI" panose="020B0502040204020203" pitchFamily="34" charset="0"/>
              </a:rPr>
              <a:t> run a set of containers with shared storage and network resources </a:t>
            </a:r>
          </a:p>
        </p:txBody>
      </p:sp>
      <p:sp>
        <p:nvSpPr>
          <p:cNvPr id="3" name="Title 2">
            <a:extLst>
              <a:ext uri="{FF2B5EF4-FFF2-40B4-BE49-F238E27FC236}">
                <a16:creationId xmlns:a16="http://schemas.microsoft.com/office/drawing/2014/main" id="{F74B791A-F454-54DE-C18F-7D7E883CDCB2}"/>
              </a:ext>
            </a:extLst>
          </p:cNvPr>
          <p:cNvSpPr txBox="1">
            <a:spLocks/>
          </p:cNvSpPr>
          <p:nvPr/>
        </p:nvSpPr>
        <p:spPr>
          <a:xfrm>
            <a:off x="485861" y="29565"/>
            <a:ext cx="112587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a:t>How Kubernetes works</a:t>
            </a:r>
          </a:p>
        </p:txBody>
      </p:sp>
    </p:spTree>
    <p:extLst>
      <p:ext uri="{BB962C8B-B14F-4D97-AF65-F5344CB8AC3E}">
        <p14:creationId xmlns:p14="http://schemas.microsoft.com/office/powerpoint/2010/main" val="18603215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6344A06-9785-4582-A6BD-47704AF0083C}"/>
              </a:ext>
            </a:extLst>
          </p:cNvPr>
          <p:cNvSpPr/>
          <p:nvPr/>
        </p:nvSpPr>
        <p:spPr bwMode="auto">
          <a:xfrm>
            <a:off x="359280" y="1203587"/>
            <a:ext cx="1431458" cy="3795923"/>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VM</a:t>
            </a:r>
          </a:p>
        </p:txBody>
      </p:sp>
      <p:sp>
        <p:nvSpPr>
          <p:cNvPr id="12" name="Rectangle 11">
            <a:extLst>
              <a:ext uri="{FF2B5EF4-FFF2-40B4-BE49-F238E27FC236}">
                <a16:creationId xmlns:a16="http://schemas.microsoft.com/office/drawing/2014/main" id="{899599E2-6E9D-40EC-A943-E2AE58A0D415}"/>
              </a:ext>
            </a:extLst>
          </p:cNvPr>
          <p:cNvSpPr/>
          <p:nvPr/>
        </p:nvSpPr>
        <p:spPr>
          <a:xfrm>
            <a:off x="341586" y="5973735"/>
            <a:ext cx="1455683" cy="480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Server</a:t>
            </a:r>
          </a:p>
        </p:txBody>
      </p:sp>
      <p:sp>
        <p:nvSpPr>
          <p:cNvPr id="13" name="Rectangle 12">
            <a:extLst>
              <a:ext uri="{FF2B5EF4-FFF2-40B4-BE49-F238E27FC236}">
                <a16:creationId xmlns:a16="http://schemas.microsoft.com/office/drawing/2014/main" id="{0C9A8206-720E-45B9-91AA-3E7573EFA7CC}"/>
              </a:ext>
            </a:extLst>
          </p:cNvPr>
          <p:cNvSpPr/>
          <p:nvPr/>
        </p:nvSpPr>
        <p:spPr>
          <a:xfrm>
            <a:off x="341586" y="5493105"/>
            <a:ext cx="1455683" cy="480630"/>
          </a:xfrm>
          <a:prstGeom prst="rect">
            <a:avLst/>
          </a:prstGeom>
          <a:solidFill>
            <a:schemeClr val="accent6">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Host OS</a:t>
            </a:r>
          </a:p>
        </p:txBody>
      </p:sp>
      <p:sp>
        <p:nvSpPr>
          <p:cNvPr id="14" name="Rectangle 13">
            <a:extLst>
              <a:ext uri="{FF2B5EF4-FFF2-40B4-BE49-F238E27FC236}">
                <a16:creationId xmlns:a16="http://schemas.microsoft.com/office/drawing/2014/main" id="{BD6900BA-BAFE-4F5B-B17F-F8BDB6684F37}"/>
              </a:ext>
            </a:extLst>
          </p:cNvPr>
          <p:cNvSpPr/>
          <p:nvPr/>
        </p:nvSpPr>
        <p:spPr>
          <a:xfrm>
            <a:off x="341586" y="4999510"/>
            <a:ext cx="1455683" cy="48063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Hypervisor</a:t>
            </a:r>
          </a:p>
        </p:txBody>
      </p:sp>
      <p:sp>
        <p:nvSpPr>
          <p:cNvPr id="15" name="Rectangle 14">
            <a:extLst>
              <a:ext uri="{FF2B5EF4-FFF2-40B4-BE49-F238E27FC236}">
                <a16:creationId xmlns:a16="http://schemas.microsoft.com/office/drawing/2014/main" id="{D0536AF1-848D-4860-900D-79B63D896661}"/>
              </a:ext>
            </a:extLst>
          </p:cNvPr>
          <p:cNvSpPr/>
          <p:nvPr/>
        </p:nvSpPr>
        <p:spPr>
          <a:xfrm>
            <a:off x="532251" y="4345294"/>
            <a:ext cx="1074351" cy="5464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Guest OS</a:t>
            </a:r>
          </a:p>
        </p:txBody>
      </p:sp>
      <p:sp>
        <p:nvSpPr>
          <p:cNvPr id="16" name="Rectangle 15">
            <a:extLst>
              <a:ext uri="{FF2B5EF4-FFF2-40B4-BE49-F238E27FC236}">
                <a16:creationId xmlns:a16="http://schemas.microsoft.com/office/drawing/2014/main" id="{2F6D8363-29A2-41FC-9B0C-DD38DE565782}"/>
              </a:ext>
            </a:extLst>
          </p:cNvPr>
          <p:cNvSpPr/>
          <p:nvPr/>
        </p:nvSpPr>
        <p:spPr>
          <a:xfrm>
            <a:off x="526875" y="1726334"/>
            <a:ext cx="1075923" cy="2605995"/>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 </a:t>
            </a:r>
          </a:p>
        </p:txBody>
      </p:sp>
      <p:pic>
        <p:nvPicPr>
          <p:cNvPr id="17" name="Picture 16">
            <a:extLst>
              <a:ext uri="{FF2B5EF4-FFF2-40B4-BE49-F238E27FC236}">
                <a16:creationId xmlns:a16="http://schemas.microsoft.com/office/drawing/2014/main" id="{988795AC-587E-4310-9E45-F0596AA62F60}"/>
              </a:ext>
            </a:extLst>
          </p:cNvPr>
          <p:cNvPicPr>
            <a:picLocks noChangeAspect="1"/>
          </p:cNvPicPr>
          <p:nvPr/>
        </p:nvPicPr>
        <p:blipFill>
          <a:blip r:embed="rId3"/>
          <a:stretch>
            <a:fillRect/>
          </a:stretch>
        </p:blipFill>
        <p:spPr>
          <a:xfrm>
            <a:off x="603786" y="1766872"/>
            <a:ext cx="942445" cy="942445"/>
          </a:xfrm>
          <a:prstGeom prst="rect">
            <a:avLst/>
          </a:prstGeom>
        </p:spPr>
      </p:pic>
      <p:sp>
        <p:nvSpPr>
          <p:cNvPr id="23" name="Rectangle 22">
            <a:extLst>
              <a:ext uri="{FF2B5EF4-FFF2-40B4-BE49-F238E27FC236}">
                <a16:creationId xmlns:a16="http://schemas.microsoft.com/office/drawing/2014/main" id="{DE007B44-4CCF-4A66-9649-2DBC83BE9993}"/>
              </a:ext>
            </a:extLst>
          </p:cNvPr>
          <p:cNvSpPr/>
          <p:nvPr/>
        </p:nvSpPr>
        <p:spPr bwMode="auto">
          <a:xfrm>
            <a:off x="359278" y="1307437"/>
            <a:ext cx="1431459"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Control Plane Node</a:t>
            </a:r>
          </a:p>
        </p:txBody>
      </p:sp>
      <p:sp>
        <p:nvSpPr>
          <p:cNvPr id="24" name="Rectangle 23">
            <a:extLst>
              <a:ext uri="{FF2B5EF4-FFF2-40B4-BE49-F238E27FC236}">
                <a16:creationId xmlns:a16="http://schemas.microsoft.com/office/drawing/2014/main" id="{7109585C-3293-4AF8-ACB7-53C61DDE3AD2}"/>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rgbClr val="7030A0"/>
                </a:solidFill>
              </a:rPr>
              <a:t>Cluster</a:t>
            </a:r>
            <a:endParaRPr lang="en-US" sz="2000">
              <a:solidFill>
                <a:srgbClr val="7030A0"/>
              </a:solidFill>
            </a:endParaRPr>
          </a:p>
        </p:txBody>
      </p:sp>
      <p:pic>
        <p:nvPicPr>
          <p:cNvPr id="25" name="Picture 24">
            <a:extLst>
              <a:ext uri="{FF2B5EF4-FFF2-40B4-BE49-F238E27FC236}">
                <a16:creationId xmlns:a16="http://schemas.microsoft.com/office/drawing/2014/main" id="{C2038718-50C5-48E6-91A7-75E3B3B779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6" name="Picture 25">
            <a:extLst>
              <a:ext uri="{FF2B5EF4-FFF2-40B4-BE49-F238E27FC236}">
                <a16:creationId xmlns:a16="http://schemas.microsoft.com/office/drawing/2014/main" id="{F7C8FB3C-E7A1-46EC-834D-7DB108CF77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27" name="Picture 26">
            <a:extLst>
              <a:ext uri="{FF2B5EF4-FFF2-40B4-BE49-F238E27FC236}">
                <a16:creationId xmlns:a16="http://schemas.microsoft.com/office/drawing/2014/main" id="{CC0233CB-E7B5-4E9C-AF34-8933A448DE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28" name="Picture 27">
            <a:extLst>
              <a:ext uri="{FF2B5EF4-FFF2-40B4-BE49-F238E27FC236}">
                <a16:creationId xmlns:a16="http://schemas.microsoft.com/office/drawing/2014/main" id="{32578D58-B2A0-4C36-AC73-89F9748F0B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29" name="Picture 28">
            <a:extLst>
              <a:ext uri="{FF2B5EF4-FFF2-40B4-BE49-F238E27FC236}">
                <a16:creationId xmlns:a16="http://schemas.microsoft.com/office/drawing/2014/main" id="{043BA93C-8371-4820-BDC9-421BA38AA0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0" name="Picture 29">
            <a:extLst>
              <a:ext uri="{FF2B5EF4-FFF2-40B4-BE49-F238E27FC236}">
                <a16:creationId xmlns:a16="http://schemas.microsoft.com/office/drawing/2014/main" id="{E39C9AF0-F373-45BE-8965-B146F7F1F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 name="Rectangle 2">
            <a:extLst>
              <a:ext uri="{FF2B5EF4-FFF2-40B4-BE49-F238E27FC236}">
                <a16:creationId xmlns:a16="http://schemas.microsoft.com/office/drawing/2014/main" id="{8316A03C-B294-4EB7-A0AA-33EF1605A771}"/>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32" name="Rectangle 31">
            <a:extLst>
              <a:ext uri="{FF2B5EF4-FFF2-40B4-BE49-F238E27FC236}">
                <a16:creationId xmlns:a16="http://schemas.microsoft.com/office/drawing/2014/main" id="{1955DBD4-F7AC-4016-BFCE-A1319CF8C8A1}"/>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33" name="Rectangle 32">
            <a:extLst>
              <a:ext uri="{FF2B5EF4-FFF2-40B4-BE49-F238E27FC236}">
                <a16:creationId xmlns:a16="http://schemas.microsoft.com/office/drawing/2014/main" id="{253794BF-91B6-4F6F-91C2-60B5CA6C0C17}"/>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34" name="Rectangle 33">
            <a:extLst>
              <a:ext uri="{FF2B5EF4-FFF2-40B4-BE49-F238E27FC236}">
                <a16:creationId xmlns:a16="http://schemas.microsoft.com/office/drawing/2014/main" id="{FE5CBBFB-80E2-404A-84D0-9519631641E6}"/>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35" name="Rectangle 34">
            <a:extLst>
              <a:ext uri="{FF2B5EF4-FFF2-40B4-BE49-F238E27FC236}">
                <a16:creationId xmlns:a16="http://schemas.microsoft.com/office/drawing/2014/main" id="{F4BCF839-0D5B-4960-A9DB-1EA86ED22998}"/>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36" name="Rectangle 35">
            <a:extLst>
              <a:ext uri="{FF2B5EF4-FFF2-40B4-BE49-F238E27FC236}">
                <a16:creationId xmlns:a16="http://schemas.microsoft.com/office/drawing/2014/main" id="{5DDA9923-4FB4-4F8E-B7DA-9C82949372FE}"/>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2" name="Title 1">
            <a:extLst>
              <a:ext uri="{FF2B5EF4-FFF2-40B4-BE49-F238E27FC236}">
                <a16:creationId xmlns:a16="http://schemas.microsoft.com/office/drawing/2014/main" id="{3B0C32DE-A313-B531-5D28-032C9EF18D2E}"/>
              </a:ext>
            </a:extLst>
          </p:cNvPr>
          <p:cNvSpPr>
            <a:spLocks noGrp="1"/>
          </p:cNvSpPr>
          <p:nvPr>
            <p:ph type="title"/>
          </p:nvPr>
        </p:nvSpPr>
        <p:spPr>
          <a:xfrm>
            <a:off x="0" y="-50687"/>
            <a:ext cx="12192000" cy="1325563"/>
          </a:xfrm>
        </p:spPr>
        <p:txBody>
          <a:bodyPr>
            <a:noAutofit/>
          </a:bodyPr>
          <a:lstStyle/>
          <a:p>
            <a:r>
              <a:rPr lang="en-US" sz="3600"/>
              <a:t>Kubernetes has a “Control Plane” &amp; Cluster of “Nodes”</a:t>
            </a:r>
          </a:p>
        </p:txBody>
      </p:sp>
    </p:spTree>
    <p:extLst>
      <p:ext uri="{BB962C8B-B14F-4D97-AF65-F5344CB8AC3E}">
        <p14:creationId xmlns:p14="http://schemas.microsoft.com/office/powerpoint/2010/main" val="22125670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AB404-CE41-54BD-C29A-8261D22A42EB}"/>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0B1C6A-1E3D-C0A8-D83E-70B63F53F964}"/>
              </a:ext>
            </a:extLst>
          </p:cNvPr>
          <p:cNvSpPr>
            <a:spLocks noGrp="1"/>
          </p:cNvSpPr>
          <p:nvPr>
            <p:ph sz="half" idx="1"/>
          </p:nvPr>
        </p:nvSpPr>
        <p:spPr/>
        <p:txBody>
          <a:bodyPr/>
          <a:lstStyle/>
          <a:p>
            <a:pPr marL="0" indent="0">
              <a:buNone/>
            </a:pPr>
            <a:r>
              <a:rPr lang="en-US" b="1"/>
              <a:t>What we will discuss today</a:t>
            </a:r>
          </a:p>
          <a:p>
            <a:endParaRPr lang="en-US"/>
          </a:p>
          <a:p>
            <a:r>
              <a:rPr lang="en-US" sz="2400"/>
              <a:t>AKS basics and how to use it</a:t>
            </a:r>
          </a:p>
          <a:p>
            <a:r>
              <a:rPr lang="en-US" sz="2400"/>
              <a:t>Main customer objections/pain points in adopting AKS</a:t>
            </a:r>
          </a:p>
          <a:p>
            <a:r>
              <a:rPr lang="en-US" sz="2400"/>
              <a:t>Differences between container options in Azure</a:t>
            </a:r>
          </a:p>
          <a:p>
            <a:r>
              <a:rPr lang="en-US" sz="2400"/>
              <a:t>…</a:t>
            </a:r>
          </a:p>
          <a:p>
            <a:endParaRPr lang="en-US"/>
          </a:p>
        </p:txBody>
      </p:sp>
      <p:sp>
        <p:nvSpPr>
          <p:cNvPr id="9" name="Content Placeholder 8">
            <a:extLst>
              <a:ext uri="{FF2B5EF4-FFF2-40B4-BE49-F238E27FC236}">
                <a16:creationId xmlns:a16="http://schemas.microsoft.com/office/drawing/2014/main" id="{6321361B-A35F-6E26-FDA7-DEBF7217B2EB}"/>
              </a:ext>
            </a:extLst>
          </p:cNvPr>
          <p:cNvSpPr>
            <a:spLocks noGrp="1"/>
          </p:cNvSpPr>
          <p:nvPr>
            <p:ph sz="half" idx="2"/>
          </p:nvPr>
        </p:nvSpPr>
        <p:spPr/>
        <p:txBody>
          <a:bodyPr/>
          <a:lstStyle/>
          <a:p>
            <a:pPr marL="0" indent="0">
              <a:buNone/>
            </a:pPr>
            <a:r>
              <a:rPr lang="en-US" b="1"/>
              <a:t>What is not in scope</a:t>
            </a:r>
          </a:p>
          <a:p>
            <a:endParaRPr lang="en-US"/>
          </a:p>
          <a:p>
            <a:r>
              <a:rPr lang="en-US" sz="2400"/>
              <a:t>App Modernization</a:t>
            </a:r>
          </a:p>
          <a:p>
            <a:r>
              <a:rPr lang="en-US" sz="2400"/>
              <a:t>AI (sorry! :o) )</a:t>
            </a:r>
          </a:p>
          <a:p>
            <a:endParaRPr lang="en-US"/>
          </a:p>
          <a:p>
            <a:endParaRPr lang="en-US"/>
          </a:p>
        </p:txBody>
      </p:sp>
      <p:sp>
        <p:nvSpPr>
          <p:cNvPr id="3" name="Title 3">
            <a:extLst>
              <a:ext uri="{FF2B5EF4-FFF2-40B4-BE49-F238E27FC236}">
                <a16:creationId xmlns:a16="http://schemas.microsoft.com/office/drawing/2014/main" id="{D83BF823-C0F6-98BE-377E-ED4CF3CF2518}"/>
              </a:ext>
            </a:extLst>
          </p:cNvPr>
          <p:cNvSpPr txBox="1">
            <a:spLocks/>
          </p:cNvSpPr>
          <p:nvPr/>
        </p:nvSpPr>
        <p:spPr>
          <a:xfrm>
            <a:off x="485861" y="29565"/>
            <a:ext cx="112587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a:t>Scope</a:t>
            </a:r>
          </a:p>
        </p:txBody>
      </p:sp>
    </p:spTree>
    <p:extLst>
      <p:ext uri="{BB962C8B-B14F-4D97-AF65-F5344CB8AC3E}">
        <p14:creationId xmlns:p14="http://schemas.microsoft.com/office/powerpoint/2010/main" val="3264882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DC2FC-2F9C-03F8-3EF6-4A32894EFB15}"/>
            </a:ext>
          </a:extLst>
        </p:cNvPr>
        <p:cNvGrpSpPr/>
        <p:nvPr/>
      </p:nvGrpSpPr>
      <p:grpSpPr>
        <a:xfrm>
          <a:off x="0" y="0"/>
          <a:ext cx="0" cy="0"/>
          <a:chOff x="0" y="0"/>
          <a:chExt cx="0" cy="0"/>
        </a:xfrm>
      </p:grpSpPr>
      <p:sp>
        <p:nvSpPr>
          <p:cNvPr id="2" name="Rectangle: Rounded Corners 113">
            <a:extLst>
              <a:ext uri="{FF2B5EF4-FFF2-40B4-BE49-F238E27FC236}">
                <a16:creationId xmlns:a16="http://schemas.microsoft.com/office/drawing/2014/main" id="{1C12946A-D2BD-ED3E-BD82-D72FD5B54E74}"/>
              </a:ext>
            </a:extLst>
          </p:cNvPr>
          <p:cNvSpPr/>
          <p:nvPr/>
        </p:nvSpPr>
        <p:spPr bwMode="auto">
          <a:xfrm>
            <a:off x="7544230" y="1051184"/>
            <a:ext cx="2940889" cy="5642213"/>
          </a:xfrm>
          <a:prstGeom prst="roundRect">
            <a:avLst>
              <a:gd name="adj" fmla="val 3125"/>
            </a:avLst>
          </a:prstGeom>
          <a:solidFill>
            <a:schemeClr val="bg1">
              <a:alpha val="2000"/>
            </a:scheme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37" name="Rectangle: Rounded Corners 36">
            <a:extLst>
              <a:ext uri="{FF2B5EF4-FFF2-40B4-BE49-F238E27FC236}">
                <a16:creationId xmlns:a16="http://schemas.microsoft.com/office/drawing/2014/main" id="{C7DF0D44-20A8-5AB7-36FF-7D24F02A76B9}"/>
              </a:ext>
            </a:extLst>
          </p:cNvPr>
          <p:cNvSpPr/>
          <p:nvPr/>
        </p:nvSpPr>
        <p:spPr bwMode="auto">
          <a:xfrm>
            <a:off x="4744612" y="2708755"/>
            <a:ext cx="2316737" cy="2373018"/>
          </a:xfrm>
          <a:prstGeom prst="roundRect">
            <a:avLst>
              <a:gd name="adj" fmla="val 3125"/>
            </a:avLst>
          </a:prstGeom>
          <a:pattFill prst="pct30">
            <a:fgClr>
              <a:srgbClr val="0070C0"/>
            </a:fgClr>
            <a:bgClr>
              <a:schemeClr val="bg1"/>
            </a:bgClr>
          </a:patt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0070C0"/>
              </a:solidFill>
              <a:latin typeface="Segoe UI"/>
              <a:cs typeface="Segoe UI" pitchFamily="34" charset="0"/>
            </a:endParaRPr>
          </a:p>
        </p:txBody>
      </p:sp>
      <p:sp>
        <p:nvSpPr>
          <p:cNvPr id="32" name="Title 16">
            <a:extLst>
              <a:ext uri="{FF2B5EF4-FFF2-40B4-BE49-F238E27FC236}">
                <a16:creationId xmlns:a16="http://schemas.microsoft.com/office/drawing/2014/main" id="{B3FCF0C1-F64A-AF9E-76BA-ECC7EE133913}"/>
              </a:ext>
            </a:extLst>
          </p:cNvPr>
          <p:cNvSpPr txBox="1">
            <a:spLocks/>
          </p:cNvSpPr>
          <p:nvPr/>
        </p:nvSpPr>
        <p:spPr>
          <a:xfrm>
            <a:off x="649078" y="1735765"/>
            <a:ext cx="3874426" cy="553998"/>
          </a:xfrm>
          <a:prstGeom prst="rect">
            <a:avLst/>
          </a:prstGeom>
        </p:spPr>
        <p:txBody>
          <a:bodyPr vert="horz" wrap="square" lIns="0" tIns="0" rIns="0" bIns="0" rtlCol="0" anchor="t">
            <a:spAutoFit/>
          </a:bodyPr>
          <a:lstStyle>
            <a:defPPr>
              <a:defRPr lang="en-US"/>
            </a:defPPr>
            <a:lvl1pPr marL="336145" indent="-336145" defTabSz="914192">
              <a:lnSpc>
                <a:spcPct val="100000"/>
              </a:lnSpc>
              <a:spcBef>
                <a:spcPct val="0"/>
              </a:spcBef>
              <a:buFont typeface="+mj-lt"/>
              <a:buAutoNum type="arabicPeriod" startAt="2"/>
              <a:defRPr b="0" cap="none" spc="-50" baseline="0">
                <a:ln w="3175">
                  <a:noFill/>
                </a:ln>
                <a:gradFill>
                  <a:gsLst>
                    <a:gs pos="1250">
                      <a:schemeClr val="tx1"/>
                    </a:gs>
                    <a:gs pos="100000">
                      <a:schemeClr val="tx1"/>
                    </a:gs>
                  </a:gsLst>
                  <a:lin ang="5400000" scaled="0"/>
                </a:gradFill>
                <a:effectLst/>
                <a:latin typeface="Aptos" panose="020B0004020202020204" pitchFamily="34" charset="0"/>
                <a:cs typeface="Segoe UI Semilight" panose="020B0402040204020203" pitchFamily="34" charset="0"/>
              </a:defRPr>
            </a:lvl1pPr>
          </a:lstStyle>
          <a:p>
            <a:pPr>
              <a:buFont typeface="+mj-lt"/>
              <a:buAutoNum type="arabicPeriod"/>
            </a:pPr>
            <a:r>
              <a:rPr lang="en-US">
                <a:latin typeface="Segoe UI" panose="020B0502040204020203" pitchFamily="34" charset="0"/>
                <a:cs typeface="Segoe UI" panose="020B0502040204020203" pitchFamily="34" charset="0"/>
              </a:rPr>
              <a:t>Control Plane is fully managed by Microsoft</a:t>
            </a:r>
          </a:p>
        </p:txBody>
      </p:sp>
      <p:sp>
        <p:nvSpPr>
          <p:cNvPr id="33" name="Title 16">
            <a:extLst>
              <a:ext uri="{FF2B5EF4-FFF2-40B4-BE49-F238E27FC236}">
                <a16:creationId xmlns:a16="http://schemas.microsoft.com/office/drawing/2014/main" id="{6755C198-98AC-56F7-95A5-B1FC90297369}"/>
              </a:ext>
            </a:extLst>
          </p:cNvPr>
          <p:cNvSpPr txBox="1">
            <a:spLocks/>
          </p:cNvSpPr>
          <p:nvPr/>
        </p:nvSpPr>
        <p:spPr>
          <a:xfrm>
            <a:off x="638874" y="2453020"/>
            <a:ext cx="3874426"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192">
              <a:buFont typeface="+mj-lt"/>
              <a:buAutoNum type="arabicPeriod" startAt="2"/>
              <a:defRPr/>
            </a:pPr>
            <a:r>
              <a:rPr lang="en-US" sz="1800" b="0">
                <a:latin typeface="Segoe UI" panose="020B0502040204020203" pitchFamily="34" charset="0"/>
              </a:rPr>
              <a:t>Worker nodes grouped in </a:t>
            </a:r>
            <a:r>
              <a:rPr lang="en-US" sz="1800">
                <a:latin typeface="Segoe UI" panose="020B0502040204020203" pitchFamily="34" charset="0"/>
              </a:rPr>
              <a:t>node pools</a:t>
            </a:r>
            <a:r>
              <a:rPr lang="en-US" sz="1800" b="0">
                <a:latin typeface="Segoe UI" panose="020B0502040204020203" pitchFamily="34" charset="0"/>
              </a:rPr>
              <a:t>, are provided with OS, Container Runtime and all the Kubernetes components configured</a:t>
            </a:r>
          </a:p>
        </p:txBody>
      </p:sp>
      <p:sp>
        <p:nvSpPr>
          <p:cNvPr id="34" name="Title 16">
            <a:extLst>
              <a:ext uri="{FF2B5EF4-FFF2-40B4-BE49-F238E27FC236}">
                <a16:creationId xmlns:a16="http://schemas.microsoft.com/office/drawing/2014/main" id="{533B9683-F73D-6B68-98ED-C0203D60BE29}"/>
              </a:ext>
            </a:extLst>
          </p:cNvPr>
          <p:cNvSpPr txBox="1">
            <a:spLocks/>
          </p:cNvSpPr>
          <p:nvPr/>
        </p:nvSpPr>
        <p:spPr>
          <a:xfrm>
            <a:off x="649078" y="3724273"/>
            <a:ext cx="387442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36145" indent="-336145" defTabSz="914192">
              <a:buFont typeface="+mj-lt"/>
              <a:buAutoNum type="arabicPeriod" startAt="3"/>
              <a:defRPr/>
            </a:pPr>
            <a:r>
              <a:rPr lang="en-US" sz="1800" b="0">
                <a:latin typeface="Segoe UI" panose="020B0502040204020203" pitchFamily="34" charset="0"/>
              </a:rPr>
              <a:t>Kubernetes RBAC can be integrated with </a:t>
            </a:r>
            <a:r>
              <a:rPr lang="en-US" sz="1800">
                <a:latin typeface="Segoe UI" panose="020B0502040204020203" pitchFamily="34" charset="0"/>
              </a:rPr>
              <a:t>Microsoft Entra ID </a:t>
            </a:r>
          </a:p>
        </p:txBody>
      </p:sp>
      <p:grpSp>
        <p:nvGrpSpPr>
          <p:cNvPr id="38" name="Group 37">
            <a:extLst>
              <a:ext uri="{FF2B5EF4-FFF2-40B4-BE49-F238E27FC236}">
                <a16:creationId xmlns:a16="http://schemas.microsoft.com/office/drawing/2014/main" id="{59AF7130-17B3-469A-5733-F1C67C470B00}"/>
              </a:ext>
            </a:extLst>
          </p:cNvPr>
          <p:cNvGrpSpPr/>
          <p:nvPr/>
        </p:nvGrpSpPr>
        <p:grpSpPr>
          <a:xfrm>
            <a:off x="5499645" y="1150627"/>
            <a:ext cx="806668" cy="1161458"/>
            <a:chOff x="10070502" y="1600666"/>
            <a:chExt cx="822960" cy="1184915"/>
          </a:xfrm>
        </p:grpSpPr>
        <p:sp>
          <p:nvSpPr>
            <p:cNvPr id="46" name="Title 1">
              <a:extLst>
                <a:ext uri="{FF2B5EF4-FFF2-40B4-BE49-F238E27FC236}">
                  <a16:creationId xmlns:a16="http://schemas.microsoft.com/office/drawing/2014/main" id="{1C13B04F-C47A-3F79-FF8A-1BA95BD05F52}"/>
                </a:ext>
              </a:extLst>
            </p:cNvPr>
            <p:cNvSpPr txBox="1">
              <a:spLocks/>
            </p:cNvSpPr>
            <p:nvPr/>
          </p:nvSpPr>
          <p:spPr>
            <a:xfrm>
              <a:off x="10123192" y="1600666"/>
              <a:ext cx="717581" cy="30771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896010">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Kubernetes control</a:t>
              </a:r>
            </a:p>
          </p:txBody>
        </p:sp>
        <p:sp>
          <p:nvSpPr>
            <p:cNvPr id="47" name="Rectangle: Rounded Corners 46">
              <a:extLst>
                <a:ext uri="{FF2B5EF4-FFF2-40B4-BE49-F238E27FC236}">
                  <a16:creationId xmlns:a16="http://schemas.microsoft.com/office/drawing/2014/main" id="{ABA3CECF-3A70-F288-5B85-D554EB6CD873}"/>
                </a:ext>
              </a:extLst>
            </p:cNvPr>
            <p:cNvSpPr/>
            <p:nvPr/>
          </p:nvSpPr>
          <p:spPr bwMode="auto">
            <a:xfrm>
              <a:off x="10070502" y="1962621"/>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grpSp>
          <p:nvGrpSpPr>
            <p:cNvPr id="48" name="Group 47">
              <a:extLst>
                <a:ext uri="{FF2B5EF4-FFF2-40B4-BE49-F238E27FC236}">
                  <a16:creationId xmlns:a16="http://schemas.microsoft.com/office/drawing/2014/main" id="{E8EB326B-00D7-1938-A4CD-B928EA78A2DF}"/>
                </a:ext>
              </a:extLst>
            </p:cNvPr>
            <p:cNvGrpSpPr/>
            <p:nvPr/>
          </p:nvGrpSpPr>
          <p:grpSpPr>
            <a:xfrm>
              <a:off x="10227777" y="2133941"/>
              <a:ext cx="508410" cy="480321"/>
              <a:chOff x="3172902" y="4132385"/>
              <a:chExt cx="355417" cy="335781"/>
            </a:xfrm>
          </p:grpSpPr>
          <p:grpSp>
            <p:nvGrpSpPr>
              <p:cNvPr id="49" name="Group 48">
                <a:extLst>
                  <a:ext uri="{FF2B5EF4-FFF2-40B4-BE49-F238E27FC236}">
                    <a16:creationId xmlns:a16="http://schemas.microsoft.com/office/drawing/2014/main" id="{1220B77A-5806-0B9A-6FF6-670759931BB6}"/>
                  </a:ext>
                </a:extLst>
              </p:cNvPr>
              <p:cNvGrpSpPr/>
              <p:nvPr/>
            </p:nvGrpSpPr>
            <p:grpSpPr>
              <a:xfrm>
                <a:off x="3234030" y="4132385"/>
                <a:ext cx="233160" cy="110531"/>
                <a:chOff x="3234867" y="4132385"/>
                <a:chExt cx="233160" cy="110531"/>
              </a:xfrm>
            </p:grpSpPr>
            <p:sp>
              <p:nvSpPr>
                <p:cNvPr id="73" name="Freeform: Shape 72">
                  <a:extLst>
                    <a:ext uri="{FF2B5EF4-FFF2-40B4-BE49-F238E27FC236}">
                      <a16:creationId xmlns:a16="http://schemas.microsoft.com/office/drawing/2014/main" id="{2E4F2BCB-E4D4-DBA1-9072-5D013A1C16D3}"/>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74" name="Freeform: Shape 73">
                  <a:extLst>
                    <a:ext uri="{FF2B5EF4-FFF2-40B4-BE49-F238E27FC236}">
                      <a16:creationId xmlns:a16="http://schemas.microsoft.com/office/drawing/2014/main" id="{8F562A9A-DA07-C862-6466-448042271A3E}"/>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50" name="Group 49">
                <a:extLst>
                  <a:ext uri="{FF2B5EF4-FFF2-40B4-BE49-F238E27FC236}">
                    <a16:creationId xmlns:a16="http://schemas.microsoft.com/office/drawing/2014/main" id="{1C0A5D84-38FE-3604-AB15-75466F80C468}"/>
                  </a:ext>
                </a:extLst>
              </p:cNvPr>
              <p:cNvGrpSpPr/>
              <p:nvPr/>
            </p:nvGrpSpPr>
            <p:grpSpPr>
              <a:xfrm>
                <a:off x="3172902" y="4245010"/>
                <a:ext cx="355417" cy="110531"/>
                <a:chOff x="3172902" y="4244590"/>
                <a:chExt cx="355417" cy="110531"/>
              </a:xfrm>
            </p:grpSpPr>
            <p:sp>
              <p:nvSpPr>
                <p:cNvPr id="64" name="Freeform: Shape 63">
                  <a:extLst>
                    <a:ext uri="{FF2B5EF4-FFF2-40B4-BE49-F238E27FC236}">
                      <a16:creationId xmlns:a16="http://schemas.microsoft.com/office/drawing/2014/main" id="{5F1BB7D1-1A17-7A16-47AE-3B3BF3B79240}"/>
                    </a:ext>
                  </a:extLst>
                </p:cNvPr>
                <p:cNvSpPr/>
                <p:nvPr/>
              </p:nvSpPr>
              <p:spPr>
                <a:xfrm>
                  <a:off x="317290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70" name="Freeform: Shape 69">
                  <a:extLst>
                    <a:ext uri="{FF2B5EF4-FFF2-40B4-BE49-F238E27FC236}">
                      <a16:creationId xmlns:a16="http://schemas.microsoft.com/office/drawing/2014/main" id="{F210694B-F09C-2C12-B0EC-69B2B905CE96}"/>
                    </a:ext>
                  </a:extLst>
                </p:cNvPr>
                <p:cNvSpPr/>
                <p:nvPr/>
              </p:nvSpPr>
              <p:spPr>
                <a:xfrm>
                  <a:off x="330018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71" name="Freeform: Shape 70">
                  <a:extLst>
                    <a:ext uri="{FF2B5EF4-FFF2-40B4-BE49-F238E27FC236}">
                      <a16:creationId xmlns:a16="http://schemas.microsoft.com/office/drawing/2014/main" id="{FBF0A0A2-1CD9-006B-7228-A74BC1FF7633}"/>
                    </a:ext>
                  </a:extLst>
                </p:cNvPr>
                <p:cNvSpPr/>
                <p:nvPr/>
              </p:nvSpPr>
              <p:spPr>
                <a:xfrm>
                  <a:off x="3427462" y="4244590"/>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51" name="Group 50">
                <a:extLst>
                  <a:ext uri="{FF2B5EF4-FFF2-40B4-BE49-F238E27FC236}">
                    <a16:creationId xmlns:a16="http://schemas.microsoft.com/office/drawing/2014/main" id="{27D5210C-E5B6-FF6E-BA4B-9504F6DE9AA2}"/>
                  </a:ext>
                </a:extLst>
              </p:cNvPr>
              <p:cNvGrpSpPr/>
              <p:nvPr/>
            </p:nvGrpSpPr>
            <p:grpSpPr>
              <a:xfrm>
                <a:off x="3234030" y="4357635"/>
                <a:ext cx="233160" cy="110531"/>
                <a:chOff x="3234867" y="4132385"/>
                <a:chExt cx="233160" cy="110531"/>
              </a:xfrm>
            </p:grpSpPr>
            <p:sp>
              <p:nvSpPr>
                <p:cNvPr id="52" name="Freeform: Shape 51">
                  <a:extLst>
                    <a:ext uri="{FF2B5EF4-FFF2-40B4-BE49-F238E27FC236}">
                      <a16:creationId xmlns:a16="http://schemas.microsoft.com/office/drawing/2014/main" id="{AAE1C9B9-023C-F37C-3868-BDE6B6F5B95F}"/>
                    </a:ext>
                  </a:extLst>
                </p:cNvPr>
                <p:cNvSpPr/>
                <p:nvPr/>
              </p:nvSpPr>
              <p:spPr>
                <a:xfrm>
                  <a:off x="3234867"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53" name="Freeform: Shape 52">
                  <a:extLst>
                    <a:ext uri="{FF2B5EF4-FFF2-40B4-BE49-F238E27FC236}">
                      <a16:creationId xmlns:a16="http://schemas.microsoft.com/office/drawing/2014/main" id="{33F09ED3-03BE-85BF-588E-B8D01712F58C}"/>
                    </a:ext>
                  </a:extLst>
                </p:cNvPr>
                <p:cNvSpPr/>
                <p:nvPr/>
              </p:nvSpPr>
              <p:spPr>
                <a:xfrm>
                  <a:off x="3367170" y="4132385"/>
                  <a:ext cx="100857" cy="110531"/>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defTabSz="896181">
                    <a:defRPr/>
                  </a:pPr>
                  <a:endParaRPr lang="en-US" sz="1729">
                    <a:solidFill>
                      <a:srgbClr val="FFFFFF"/>
                    </a:solidFill>
                    <a:latin typeface="Segoe UI"/>
                  </a:endParaRPr>
                </a:p>
              </p:txBody>
            </p:sp>
          </p:grpSp>
        </p:grpSp>
      </p:grpSp>
      <p:grpSp>
        <p:nvGrpSpPr>
          <p:cNvPr id="80" name="Group 79">
            <a:extLst>
              <a:ext uri="{FF2B5EF4-FFF2-40B4-BE49-F238E27FC236}">
                <a16:creationId xmlns:a16="http://schemas.microsoft.com/office/drawing/2014/main" id="{E5DE0243-2131-5270-0A80-CDF6529F1018}"/>
              </a:ext>
            </a:extLst>
          </p:cNvPr>
          <p:cNvGrpSpPr/>
          <p:nvPr/>
        </p:nvGrpSpPr>
        <p:grpSpPr>
          <a:xfrm>
            <a:off x="5608190" y="2915448"/>
            <a:ext cx="589580" cy="689253"/>
            <a:chOff x="5225756" y="3078294"/>
            <a:chExt cx="601487" cy="703174"/>
          </a:xfrm>
        </p:grpSpPr>
        <p:sp>
          <p:nvSpPr>
            <p:cNvPr id="82" name="Title 1">
              <a:extLst>
                <a:ext uri="{FF2B5EF4-FFF2-40B4-BE49-F238E27FC236}">
                  <a16:creationId xmlns:a16="http://schemas.microsoft.com/office/drawing/2014/main" id="{80F43EDF-9880-A64C-5DC2-C371F2AA4A71}"/>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B0660425-6FFC-1454-813B-461E6A2E48F4}"/>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84" name="plug" title="Icon of a power plug showing an A to B connection">
              <a:extLst>
                <a:ext uri="{FF2B5EF4-FFF2-40B4-BE49-F238E27FC236}">
                  <a16:creationId xmlns:a16="http://schemas.microsoft.com/office/drawing/2014/main" id="{C384BAF4-9731-FCB4-7A3C-F4927B851D86}"/>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882">
                <a:gradFill>
                  <a:gsLst>
                    <a:gs pos="0">
                      <a:srgbClr val="505050"/>
                    </a:gs>
                    <a:gs pos="100000">
                      <a:srgbClr val="505050"/>
                    </a:gs>
                  </a:gsLst>
                  <a:lin ang="5400000" scaled="1"/>
                </a:gradFill>
                <a:latin typeface="Segoe UI"/>
              </a:endParaRPr>
            </a:p>
          </p:txBody>
        </p:sp>
      </p:grpSp>
      <p:grpSp>
        <p:nvGrpSpPr>
          <p:cNvPr id="85" name="Group 84">
            <a:extLst>
              <a:ext uri="{FF2B5EF4-FFF2-40B4-BE49-F238E27FC236}">
                <a16:creationId xmlns:a16="http://schemas.microsoft.com/office/drawing/2014/main" id="{7A32D122-0DE9-E09C-D39B-E53EE6D5AFCD}"/>
              </a:ext>
            </a:extLst>
          </p:cNvPr>
          <p:cNvGrpSpPr/>
          <p:nvPr/>
        </p:nvGrpSpPr>
        <p:grpSpPr>
          <a:xfrm>
            <a:off x="4807685" y="3877453"/>
            <a:ext cx="1088476" cy="1099165"/>
            <a:chOff x="4871241" y="3960671"/>
            <a:chExt cx="1110459" cy="1121365"/>
          </a:xfrm>
        </p:grpSpPr>
        <p:sp>
          <p:nvSpPr>
            <p:cNvPr id="86" name="Title 1">
              <a:extLst>
                <a:ext uri="{FF2B5EF4-FFF2-40B4-BE49-F238E27FC236}">
                  <a16:creationId xmlns:a16="http://schemas.microsoft.com/office/drawing/2014/main" id="{23469D0A-8037-1728-F2F0-1C8C28881611}"/>
                </a:ext>
              </a:extLst>
            </p:cNvPr>
            <p:cNvSpPr txBox="1">
              <a:spLocks/>
            </p:cNvSpPr>
            <p:nvPr/>
          </p:nvSpPr>
          <p:spPr>
            <a:xfrm>
              <a:off x="4871241" y="4835813"/>
              <a:ext cx="1110459" cy="24622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i="1" spc="0">
                  <a:solidFill>
                    <a:srgbClr val="000000"/>
                  </a:solidFill>
                  <a:latin typeface="Segoe UI"/>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B13A0641-0DE4-93C3-05F3-DB44EB0C2E32}"/>
                </a:ext>
              </a:extLst>
            </p:cNvPr>
            <p:cNvGrpSpPr/>
            <p:nvPr/>
          </p:nvGrpSpPr>
          <p:grpSpPr>
            <a:xfrm>
              <a:off x="5125453" y="3960671"/>
              <a:ext cx="601487" cy="826287"/>
              <a:chOff x="5175257" y="3960671"/>
              <a:chExt cx="601487" cy="826287"/>
            </a:xfrm>
          </p:grpSpPr>
          <p:sp>
            <p:nvSpPr>
              <p:cNvPr id="88" name="Title 1">
                <a:extLst>
                  <a:ext uri="{FF2B5EF4-FFF2-40B4-BE49-F238E27FC236}">
                    <a16:creationId xmlns:a16="http://schemas.microsoft.com/office/drawing/2014/main" id="{C861A0F2-7841-5CAD-1676-2DC6460135A9}"/>
                  </a:ext>
                </a:extLst>
              </p:cNvPr>
              <p:cNvSpPr txBox="1">
                <a:spLocks/>
              </p:cNvSpPr>
              <p:nvPr/>
            </p:nvSpPr>
            <p:spPr>
              <a:xfrm>
                <a:off x="5175257" y="3960671"/>
                <a:ext cx="601487" cy="2462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14C5480C-D2BC-9E6A-8990-2CCA3833F74A}"/>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90" name="remote" title="Icon of a remote control">
                <a:extLst>
                  <a:ext uri="{FF2B5EF4-FFF2-40B4-BE49-F238E27FC236}">
                    <a16:creationId xmlns:a16="http://schemas.microsoft.com/office/drawing/2014/main" id="{AA5708DD-7521-0F2E-C8C0-07FEA55D6E4D}"/>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grpSp>
      <p:grpSp>
        <p:nvGrpSpPr>
          <p:cNvPr id="91" name="Group 90">
            <a:extLst>
              <a:ext uri="{FF2B5EF4-FFF2-40B4-BE49-F238E27FC236}">
                <a16:creationId xmlns:a16="http://schemas.microsoft.com/office/drawing/2014/main" id="{A58A1EE2-0411-1C72-04D1-7A8EF475B0FF}"/>
              </a:ext>
            </a:extLst>
          </p:cNvPr>
          <p:cNvGrpSpPr/>
          <p:nvPr/>
        </p:nvGrpSpPr>
        <p:grpSpPr>
          <a:xfrm>
            <a:off x="6159515" y="3996963"/>
            <a:ext cx="589580" cy="689253"/>
            <a:chOff x="6300176" y="4082594"/>
            <a:chExt cx="601487" cy="703174"/>
          </a:xfrm>
        </p:grpSpPr>
        <p:sp>
          <p:nvSpPr>
            <p:cNvPr id="92" name="Title 1">
              <a:extLst>
                <a:ext uri="{FF2B5EF4-FFF2-40B4-BE49-F238E27FC236}">
                  <a16:creationId xmlns:a16="http://schemas.microsoft.com/office/drawing/2014/main" id="{AAF98F03-DEAD-6458-50B4-170CF9C53923}"/>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C2888E9F-4A6C-8454-7A45-9AC0306EE7EB}"/>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94" name="Calendar" title="Icon of a calendar">
              <a:extLst>
                <a:ext uri="{FF2B5EF4-FFF2-40B4-BE49-F238E27FC236}">
                  <a16:creationId xmlns:a16="http://schemas.microsoft.com/office/drawing/2014/main" id="{7E6EB558-B909-1CE3-9F20-13574884796D}"/>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cxnSp>
        <p:nvCxnSpPr>
          <p:cNvPr id="95" name="Straight Arrow Connector 94">
            <a:extLst>
              <a:ext uri="{FF2B5EF4-FFF2-40B4-BE49-F238E27FC236}">
                <a16:creationId xmlns:a16="http://schemas.microsoft.com/office/drawing/2014/main" id="{2F11EE37-0F8A-586E-BC1E-984125E0E9FB}"/>
              </a:ext>
            </a:extLst>
          </p:cNvPr>
          <p:cNvCxnSpPr>
            <a:cxnSpLocks/>
            <a:stCxn id="47" idx="2"/>
            <a:endCxn id="82" idx="0"/>
          </p:cNvCxnSpPr>
          <p:nvPr/>
        </p:nvCxnSpPr>
        <p:spPr>
          <a:xfrm>
            <a:off x="5902979" y="2312085"/>
            <a:ext cx="1" cy="603363"/>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EDB62025-EE28-0221-E5CD-3F109761D69A}"/>
              </a:ext>
            </a:extLst>
          </p:cNvPr>
          <p:cNvCxnSpPr>
            <a:stCxn id="89" idx="3"/>
            <a:endCxn id="83" idx="2"/>
          </p:cNvCxnSpPr>
          <p:nvPr/>
        </p:nvCxnSpPr>
        <p:spPr>
          <a:xfrm flipV="1">
            <a:off x="5613435" y="3604702"/>
            <a:ext cx="179259" cy="82117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376F5502-7B32-1895-ED13-808843D79021}"/>
              </a:ext>
            </a:extLst>
          </p:cNvPr>
          <p:cNvCxnSpPr>
            <a:cxnSpLocks/>
            <a:stCxn id="93" idx="1"/>
            <a:endCxn id="83" idx="2"/>
          </p:cNvCxnSpPr>
          <p:nvPr/>
        </p:nvCxnSpPr>
        <p:spPr>
          <a:xfrm rot="10800000">
            <a:off x="6013799" y="3604701"/>
            <a:ext cx="179259" cy="82000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E05DD941-5619-FC62-C37C-60CF4DB8D367}"/>
              </a:ext>
            </a:extLst>
          </p:cNvPr>
          <p:cNvGrpSpPr/>
          <p:nvPr/>
        </p:nvGrpSpPr>
        <p:grpSpPr>
          <a:xfrm>
            <a:off x="6199616" y="4851567"/>
            <a:ext cx="523026" cy="687695"/>
            <a:chOff x="8440124" y="4245798"/>
            <a:chExt cx="533589" cy="701585"/>
          </a:xfrm>
        </p:grpSpPr>
        <p:grpSp>
          <p:nvGrpSpPr>
            <p:cNvPr id="99" name="Group 98">
              <a:extLst>
                <a:ext uri="{FF2B5EF4-FFF2-40B4-BE49-F238E27FC236}">
                  <a16:creationId xmlns:a16="http://schemas.microsoft.com/office/drawing/2014/main" id="{12C6F50B-6EB5-7F10-BD23-D7CDA85A1F26}"/>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B4659BBE-E581-04D8-0BB5-19E7A66F3811}"/>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02" name="Rectangle: Rounded Corners 101">
                <a:extLst>
                  <a:ext uri="{FF2B5EF4-FFF2-40B4-BE49-F238E27FC236}">
                    <a16:creationId xmlns:a16="http://schemas.microsoft.com/office/drawing/2014/main" id="{8BA8528F-5015-E998-AA3B-55B885306B72}"/>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84DE27C4-E7CD-E82B-EE5C-F43C26FFDC2E}"/>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sp>
          <p:nvSpPr>
            <p:cNvPr id="100" name="Title 1">
              <a:extLst>
                <a:ext uri="{FF2B5EF4-FFF2-40B4-BE49-F238E27FC236}">
                  <a16:creationId xmlns:a16="http://schemas.microsoft.com/office/drawing/2014/main" id="{E77B1800-FD32-ECC1-0715-335435FE72B4}"/>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3A848B83-16F5-0906-F164-E06E0B555C75}"/>
              </a:ext>
            </a:extLst>
          </p:cNvPr>
          <p:cNvGrpSpPr/>
          <p:nvPr/>
        </p:nvGrpSpPr>
        <p:grpSpPr>
          <a:xfrm>
            <a:off x="6468511" y="5249366"/>
            <a:ext cx="523026" cy="523026"/>
            <a:chOff x="9475351" y="4318420"/>
            <a:chExt cx="533589" cy="533589"/>
          </a:xfrm>
        </p:grpSpPr>
        <p:sp>
          <p:nvSpPr>
            <p:cNvPr id="105" name="Rectangle: Rounded Corners 104">
              <a:extLst>
                <a:ext uri="{FF2B5EF4-FFF2-40B4-BE49-F238E27FC236}">
                  <a16:creationId xmlns:a16="http://schemas.microsoft.com/office/drawing/2014/main" id="{DD7186BD-08C8-1F0C-F67E-0E89DBBB12A7}"/>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06" name="Rectangle: Rounded Corners 105">
              <a:extLst>
                <a:ext uri="{FF2B5EF4-FFF2-40B4-BE49-F238E27FC236}">
                  <a16:creationId xmlns:a16="http://schemas.microsoft.com/office/drawing/2014/main" id="{DD681C24-D158-AE75-4998-70A27BED3088}"/>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1E68FEDF-6946-C1AE-467F-10D0FD956001}"/>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grpSp>
        <p:nvGrpSpPr>
          <p:cNvPr id="108" name="Group 107">
            <a:extLst>
              <a:ext uri="{FF2B5EF4-FFF2-40B4-BE49-F238E27FC236}">
                <a16:creationId xmlns:a16="http://schemas.microsoft.com/office/drawing/2014/main" id="{31E861EB-3DC0-F1C0-D6C1-6B9E9A892047}"/>
              </a:ext>
            </a:extLst>
          </p:cNvPr>
          <p:cNvGrpSpPr/>
          <p:nvPr/>
        </p:nvGrpSpPr>
        <p:grpSpPr>
          <a:xfrm>
            <a:off x="6801498" y="5432642"/>
            <a:ext cx="523026" cy="523026"/>
            <a:chOff x="9475351" y="4318420"/>
            <a:chExt cx="533589" cy="533589"/>
          </a:xfrm>
        </p:grpSpPr>
        <p:sp>
          <p:nvSpPr>
            <p:cNvPr id="109" name="Rectangle: Rounded Corners 108">
              <a:extLst>
                <a:ext uri="{FF2B5EF4-FFF2-40B4-BE49-F238E27FC236}">
                  <a16:creationId xmlns:a16="http://schemas.microsoft.com/office/drawing/2014/main" id="{7E7219F1-881D-AB3D-C25C-C454EE6745F9}"/>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10" name="Rectangle: Rounded Corners 109">
              <a:extLst>
                <a:ext uri="{FF2B5EF4-FFF2-40B4-BE49-F238E27FC236}">
                  <a16:creationId xmlns:a16="http://schemas.microsoft.com/office/drawing/2014/main" id="{8FDCF3C6-430E-0366-AFBD-25FA8BCC6FF3}"/>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6713D2F7-444E-B9C6-BD87-39A7C8D2E30B}"/>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1765">
                <a:solidFill>
                  <a:srgbClr val="505050"/>
                </a:solidFill>
                <a:latin typeface="Segoe UI"/>
              </a:endParaRPr>
            </a:p>
          </p:txBody>
        </p:sp>
      </p:grpSp>
      <p:cxnSp>
        <p:nvCxnSpPr>
          <p:cNvPr id="112" name="Connector: Elbow 111">
            <a:extLst>
              <a:ext uri="{FF2B5EF4-FFF2-40B4-BE49-F238E27FC236}">
                <a16:creationId xmlns:a16="http://schemas.microsoft.com/office/drawing/2014/main" id="{96176E43-7C88-3FAC-C4DF-0A2CD6B82DEF}"/>
              </a:ext>
            </a:extLst>
          </p:cNvPr>
          <p:cNvCxnSpPr>
            <a:stCxn id="83" idx="3"/>
            <a:endCxn id="105" idx="0"/>
          </p:cNvCxnSpPr>
          <p:nvPr/>
        </p:nvCxnSpPr>
        <p:spPr>
          <a:xfrm>
            <a:off x="6164758" y="3343189"/>
            <a:ext cx="717038" cy="190617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68C450EC-4D86-F59C-CB77-8EB81E5E72C6}"/>
              </a:ext>
            </a:extLst>
          </p:cNvPr>
          <p:cNvSpPr txBox="1">
            <a:spLocks/>
          </p:cNvSpPr>
          <p:nvPr/>
        </p:nvSpPr>
        <p:spPr>
          <a:xfrm>
            <a:off x="4744613" y="2365547"/>
            <a:ext cx="1663572" cy="3016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980" spc="0">
                <a:solidFill>
                  <a:srgbClr val="0070C0"/>
                </a:solidFill>
                <a:latin typeface="Segoe UI Semibold" panose="020B0702040204020203" pitchFamily="34" charset="0"/>
                <a:cs typeface="Segoe UI Semibold" panose="020B0702040204020203" pitchFamily="34" charset="0"/>
              </a:rPr>
              <a:t>Control Plane </a:t>
            </a:r>
            <a:br>
              <a:rPr lang="en-US" sz="980" spc="0">
                <a:solidFill>
                  <a:srgbClr val="0070C0"/>
                </a:solidFill>
                <a:latin typeface="Segoe UI Semibold" panose="020B0702040204020203" pitchFamily="34" charset="0"/>
                <a:cs typeface="Segoe UI Semibold" panose="020B0702040204020203" pitchFamily="34" charset="0"/>
              </a:rPr>
            </a:br>
            <a:r>
              <a:rPr lang="en-US" sz="980" spc="0">
                <a:solidFill>
                  <a:srgbClr val="0070C0"/>
                </a:solidFill>
                <a:latin typeface="Segoe UI Semibold" panose="020B0702040204020203" pitchFamily="34" charset="0"/>
                <a:cs typeface="Segoe UI Semibold" panose="020B0702040204020203" pitchFamily="34" charset="0"/>
              </a:rPr>
              <a:t>(managed by Microsoft)</a:t>
            </a:r>
          </a:p>
        </p:txBody>
      </p:sp>
      <p:sp>
        <p:nvSpPr>
          <p:cNvPr id="114" name="Rectangle: Rounded Corners 113">
            <a:extLst>
              <a:ext uri="{FF2B5EF4-FFF2-40B4-BE49-F238E27FC236}">
                <a16:creationId xmlns:a16="http://schemas.microsoft.com/office/drawing/2014/main" id="{9BE285DD-7B42-CDC4-4436-41ECDAC36FF2}"/>
              </a:ext>
            </a:extLst>
          </p:cNvPr>
          <p:cNvSpPr/>
          <p:nvPr/>
        </p:nvSpPr>
        <p:spPr bwMode="auto">
          <a:xfrm>
            <a:off x="7748717" y="1435573"/>
            <a:ext cx="2515386" cy="2273194"/>
          </a:xfrm>
          <a:prstGeom prst="roundRect">
            <a:avLst>
              <a:gd name="adj" fmla="val 3125"/>
            </a:avLst>
          </a:prstGeom>
          <a:solidFill>
            <a:schemeClr val="bg1">
              <a:alpha val="2000"/>
            </a:scheme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15" name="Title 1">
            <a:extLst>
              <a:ext uri="{FF2B5EF4-FFF2-40B4-BE49-F238E27FC236}">
                <a16:creationId xmlns:a16="http://schemas.microsoft.com/office/drawing/2014/main" id="{447DE0BA-218B-D253-7F97-D00C97536421}"/>
              </a:ext>
            </a:extLst>
          </p:cNvPr>
          <p:cNvSpPr txBox="1">
            <a:spLocks/>
          </p:cNvSpPr>
          <p:nvPr/>
        </p:nvSpPr>
        <p:spPr>
          <a:xfrm>
            <a:off x="7748717" y="1243175"/>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16" name="Group 115">
            <a:extLst>
              <a:ext uri="{FF2B5EF4-FFF2-40B4-BE49-F238E27FC236}">
                <a16:creationId xmlns:a16="http://schemas.microsoft.com/office/drawing/2014/main" id="{3005804D-0622-835C-0260-6BD44AD49D16}"/>
              </a:ext>
            </a:extLst>
          </p:cNvPr>
          <p:cNvGrpSpPr/>
          <p:nvPr/>
        </p:nvGrpSpPr>
        <p:grpSpPr>
          <a:xfrm>
            <a:off x="8220638" y="1526678"/>
            <a:ext cx="589580" cy="689253"/>
            <a:chOff x="8858748" y="1556518"/>
            <a:chExt cx="601487" cy="703174"/>
          </a:xfrm>
        </p:grpSpPr>
        <p:sp>
          <p:nvSpPr>
            <p:cNvPr id="117" name="Rectangle: Rounded Corners 116">
              <a:extLst>
                <a:ext uri="{FF2B5EF4-FFF2-40B4-BE49-F238E27FC236}">
                  <a16:creationId xmlns:a16="http://schemas.microsoft.com/office/drawing/2014/main" id="{66E9FBC9-B357-A3BF-BCB5-2CF40FB8B5E1}"/>
                </a:ext>
              </a:extLst>
            </p:cNvPr>
            <p:cNvSpPr/>
            <p:nvPr/>
          </p:nvSpPr>
          <p:spPr bwMode="auto">
            <a:xfrm>
              <a:off x="8892968"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18" name="IoT_Hub" title="Icon of circles connecting to a center circle surrounded by brackets">
              <a:extLst>
                <a:ext uri="{FF2B5EF4-FFF2-40B4-BE49-F238E27FC236}">
                  <a16:creationId xmlns:a16="http://schemas.microsoft.com/office/drawing/2014/main" id="{5BADDE1D-1C15-44D5-AA0E-78EE1DD86228}"/>
                </a:ext>
              </a:extLst>
            </p:cNvPr>
            <p:cNvSpPr>
              <a:spLocks noChangeAspect="1" noEditPoints="1"/>
            </p:cNvSpPr>
            <p:nvPr/>
          </p:nvSpPr>
          <p:spPr bwMode="auto">
            <a:xfrm>
              <a:off x="8958029" y="1791164"/>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a:gradFill>
                  <a:gsLst>
                    <a:gs pos="0">
                      <a:srgbClr val="505050"/>
                    </a:gs>
                    <a:gs pos="100000">
                      <a:srgbClr val="505050"/>
                    </a:gs>
                  </a:gsLst>
                </a:gradFill>
                <a:latin typeface="Segoe UI"/>
              </a:endParaRPr>
            </a:p>
          </p:txBody>
        </p:sp>
        <p:sp>
          <p:nvSpPr>
            <p:cNvPr id="119" name="Title 1">
              <a:extLst>
                <a:ext uri="{FF2B5EF4-FFF2-40B4-BE49-F238E27FC236}">
                  <a16:creationId xmlns:a16="http://schemas.microsoft.com/office/drawing/2014/main" id="{3C8E6003-FB47-10ED-F136-1D17CBAA45BB}"/>
                </a:ext>
              </a:extLst>
            </p:cNvPr>
            <p:cNvSpPr txBox="1">
              <a:spLocks/>
            </p:cNvSpPr>
            <p:nvPr/>
          </p:nvSpPr>
          <p:spPr>
            <a:xfrm>
              <a:off x="8858748"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20" name="Rectangle 119">
            <a:extLst>
              <a:ext uri="{FF2B5EF4-FFF2-40B4-BE49-F238E27FC236}">
                <a16:creationId xmlns:a16="http://schemas.microsoft.com/office/drawing/2014/main" id="{5D4774AF-8109-F3A4-491E-98DFDFF473FB}"/>
              </a:ext>
            </a:extLst>
          </p:cNvPr>
          <p:cNvSpPr/>
          <p:nvPr/>
        </p:nvSpPr>
        <p:spPr bwMode="auto">
          <a:xfrm>
            <a:off x="8598947" y="1729267"/>
            <a:ext cx="140179" cy="15717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BEE84505-6F4F-2975-BD1E-C883E9C39F08}"/>
              </a:ext>
            </a:extLst>
          </p:cNvPr>
          <p:cNvSpPr/>
          <p:nvPr/>
        </p:nvSpPr>
        <p:spPr bwMode="auto">
          <a:xfrm>
            <a:off x="8293808" y="2027325"/>
            <a:ext cx="140179" cy="15717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F66652ED-0A3D-13B6-D284-99C814CE1C07}"/>
              </a:ext>
            </a:extLst>
          </p:cNvPr>
          <p:cNvGrpSpPr/>
          <p:nvPr/>
        </p:nvGrpSpPr>
        <p:grpSpPr>
          <a:xfrm>
            <a:off x="9202603" y="1526678"/>
            <a:ext cx="589580" cy="689253"/>
            <a:chOff x="9860544" y="1556518"/>
            <a:chExt cx="601487" cy="703174"/>
          </a:xfrm>
        </p:grpSpPr>
        <p:sp>
          <p:nvSpPr>
            <p:cNvPr id="123" name="Rectangle: Rounded Corners 122">
              <a:extLst>
                <a:ext uri="{FF2B5EF4-FFF2-40B4-BE49-F238E27FC236}">
                  <a16:creationId xmlns:a16="http://schemas.microsoft.com/office/drawing/2014/main" id="{F97B3014-35DA-B076-33EE-C8354F3F6D28}"/>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3BC8374E-4D15-FDD4-22C0-CC7E3B2A2579}"/>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882">
                <a:gradFill>
                  <a:gsLst>
                    <a:gs pos="0">
                      <a:srgbClr val="505050"/>
                    </a:gs>
                    <a:gs pos="100000">
                      <a:srgbClr val="505050"/>
                    </a:gs>
                  </a:gsLst>
                  <a:lin ang="5400000" scaled="1"/>
                </a:gradFill>
                <a:latin typeface="Segoe UI"/>
              </a:endParaRPr>
            </a:p>
          </p:txBody>
        </p:sp>
        <p:sp>
          <p:nvSpPr>
            <p:cNvPr id="125" name="Title 1">
              <a:extLst>
                <a:ext uri="{FF2B5EF4-FFF2-40B4-BE49-F238E27FC236}">
                  <a16:creationId xmlns:a16="http://schemas.microsoft.com/office/drawing/2014/main" id="{C870EFCD-9683-C691-77F3-599BDAADD6E1}"/>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360DB0DA-F1A4-625E-5695-BDCA75E5EB0F}"/>
              </a:ext>
            </a:extLst>
          </p:cNvPr>
          <p:cNvGrpSpPr/>
          <p:nvPr/>
        </p:nvGrpSpPr>
        <p:grpSpPr>
          <a:xfrm>
            <a:off x="7878630" y="2395595"/>
            <a:ext cx="2255559" cy="1160248"/>
            <a:chOff x="8509832" y="2442985"/>
            <a:chExt cx="2301114" cy="1183682"/>
          </a:xfrm>
        </p:grpSpPr>
        <p:sp>
          <p:nvSpPr>
            <p:cNvPr id="127" name="Rectangle: Rounded Corners 126">
              <a:extLst>
                <a:ext uri="{FF2B5EF4-FFF2-40B4-BE49-F238E27FC236}">
                  <a16:creationId xmlns:a16="http://schemas.microsoft.com/office/drawing/2014/main" id="{DBF5E42D-E2CA-BA41-1071-011170DD145A}"/>
                </a:ext>
              </a:extLst>
            </p:cNvPr>
            <p:cNvSpPr/>
            <p:nvPr/>
          </p:nvSpPr>
          <p:spPr bwMode="auto">
            <a:xfrm>
              <a:off x="8509832" y="2616928"/>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28" name="Title 1">
              <a:extLst>
                <a:ext uri="{FF2B5EF4-FFF2-40B4-BE49-F238E27FC236}">
                  <a16:creationId xmlns:a16="http://schemas.microsoft.com/office/drawing/2014/main" id="{B86AECA1-6E45-18E6-6088-1DDADF12B83F}"/>
                </a:ext>
              </a:extLst>
            </p:cNvPr>
            <p:cNvSpPr txBox="1">
              <a:spLocks/>
            </p:cNvSpPr>
            <p:nvPr/>
          </p:nvSpPr>
          <p:spPr>
            <a:xfrm>
              <a:off x="8509832" y="2442985"/>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29" name="Rectangle: Rounded Corners 128">
              <a:extLst>
                <a:ext uri="{FF2B5EF4-FFF2-40B4-BE49-F238E27FC236}">
                  <a16:creationId xmlns:a16="http://schemas.microsoft.com/office/drawing/2014/main" id="{3D901026-E524-457C-18CC-129125C79F8C}"/>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0" name="Rectangle: Rounded Corners 129">
              <a:extLst>
                <a:ext uri="{FF2B5EF4-FFF2-40B4-BE49-F238E27FC236}">
                  <a16:creationId xmlns:a16="http://schemas.microsoft.com/office/drawing/2014/main" id="{D151B4DB-2667-827F-CAA5-A5AF8B381A66}"/>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31" name="Title 1">
              <a:extLst>
                <a:ext uri="{FF2B5EF4-FFF2-40B4-BE49-F238E27FC236}">
                  <a16:creationId xmlns:a16="http://schemas.microsoft.com/office/drawing/2014/main" id="{64DB2685-4754-FC51-0C76-C2C6015C73B7}"/>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32" name="Title 1">
              <a:extLst>
                <a:ext uri="{FF2B5EF4-FFF2-40B4-BE49-F238E27FC236}">
                  <a16:creationId xmlns:a16="http://schemas.microsoft.com/office/drawing/2014/main" id="{43F3527B-98BB-B128-A070-31DA0A5F39BC}"/>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33" name="Title 1">
              <a:extLst>
                <a:ext uri="{FF2B5EF4-FFF2-40B4-BE49-F238E27FC236}">
                  <a16:creationId xmlns:a16="http://schemas.microsoft.com/office/drawing/2014/main" id="{24CDDD51-16E8-F173-FF5A-18D5A64C6CD2}"/>
                </a:ext>
              </a:extLst>
            </p:cNvPr>
            <p:cNvSpPr txBox="1">
              <a:spLocks/>
            </p:cNvSpPr>
            <p:nvPr/>
          </p:nvSpPr>
          <p:spPr>
            <a:xfrm>
              <a:off x="8813245" y="29878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34" name="Title 1">
              <a:extLst>
                <a:ext uri="{FF2B5EF4-FFF2-40B4-BE49-F238E27FC236}">
                  <a16:creationId xmlns:a16="http://schemas.microsoft.com/office/drawing/2014/main" id="{13964296-FA0D-70A4-35F4-33FD8C01B77D}"/>
                </a:ext>
              </a:extLst>
            </p:cNvPr>
            <p:cNvSpPr txBox="1">
              <a:spLocks/>
            </p:cNvSpPr>
            <p:nvPr/>
          </p:nvSpPr>
          <p:spPr>
            <a:xfrm>
              <a:off x="9906048" y="29878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DEFDA931-7CD1-0BC9-C351-90CBC1A54F86}"/>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D9FD2F61-A768-EE77-AAA0-081DBCE8DAB9}"/>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41" name="Freeform: Shape 140">
                <a:extLst>
                  <a:ext uri="{FF2B5EF4-FFF2-40B4-BE49-F238E27FC236}">
                    <a16:creationId xmlns:a16="http://schemas.microsoft.com/office/drawing/2014/main" id="{E978E8CD-5C38-4E78-9237-14C8ED5C5367}"/>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42" name="Freeform: Shape 141">
                <a:extLst>
                  <a:ext uri="{FF2B5EF4-FFF2-40B4-BE49-F238E27FC236}">
                    <a16:creationId xmlns:a16="http://schemas.microsoft.com/office/drawing/2014/main" id="{7574589F-95F9-5A6C-2263-D2F53CBEBD8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136" name="Group 135">
              <a:extLst>
                <a:ext uri="{FF2B5EF4-FFF2-40B4-BE49-F238E27FC236}">
                  <a16:creationId xmlns:a16="http://schemas.microsoft.com/office/drawing/2014/main" id="{230CFDEF-13BA-BE9F-5BDB-1B18972814F1}"/>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81C7E92B-BEE5-DCB4-BF93-56620A76309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38" name="Freeform: Shape 137">
                <a:extLst>
                  <a:ext uri="{FF2B5EF4-FFF2-40B4-BE49-F238E27FC236}">
                    <a16:creationId xmlns:a16="http://schemas.microsoft.com/office/drawing/2014/main" id="{E7F11104-432D-0E14-35F6-D118BD5D71D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39" name="Freeform: Shape 138">
                <a:extLst>
                  <a:ext uri="{FF2B5EF4-FFF2-40B4-BE49-F238E27FC236}">
                    <a16:creationId xmlns:a16="http://schemas.microsoft.com/office/drawing/2014/main" id="{684E4979-E3C0-7D46-8202-300C4B3AFEBC}"/>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grpSp>
      </p:grpSp>
      <p:cxnSp>
        <p:nvCxnSpPr>
          <p:cNvPr id="143" name="Straight Arrow Connector 142">
            <a:extLst>
              <a:ext uri="{FF2B5EF4-FFF2-40B4-BE49-F238E27FC236}">
                <a16:creationId xmlns:a16="http://schemas.microsoft.com/office/drawing/2014/main" id="{7CDC2B49-FBB0-80E6-5EB6-A76585412BFF}"/>
              </a:ext>
            </a:extLst>
          </p:cNvPr>
          <p:cNvCxnSpPr>
            <a:cxnSpLocks/>
          </p:cNvCxnSpPr>
          <p:nvPr/>
        </p:nvCxnSpPr>
        <p:spPr>
          <a:xfrm flipH="1">
            <a:off x="8318434" y="2215931"/>
            <a:ext cx="1" cy="71703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81BCB2A-90B8-D8FF-2433-5E5A7F714731}"/>
              </a:ext>
            </a:extLst>
          </p:cNvPr>
          <p:cNvCxnSpPr>
            <a:cxnSpLocks/>
          </p:cNvCxnSpPr>
          <p:nvPr/>
        </p:nvCxnSpPr>
        <p:spPr>
          <a:xfrm flipH="1">
            <a:off x="9695454" y="2215931"/>
            <a:ext cx="1" cy="62202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Connector: Elbow 144">
            <a:extLst>
              <a:ext uri="{FF2B5EF4-FFF2-40B4-BE49-F238E27FC236}">
                <a16:creationId xmlns:a16="http://schemas.microsoft.com/office/drawing/2014/main" id="{C6397479-719A-F706-2D17-45EC571B786B}"/>
              </a:ext>
            </a:extLst>
          </p:cNvPr>
          <p:cNvCxnSpPr>
            <a:cxnSpLocks/>
          </p:cNvCxnSpPr>
          <p:nvPr/>
        </p:nvCxnSpPr>
        <p:spPr>
          <a:xfrm rot="16200000" flipH="1">
            <a:off x="8593514" y="2138111"/>
            <a:ext cx="713771" cy="869409"/>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Connector: Elbow 145">
            <a:extLst>
              <a:ext uri="{FF2B5EF4-FFF2-40B4-BE49-F238E27FC236}">
                <a16:creationId xmlns:a16="http://schemas.microsoft.com/office/drawing/2014/main" id="{2ECA4668-1A5D-059C-14F6-6B9FAAA5A630}"/>
              </a:ext>
            </a:extLst>
          </p:cNvPr>
          <p:cNvCxnSpPr>
            <a:cxnSpLocks/>
          </p:cNvCxnSpPr>
          <p:nvPr/>
        </p:nvCxnSpPr>
        <p:spPr>
          <a:xfrm rot="5400000">
            <a:off x="8752326" y="2090449"/>
            <a:ext cx="618445" cy="869409"/>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7" name="Rectangle: Rounded Corners 146">
            <a:extLst>
              <a:ext uri="{FF2B5EF4-FFF2-40B4-BE49-F238E27FC236}">
                <a16:creationId xmlns:a16="http://schemas.microsoft.com/office/drawing/2014/main" id="{CBD5829E-6590-B386-77FC-18B62F967B36}"/>
              </a:ext>
            </a:extLst>
          </p:cNvPr>
          <p:cNvSpPr/>
          <p:nvPr/>
        </p:nvSpPr>
        <p:spPr bwMode="auto">
          <a:xfrm>
            <a:off x="7748717" y="4285554"/>
            <a:ext cx="2515386" cy="2273194"/>
          </a:xfrm>
          <a:prstGeom prst="roundRect">
            <a:avLst>
              <a:gd name="adj" fmla="val 3125"/>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48" name="Title 1">
            <a:extLst>
              <a:ext uri="{FF2B5EF4-FFF2-40B4-BE49-F238E27FC236}">
                <a16:creationId xmlns:a16="http://schemas.microsoft.com/office/drawing/2014/main" id="{F6BC8320-19CF-B499-E1E5-2F68A1D08F1A}"/>
              </a:ext>
            </a:extLst>
          </p:cNvPr>
          <p:cNvSpPr txBox="1">
            <a:spLocks/>
          </p:cNvSpPr>
          <p:nvPr/>
        </p:nvSpPr>
        <p:spPr>
          <a:xfrm>
            <a:off x="7748717" y="4093155"/>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Worker node</a:t>
            </a:r>
          </a:p>
        </p:txBody>
      </p:sp>
      <p:grpSp>
        <p:nvGrpSpPr>
          <p:cNvPr id="149" name="Group 148">
            <a:extLst>
              <a:ext uri="{FF2B5EF4-FFF2-40B4-BE49-F238E27FC236}">
                <a16:creationId xmlns:a16="http://schemas.microsoft.com/office/drawing/2014/main" id="{E3E085A7-6DA8-C5D5-E8BA-35F01AAB33F0}"/>
              </a:ext>
            </a:extLst>
          </p:cNvPr>
          <p:cNvGrpSpPr/>
          <p:nvPr/>
        </p:nvGrpSpPr>
        <p:grpSpPr>
          <a:xfrm>
            <a:off x="8220638" y="4376657"/>
            <a:ext cx="589580" cy="689253"/>
            <a:chOff x="8858748" y="4464059"/>
            <a:chExt cx="601487" cy="703174"/>
          </a:xfrm>
        </p:grpSpPr>
        <p:sp>
          <p:nvSpPr>
            <p:cNvPr id="150" name="Rectangle: Rounded Corners 149">
              <a:extLst>
                <a:ext uri="{FF2B5EF4-FFF2-40B4-BE49-F238E27FC236}">
                  <a16:creationId xmlns:a16="http://schemas.microsoft.com/office/drawing/2014/main" id="{28782B90-0CDB-4FD8-75AF-3A8377876489}"/>
                </a:ext>
              </a:extLst>
            </p:cNvPr>
            <p:cNvSpPr/>
            <p:nvPr/>
          </p:nvSpPr>
          <p:spPr bwMode="auto">
            <a:xfrm>
              <a:off x="8892968"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51" name="IoT_Hub" title="Icon of circles connecting to a center circle surrounded by brackets">
              <a:extLst>
                <a:ext uri="{FF2B5EF4-FFF2-40B4-BE49-F238E27FC236}">
                  <a16:creationId xmlns:a16="http://schemas.microsoft.com/office/drawing/2014/main" id="{46E09D13-C269-C424-A62D-446A0EB8D834}"/>
                </a:ext>
              </a:extLst>
            </p:cNvPr>
            <p:cNvSpPr>
              <a:spLocks noChangeAspect="1" noEditPoints="1"/>
            </p:cNvSpPr>
            <p:nvPr/>
          </p:nvSpPr>
          <p:spPr bwMode="auto">
            <a:xfrm>
              <a:off x="8958029" y="4698705"/>
              <a:ext cx="403466" cy="403466"/>
            </a:xfrm>
            <a:custGeom>
              <a:avLst/>
              <a:gdLst>
                <a:gd name="T0" fmla="*/ 274 w 360"/>
                <a:gd name="T1" fmla="*/ 0 h 360"/>
                <a:gd name="T2" fmla="*/ 360 w 360"/>
                <a:gd name="T3" fmla="*/ 0 h 360"/>
                <a:gd name="T4" fmla="*/ 360 w 360"/>
                <a:gd name="T5" fmla="*/ 85 h 360"/>
                <a:gd name="T6" fmla="*/ 0 w 360"/>
                <a:gd name="T7" fmla="*/ 275 h 360"/>
                <a:gd name="T8" fmla="*/ 0 w 360"/>
                <a:gd name="T9" fmla="*/ 360 h 360"/>
                <a:gd name="T10" fmla="*/ 85 w 360"/>
                <a:gd name="T11" fmla="*/ 360 h 360"/>
                <a:gd name="T12" fmla="*/ 196 w 360"/>
                <a:gd name="T13" fmla="*/ 176 h 360"/>
                <a:gd name="T14" fmla="*/ 235 w 360"/>
                <a:gd name="T15" fmla="*/ 215 h 360"/>
                <a:gd name="T16" fmla="*/ 274 w 360"/>
                <a:gd name="T17" fmla="*/ 176 h 360"/>
                <a:gd name="T18" fmla="*/ 235 w 360"/>
                <a:gd name="T19" fmla="*/ 137 h 360"/>
                <a:gd name="T20" fmla="*/ 196 w 360"/>
                <a:gd name="T21" fmla="*/ 176 h 360"/>
                <a:gd name="T22" fmla="*/ 263 w 360"/>
                <a:gd name="T23" fmla="*/ 260 h 360"/>
                <a:gd name="T24" fmla="*/ 290 w 360"/>
                <a:gd name="T25" fmla="*/ 286 h 360"/>
                <a:gd name="T26" fmla="*/ 316 w 360"/>
                <a:gd name="T27" fmla="*/ 260 h 360"/>
                <a:gd name="T28" fmla="*/ 290 w 360"/>
                <a:gd name="T29" fmla="*/ 233 h 360"/>
                <a:gd name="T30" fmla="*/ 263 w 360"/>
                <a:gd name="T31" fmla="*/ 260 h 360"/>
                <a:gd name="T32" fmla="*/ 123 w 360"/>
                <a:gd name="T33" fmla="*/ 258 h 360"/>
                <a:gd name="T34" fmla="*/ 144 w 360"/>
                <a:gd name="T35" fmla="*/ 279 h 360"/>
                <a:gd name="T36" fmla="*/ 165 w 360"/>
                <a:gd name="T37" fmla="*/ 258 h 360"/>
                <a:gd name="T38" fmla="*/ 144 w 360"/>
                <a:gd name="T39" fmla="*/ 236 h 360"/>
                <a:gd name="T40" fmla="*/ 123 w 360"/>
                <a:gd name="T41" fmla="*/ 258 h 360"/>
                <a:gd name="T42" fmla="*/ 32 w 360"/>
                <a:gd name="T43" fmla="*/ 170 h 360"/>
                <a:gd name="T44" fmla="*/ 59 w 360"/>
                <a:gd name="T45" fmla="*/ 196 h 360"/>
                <a:gd name="T46" fmla="*/ 85 w 360"/>
                <a:gd name="T47" fmla="*/ 170 h 360"/>
                <a:gd name="T48" fmla="*/ 59 w 360"/>
                <a:gd name="T49" fmla="*/ 143 h 360"/>
                <a:gd name="T50" fmla="*/ 32 w 360"/>
                <a:gd name="T51" fmla="*/ 170 h 360"/>
                <a:gd name="T52" fmla="*/ 133 w 360"/>
                <a:gd name="T53" fmla="*/ 74 h 360"/>
                <a:gd name="T54" fmla="*/ 160 w 360"/>
                <a:gd name="T55" fmla="*/ 100 h 360"/>
                <a:gd name="T56" fmla="*/ 187 w 360"/>
                <a:gd name="T57" fmla="*/ 74 h 360"/>
                <a:gd name="T58" fmla="*/ 160 w 360"/>
                <a:gd name="T59" fmla="*/ 47 h 360"/>
                <a:gd name="T60" fmla="*/ 133 w 360"/>
                <a:gd name="T61" fmla="*/ 74 h 360"/>
                <a:gd name="T62" fmla="*/ 176 w 360"/>
                <a:gd name="T63" fmla="*/ 95 h 360"/>
                <a:gd name="T64" fmla="*/ 214 w 360"/>
                <a:gd name="T65" fmla="*/ 143 h 360"/>
                <a:gd name="T66" fmla="*/ 274 w 360"/>
                <a:gd name="T67" fmla="*/ 238 h 360"/>
                <a:gd name="T68" fmla="*/ 256 w 360"/>
                <a:gd name="T69" fmla="*/ 211 h 360"/>
                <a:gd name="T70" fmla="*/ 161 w 360"/>
                <a:gd name="T71" fmla="*/ 245 h 360"/>
                <a:gd name="T72" fmla="*/ 208 w 360"/>
                <a:gd name="T73" fmla="*/ 204 h 360"/>
                <a:gd name="T74" fmla="*/ 85 w 360"/>
                <a:gd name="T75" fmla="*/ 173 h 360"/>
                <a:gd name="T76" fmla="*/ 196 w 360"/>
                <a:gd name="T77" fmla="*/ 17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60" h="360">
                  <a:moveTo>
                    <a:pt x="274" y="0"/>
                  </a:moveTo>
                  <a:cubicBezTo>
                    <a:pt x="360" y="0"/>
                    <a:pt x="360" y="0"/>
                    <a:pt x="360" y="0"/>
                  </a:cubicBezTo>
                  <a:cubicBezTo>
                    <a:pt x="360" y="85"/>
                    <a:pt x="360" y="85"/>
                    <a:pt x="360" y="85"/>
                  </a:cubicBezTo>
                  <a:moveTo>
                    <a:pt x="0" y="275"/>
                  </a:moveTo>
                  <a:cubicBezTo>
                    <a:pt x="0" y="360"/>
                    <a:pt x="0" y="360"/>
                    <a:pt x="0" y="360"/>
                  </a:cubicBezTo>
                  <a:cubicBezTo>
                    <a:pt x="85" y="360"/>
                    <a:pt x="85" y="360"/>
                    <a:pt x="85" y="360"/>
                  </a:cubicBezTo>
                  <a:moveTo>
                    <a:pt x="196" y="176"/>
                  </a:moveTo>
                  <a:cubicBezTo>
                    <a:pt x="196" y="198"/>
                    <a:pt x="213" y="215"/>
                    <a:pt x="235" y="215"/>
                  </a:cubicBezTo>
                  <a:cubicBezTo>
                    <a:pt x="256" y="215"/>
                    <a:pt x="274" y="198"/>
                    <a:pt x="274" y="176"/>
                  </a:cubicBezTo>
                  <a:cubicBezTo>
                    <a:pt x="274" y="155"/>
                    <a:pt x="256" y="137"/>
                    <a:pt x="235" y="137"/>
                  </a:cubicBezTo>
                  <a:cubicBezTo>
                    <a:pt x="213" y="137"/>
                    <a:pt x="196" y="155"/>
                    <a:pt x="196" y="176"/>
                  </a:cubicBezTo>
                  <a:close/>
                  <a:moveTo>
                    <a:pt x="263" y="260"/>
                  </a:moveTo>
                  <a:cubicBezTo>
                    <a:pt x="263" y="274"/>
                    <a:pt x="275" y="286"/>
                    <a:pt x="290" y="286"/>
                  </a:cubicBezTo>
                  <a:cubicBezTo>
                    <a:pt x="304" y="286"/>
                    <a:pt x="316" y="274"/>
                    <a:pt x="316" y="260"/>
                  </a:cubicBezTo>
                  <a:cubicBezTo>
                    <a:pt x="316" y="245"/>
                    <a:pt x="304" y="233"/>
                    <a:pt x="290" y="233"/>
                  </a:cubicBezTo>
                  <a:cubicBezTo>
                    <a:pt x="275" y="233"/>
                    <a:pt x="263" y="245"/>
                    <a:pt x="263" y="260"/>
                  </a:cubicBezTo>
                  <a:close/>
                  <a:moveTo>
                    <a:pt x="123" y="258"/>
                  </a:moveTo>
                  <a:cubicBezTo>
                    <a:pt x="123" y="270"/>
                    <a:pt x="132" y="279"/>
                    <a:pt x="144" y="279"/>
                  </a:cubicBezTo>
                  <a:cubicBezTo>
                    <a:pt x="156" y="279"/>
                    <a:pt x="165" y="270"/>
                    <a:pt x="165" y="258"/>
                  </a:cubicBezTo>
                  <a:cubicBezTo>
                    <a:pt x="165" y="246"/>
                    <a:pt x="156" y="236"/>
                    <a:pt x="144" y="236"/>
                  </a:cubicBezTo>
                  <a:cubicBezTo>
                    <a:pt x="132" y="236"/>
                    <a:pt x="123" y="246"/>
                    <a:pt x="123" y="258"/>
                  </a:cubicBezTo>
                  <a:close/>
                  <a:moveTo>
                    <a:pt x="32" y="170"/>
                  </a:moveTo>
                  <a:cubicBezTo>
                    <a:pt x="32" y="184"/>
                    <a:pt x="44" y="196"/>
                    <a:pt x="59" y="196"/>
                  </a:cubicBezTo>
                  <a:cubicBezTo>
                    <a:pt x="73" y="196"/>
                    <a:pt x="85" y="184"/>
                    <a:pt x="85" y="170"/>
                  </a:cubicBezTo>
                  <a:cubicBezTo>
                    <a:pt x="85" y="155"/>
                    <a:pt x="73" y="143"/>
                    <a:pt x="59" y="143"/>
                  </a:cubicBezTo>
                  <a:cubicBezTo>
                    <a:pt x="44" y="143"/>
                    <a:pt x="32" y="155"/>
                    <a:pt x="32" y="170"/>
                  </a:cubicBezTo>
                  <a:close/>
                  <a:moveTo>
                    <a:pt x="133" y="74"/>
                  </a:moveTo>
                  <a:cubicBezTo>
                    <a:pt x="133" y="88"/>
                    <a:pt x="145" y="100"/>
                    <a:pt x="160" y="100"/>
                  </a:cubicBezTo>
                  <a:cubicBezTo>
                    <a:pt x="175" y="100"/>
                    <a:pt x="187" y="88"/>
                    <a:pt x="187" y="74"/>
                  </a:cubicBezTo>
                  <a:cubicBezTo>
                    <a:pt x="187" y="59"/>
                    <a:pt x="175" y="47"/>
                    <a:pt x="160" y="47"/>
                  </a:cubicBezTo>
                  <a:cubicBezTo>
                    <a:pt x="145" y="47"/>
                    <a:pt x="133" y="59"/>
                    <a:pt x="133" y="74"/>
                  </a:cubicBezTo>
                  <a:close/>
                  <a:moveTo>
                    <a:pt x="176" y="95"/>
                  </a:moveTo>
                  <a:cubicBezTo>
                    <a:pt x="214" y="143"/>
                    <a:pt x="214" y="143"/>
                    <a:pt x="214" y="143"/>
                  </a:cubicBezTo>
                  <a:moveTo>
                    <a:pt x="274" y="238"/>
                  </a:moveTo>
                  <a:cubicBezTo>
                    <a:pt x="256" y="211"/>
                    <a:pt x="256" y="211"/>
                    <a:pt x="256" y="211"/>
                  </a:cubicBezTo>
                  <a:moveTo>
                    <a:pt x="161" y="245"/>
                  </a:moveTo>
                  <a:cubicBezTo>
                    <a:pt x="208" y="204"/>
                    <a:pt x="208" y="204"/>
                    <a:pt x="208" y="204"/>
                  </a:cubicBezTo>
                  <a:moveTo>
                    <a:pt x="85" y="173"/>
                  </a:moveTo>
                  <a:cubicBezTo>
                    <a:pt x="196" y="176"/>
                    <a:pt x="196" y="176"/>
                    <a:pt x="196" y="176"/>
                  </a:cubicBezTo>
                </a:path>
              </a:pathLst>
            </a:custGeom>
            <a:noFill/>
            <a:ln w="12700" cap="sq">
              <a:solidFill>
                <a:srgbClr val="0078D4"/>
              </a:solidFill>
              <a:prstDash val="soli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a:gradFill>
                  <a:gsLst>
                    <a:gs pos="0">
                      <a:srgbClr val="505050"/>
                    </a:gs>
                    <a:gs pos="100000">
                      <a:srgbClr val="505050"/>
                    </a:gs>
                  </a:gsLst>
                </a:gradFill>
                <a:latin typeface="Segoe UI"/>
              </a:endParaRPr>
            </a:p>
          </p:txBody>
        </p:sp>
        <p:sp>
          <p:nvSpPr>
            <p:cNvPr id="152" name="Title 1">
              <a:extLst>
                <a:ext uri="{FF2B5EF4-FFF2-40B4-BE49-F238E27FC236}">
                  <a16:creationId xmlns:a16="http://schemas.microsoft.com/office/drawing/2014/main" id="{95F37053-6809-C208-FB59-BAFBC725FC79}"/>
                </a:ext>
              </a:extLst>
            </p:cNvPr>
            <p:cNvSpPr txBox="1">
              <a:spLocks/>
            </p:cNvSpPr>
            <p:nvPr/>
          </p:nvSpPr>
          <p:spPr>
            <a:xfrm>
              <a:off x="8858748"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kubelet</a:t>
              </a:r>
              <a:endParaRPr lang="en-US" sz="784" spc="0">
                <a:solidFill>
                  <a:srgbClr val="000000"/>
                </a:solidFill>
                <a:latin typeface="Segoe UI Semibold" panose="020B0702040204020203" pitchFamily="34" charset="0"/>
                <a:cs typeface="Segoe UI Semibold" panose="020B0702040204020203" pitchFamily="34" charset="0"/>
              </a:endParaRPr>
            </a:p>
          </p:txBody>
        </p:sp>
      </p:grpSp>
      <p:sp>
        <p:nvSpPr>
          <p:cNvPr id="153" name="Rectangle 152">
            <a:extLst>
              <a:ext uri="{FF2B5EF4-FFF2-40B4-BE49-F238E27FC236}">
                <a16:creationId xmlns:a16="http://schemas.microsoft.com/office/drawing/2014/main" id="{6243AD1D-2601-897A-EEFE-74DE8BCD1BBC}"/>
              </a:ext>
            </a:extLst>
          </p:cNvPr>
          <p:cNvSpPr/>
          <p:nvPr/>
        </p:nvSpPr>
        <p:spPr bwMode="auto">
          <a:xfrm>
            <a:off x="8598947" y="4579246"/>
            <a:ext cx="140179" cy="157170"/>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4545FFC6-2443-847E-E38E-74748C89C45F}"/>
              </a:ext>
            </a:extLst>
          </p:cNvPr>
          <p:cNvSpPr/>
          <p:nvPr/>
        </p:nvSpPr>
        <p:spPr bwMode="auto">
          <a:xfrm>
            <a:off x="8293808" y="4877306"/>
            <a:ext cx="140179" cy="157170"/>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5B485BFD-9BB5-A6AC-09F7-93B27D8864B6}"/>
              </a:ext>
            </a:extLst>
          </p:cNvPr>
          <p:cNvGrpSpPr/>
          <p:nvPr/>
        </p:nvGrpSpPr>
        <p:grpSpPr>
          <a:xfrm>
            <a:off x="9202603" y="4376657"/>
            <a:ext cx="589580" cy="689253"/>
            <a:chOff x="9860544" y="4464059"/>
            <a:chExt cx="601487" cy="703174"/>
          </a:xfrm>
        </p:grpSpPr>
        <p:sp>
          <p:nvSpPr>
            <p:cNvPr id="156" name="Rectangle: Rounded Corners 155">
              <a:extLst>
                <a:ext uri="{FF2B5EF4-FFF2-40B4-BE49-F238E27FC236}">
                  <a16:creationId xmlns:a16="http://schemas.microsoft.com/office/drawing/2014/main" id="{70CC51AA-B7A4-AD2C-9BB3-5811C8ED4B33}"/>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218C9FF3-B667-746F-3A6A-3445CAB0B3FB}"/>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defTabSz="896214">
                <a:defRPr/>
              </a:pPr>
              <a:endParaRPr lang="en-US" sz="882">
                <a:gradFill>
                  <a:gsLst>
                    <a:gs pos="0">
                      <a:srgbClr val="505050"/>
                    </a:gs>
                    <a:gs pos="100000">
                      <a:srgbClr val="505050"/>
                    </a:gs>
                  </a:gsLst>
                  <a:lin ang="5400000" scaled="1"/>
                </a:gradFill>
                <a:latin typeface="Segoe UI"/>
              </a:endParaRPr>
            </a:p>
          </p:txBody>
        </p:sp>
        <p:sp>
          <p:nvSpPr>
            <p:cNvPr id="158" name="Title 1">
              <a:extLst>
                <a:ext uri="{FF2B5EF4-FFF2-40B4-BE49-F238E27FC236}">
                  <a16:creationId xmlns:a16="http://schemas.microsoft.com/office/drawing/2014/main" id="{4766AC4F-0457-7940-5C8E-6F0EF25408C7}"/>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err="1">
                  <a:solidFill>
                    <a:srgbClr val="000000"/>
                  </a:solidFill>
                  <a:latin typeface="Segoe UI Semibold" panose="020B0702040204020203" pitchFamily="34" charset="0"/>
                  <a:cs typeface="Segoe UI Semibold" panose="020B0702040204020203" pitchFamily="34" charset="0"/>
                </a:rPr>
                <a:t>kube</a:t>
              </a:r>
              <a:r>
                <a:rPr lang="en-US" sz="784" spc="0">
                  <a:solidFill>
                    <a:srgbClr val="000000"/>
                  </a:solidFill>
                  <a:latin typeface="Segoe UI Semibold" panose="020B0702040204020203" pitchFamily="34" charset="0"/>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233A6FFF-B7E8-A97F-1232-C1F872E1C1DE}"/>
              </a:ext>
            </a:extLst>
          </p:cNvPr>
          <p:cNvGrpSpPr/>
          <p:nvPr/>
        </p:nvGrpSpPr>
        <p:grpSpPr>
          <a:xfrm>
            <a:off x="7878630" y="5245575"/>
            <a:ext cx="2255559" cy="1160248"/>
            <a:chOff x="8509832" y="5350526"/>
            <a:chExt cx="2301114" cy="1183682"/>
          </a:xfrm>
        </p:grpSpPr>
        <p:sp>
          <p:nvSpPr>
            <p:cNvPr id="160" name="Rectangle: Rounded Corners 159">
              <a:extLst>
                <a:ext uri="{FF2B5EF4-FFF2-40B4-BE49-F238E27FC236}">
                  <a16:creationId xmlns:a16="http://schemas.microsoft.com/office/drawing/2014/main" id="{19EBF584-6A5D-A429-B7CA-90644DD0F947}"/>
                </a:ext>
              </a:extLst>
            </p:cNvPr>
            <p:cNvSpPr/>
            <p:nvPr/>
          </p:nvSpPr>
          <p:spPr bwMode="auto">
            <a:xfrm>
              <a:off x="8509832" y="5524469"/>
              <a:ext cx="2301114" cy="100973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1" name="Title 1">
              <a:extLst>
                <a:ext uri="{FF2B5EF4-FFF2-40B4-BE49-F238E27FC236}">
                  <a16:creationId xmlns:a16="http://schemas.microsoft.com/office/drawing/2014/main" id="{5ACB36D5-89B2-5A1F-9096-74498D2372D5}"/>
                </a:ext>
              </a:extLst>
            </p:cNvPr>
            <p:cNvSpPr txBox="1">
              <a:spLocks/>
            </p:cNvSpPr>
            <p:nvPr/>
          </p:nvSpPr>
          <p:spPr>
            <a:xfrm>
              <a:off x="8509832" y="5350526"/>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Docker</a:t>
              </a:r>
            </a:p>
          </p:txBody>
        </p:sp>
        <p:sp>
          <p:nvSpPr>
            <p:cNvPr id="162" name="Rectangle: Rounded Corners 161">
              <a:extLst>
                <a:ext uri="{FF2B5EF4-FFF2-40B4-BE49-F238E27FC236}">
                  <a16:creationId xmlns:a16="http://schemas.microsoft.com/office/drawing/2014/main" id="{63E979AF-9383-6296-DCC6-1CBB6D35D0AC}"/>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3" name="Rectangle: Rounded Corners 162">
              <a:extLst>
                <a:ext uri="{FF2B5EF4-FFF2-40B4-BE49-F238E27FC236}">
                  <a16:creationId xmlns:a16="http://schemas.microsoft.com/office/drawing/2014/main" id="{98EADD5B-17FB-DF6A-E54F-83389C12E81D}"/>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4" name="Title 1">
              <a:extLst>
                <a:ext uri="{FF2B5EF4-FFF2-40B4-BE49-F238E27FC236}">
                  <a16:creationId xmlns:a16="http://schemas.microsoft.com/office/drawing/2014/main" id="{9D8A3006-AB5E-5772-1B40-FE340229111C}"/>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65" name="Title 1">
              <a:extLst>
                <a:ext uri="{FF2B5EF4-FFF2-40B4-BE49-F238E27FC236}">
                  <a16:creationId xmlns:a16="http://schemas.microsoft.com/office/drawing/2014/main" id="{C5EA9C59-C45D-A7FF-DDA0-3AA8B1152612}"/>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Pod</a:t>
              </a:r>
            </a:p>
          </p:txBody>
        </p:sp>
        <p:sp>
          <p:nvSpPr>
            <p:cNvPr id="166" name="Title 1">
              <a:extLst>
                <a:ext uri="{FF2B5EF4-FFF2-40B4-BE49-F238E27FC236}">
                  <a16:creationId xmlns:a16="http://schemas.microsoft.com/office/drawing/2014/main" id="{DF9A402D-85A8-E6C0-3ECD-B6B0457A5ACB}"/>
                </a:ext>
              </a:extLst>
            </p:cNvPr>
            <p:cNvSpPr txBox="1">
              <a:spLocks/>
            </p:cNvSpPr>
            <p:nvPr/>
          </p:nvSpPr>
          <p:spPr>
            <a:xfrm>
              <a:off x="8813245" y="589542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sp>
          <p:nvSpPr>
            <p:cNvPr id="167" name="Title 1">
              <a:extLst>
                <a:ext uri="{FF2B5EF4-FFF2-40B4-BE49-F238E27FC236}">
                  <a16:creationId xmlns:a16="http://schemas.microsoft.com/office/drawing/2014/main" id="{18CD6E50-51A2-8257-4392-C7064D1F50FA}"/>
                </a:ext>
              </a:extLst>
            </p:cNvPr>
            <p:cNvSpPr txBox="1">
              <a:spLocks/>
            </p:cNvSpPr>
            <p:nvPr/>
          </p:nvSpPr>
          <p:spPr>
            <a:xfrm>
              <a:off x="9906048" y="589542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784" spc="0">
                  <a:solidFill>
                    <a:srgbClr val="000000"/>
                  </a:solidFill>
                  <a:latin typeface="Segoe UI Semibold" panose="020B0702040204020203" pitchFamily="34" charset="0"/>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2B5A98C3-366C-5A0E-DDA6-71F1735E7626}"/>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B02D995B-9ECC-81E3-F7D3-684260BFE051}"/>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74" name="Freeform: Shape 173">
                <a:extLst>
                  <a:ext uri="{FF2B5EF4-FFF2-40B4-BE49-F238E27FC236}">
                    <a16:creationId xmlns:a16="http://schemas.microsoft.com/office/drawing/2014/main" id="{AE2057C0-6E35-A772-12D6-FA8E9927393D}"/>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75" name="Freeform: Shape 174">
                <a:extLst>
                  <a:ext uri="{FF2B5EF4-FFF2-40B4-BE49-F238E27FC236}">
                    <a16:creationId xmlns:a16="http://schemas.microsoft.com/office/drawing/2014/main" id="{550D671E-6B8E-65F1-9957-24BEC77496B1}"/>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grpSp>
        <p:grpSp>
          <p:nvGrpSpPr>
            <p:cNvPr id="169" name="Group 168">
              <a:extLst>
                <a:ext uri="{FF2B5EF4-FFF2-40B4-BE49-F238E27FC236}">
                  <a16:creationId xmlns:a16="http://schemas.microsoft.com/office/drawing/2014/main" id="{F96EEAAA-3E25-7FEF-A384-9DD73A6FD5E2}"/>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ECFD9E0F-C1C5-A008-FBCA-ED3E64EE3E49}"/>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71" name="Freeform: Shape 170">
                <a:extLst>
                  <a:ext uri="{FF2B5EF4-FFF2-40B4-BE49-F238E27FC236}">
                    <a16:creationId xmlns:a16="http://schemas.microsoft.com/office/drawing/2014/main" id="{1FBD54F1-422D-E2ED-BABD-46AD7A5E5FC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sp>
            <p:nvSpPr>
              <p:cNvPr id="172" name="Freeform: Shape 171">
                <a:extLst>
                  <a:ext uri="{FF2B5EF4-FFF2-40B4-BE49-F238E27FC236}">
                    <a16:creationId xmlns:a16="http://schemas.microsoft.com/office/drawing/2014/main" id="{0E16A340-EE9C-81D3-5560-98560C5DD0B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defTabSz="896181">
                  <a:defRPr/>
                </a:pPr>
                <a:endParaRPr lang="en-US" sz="1729">
                  <a:solidFill>
                    <a:srgbClr val="FFFFFF"/>
                  </a:solidFill>
                  <a:latin typeface="Segoe UI"/>
                </a:endParaRPr>
              </a:p>
            </p:txBody>
          </p:sp>
        </p:grpSp>
      </p:grpSp>
      <p:cxnSp>
        <p:nvCxnSpPr>
          <p:cNvPr id="176" name="Straight Arrow Connector 175">
            <a:extLst>
              <a:ext uri="{FF2B5EF4-FFF2-40B4-BE49-F238E27FC236}">
                <a16:creationId xmlns:a16="http://schemas.microsoft.com/office/drawing/2014/main" id="{B06DE178-7AB8-8D4F-EFC8-6E92CB4260C4}"/>
              </a:ext>
            </a:extLst>
          </p:cNvPr>
          <p:cNvCxnSpPr>
            <a:cxnSpLocks/>
          </p:cNvCxnSpPr>
          <p:nvPr/>
        </p:nvCxnSpPr>
        <p:spPr>
          <a:xfrm flipH="1">
            <a:off x="8318434" y="5065910"/>
            <a:ext cx="1" cy="717038"/>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11059E2C-E8E5-8F10-B386-8CFC3B2A9EA1}"/>
              </a:ext>
            </a:extLst>
          </p:cNvPr>
          <p:cNvCxnSpPr>
            <a:cxnSpLocks/>
          </p:cNvCxnSpPr>
          <p:nvPr/>
        </p:nvCxnSpPr>
        <p:spPr>
          <a:xfrm flipH="1">
            <a:off x="9695454" y="5065912"/>
            <a:ext cx="1" cy="62202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20B34A78-DE2B-EFF6-9B03-C98BA2C4BC96}"/>
              </a:ext>
            </a:extLst>
          </p:cNvPr>
          <p:cNvCxnSpPr>
            <a:cxnSpLocks/>
          </p:cNvCxnSpPr>
          <p:nvPr/>
        </p:nvCxnSpPr>
        <p:spPr>
          <a:xfrm rot="16200000" flipH="1">
            <a:off x="8593514" y="4988092"/>
            <a:ext cx="713771" cy="869409"/>
          </a:xfrm>
          <a:prstGeom prst="bentConnector3">
            <a:avLst>
              <a:gd name="adj1" fmla="val 3750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E9ADA8FB-D630-B45D-11C2-1B51FD7B0A1B}"/>
              </a:ext>
            </a:extLst>
          </p:cNvPr>
          <p:cNvCxnSpPr>
            <a:cxnSpLocks/>
          </p:cNvCxnSpPr>
          <p:nvPr/>
        </p:nvCxnSpPr>
        <p:spPr>
          <a:xfrm rot="5400000">
            <a:off x="8752326" y="4940428"/>
            <a:ext cx="618445" cy="869409"/>
          </a:xfrm>
          <a:prstGeom prst="bentConnector3">
            <a:avLst>
              <a:gd name="adj1" fmla="val 21704"/>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FB7686A2-594B-F861-6F91-F5251F65864B}"/>
              </a:ext>
            </a:extLst>
          </p:cNvPr>
          <p:cNvCxnSpPr>
            <a:cxnSpLocks/>
          </p:cNvCxnSpPr>
          <p:nvPr/>
        </p:nvCxnSpPr>
        <p:spPr>
          <a:xfrm flipV="1">
            <a:off x="6164758" y="1963471"/>
            <a:ext cx="2089423" cy="1165187"/>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BA60C402-9C81-BB6F-DA7F-26510298D31E}"/>
              </a:ext>
            </a:extLst>
          </p:cNvPr>
          <p:cNvCxnSpPr>
            <a:cxnSpLocks/>
          </p:cNvCxnSpPr>
          <p:nvPr/>
        </p:nvCxnSpPr>
        <p:spPr>
          <a:xfrm>
            <a:off x="6164758" y="3553630"/>
            <a:ext cx="2089423" cy="1254817"/>
          </a:xfrm>
          <a:prstGeom prst="bentConnector3">
            <a:avLst/>
          </a:prstGeom>
          <a:ln w="127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CBF3DA7A-FE27-B78D-4EAF-7BB50C4BB24E}"/>
              </a:ext>
            </a:extLst>
          </p:cNvPr>
          <p:cNvGrpSpPr/>
          <p:nvPr/>
        </p:nvGrpSpPr>
        <p:grpSpPr>
          <a:xfrm>
            <a:off x="10655707" y="1435604"/>
            <a:ext cx="896297" cy="557087"/>
            <a:chOff x="9359918" y="536538"/>
            <a:chExt cx="914400" cy="568338"/>
          </a:xfrm>
        </p:grpSpPr>
        <p:sp>
          <p:nvSpPr>
            <p:cNvPr id="184" name="globe_2" title="Icon of a sphere made of lines">
              <a:extLst>
                <a:ext uri="{FF2B5EF4-FFF2-40B4-BE49-F238E27FC236}">
                  <a16:creationId xmlns:a16="http://schemas.microsoft.com/office/drawing/2014/main" id="{1EB278DE-1F18-EFAF-B9B2-ADAF3F72BD84}"/>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882">
                <a:gradFill>
                  <a:gsLst>
                    <a:gs pos="0">
                      <a:srgbClr val="505050"/>
                    </a:gs>
                    <a:gs pos="100000">
                      <a:srgbClr val="505050"/>
                    </a:gs>
                  </a:gsLst>
                </a:gradFill>
                <a:latin typeface="Segoe UI"/>
              </a:endParaRPr>
            </a:p>
          </p:txBody>
        </p:sp>
        <p:sp>
          <p:nvSpPr>
            <p:cNvPr id="185" name="Title 1">
              <a:extLst>
                <a:ext uri="{FF2B5EF4-FFF2-40B4-BE49-F238E27FC236}">
                  <a16:creationId xmlns:a16="http://schemas.microsoft.com/office/drawing/2014/main" id="{EE51BC87-AF0C-5757-F5A8-F51E26899C24}"/>
                </a:ext>
              </a:extLst>
            </p:cNvPr>
            <p:cNvSpPr txBox="1">
              <a:spLocks/>
            </p:cNvSpPr>
            <p:nvPr/>
          </p:nvSpPr>
          <p:spPr>
            <a:xfrm>
              <a:off x="9359918" y="536538"/>
              <a:ext cx="914400" cy="15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cxnSp>
        <p:nvCxnSpPr>
          <p:cNvPr id="5" name="Straight Arrow Connector 4">
            <a:extLst>
              <a:ext uri="{FF2B5EF4-FFF2-40B4-BE49-F238E27FC236}">
                <a16:creationId xmlns:a16="http://schemas.microsoft.com/office/drawing/2014/main" id="{7B2BA92F-D364-A799-8AA5-8933CC1CFCB1}"/>
              </a:ext>
            </a:extLst>
          </p:cNvPr>
          <p:cNvCxnSpPr>
            <a:cxnSpLocks/>
            <a:stCxn id="184" idx="0"/>
          </p:cNvCxnSpPr>
          <p:nvPr/>
        </p:nvCxnSpPr>
        <p:spPr>
          <a:xfrm flipH="1">
            <a:off x="10067661" y="1813965"/>
            <a:ext cx="85762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C470D932-0401-03CE-695E-861B768449D8}"/>
              </a:ext>
            </a:extLst>
          </p:cNvPr>
          <p:cNvGrpSpPr/>
          <p:nvPr/>
        </p:nvGrpSpPr>
        <p:grpSpPr>
          <a:xfrm>
            <a:off x="10655707" y="4285584"/>
            <a:ext cx="896297" cy="557087"/>
            <a:chOff x="9359918" y="536538"/>
            <a:chExt cx="914400" cy="568338"/>
          </a:xfrm>
        </p:grpSpPr>
        <p:sp>
          <p:nvSpPr>
            <p:cNvPr id="195" name="globe_2" title="Icon of a sphere made of lines">
              <a:extLst>
                <a:ext uri="{FF2B5EF4-FFF2-40B4-BE49-F238E27FC236}">
                  <a16:creationId xmlns:a16="http://schemas.microsoft.com/office/drawing/2014/main" id="{56619E4A-E971-0F28-F2BE-8B594A67A338}"/>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882">
                <a:gradFill>
                  <a:gsLst>
                    <a:gs pos="0">
                      <a:srgbClr val="505050"/>
                    </a:gs>
                    <a:gs pos="100000">
                      <a:srgbClr val="505050"/>
                    </a:gs>
                  </a:gsLst>
                </a:gradFill>
                <a:latin typeface="Segoe UI"/>
              </a:endParaRPr>
            </a:p>
          </p:txBody>
        </p:sp>
        <p:sp>
          <p:nvSpPr>
            <p:cNvPr id="196" name="Title 1">
              <a:extLst>
                <a:ext uri="{FF2B5EF4-FFF2-40B4-BE49-F238E27FC236}">
                  <a16:creationId xmlns:a16="http://schemas.microsoft.com/office/drawing/2014/main" id="{44776D67-7B7D-4D65-4B3F-715B184274FF}"/>
                </a:ext>
              </a:extLst>
            </p:cNvPr>
            <p:cNvSpPr txBox="1">
              <a:spLocks/>
            </p:cNvSpPr>
            <p:nvPr/>
          </p:nvSpPr>
          <p:spPr>
            <a:xfrm>
              <a:off x="9359918" y="536538"/>
              <a:ext cx="914400" cy="15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19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Internet</a:t>
              </a:r>
            </a:p>
          </p:txBody>
        </p:sp>
      </p:grpSp>
      <p:cxnSp>
        <p:nvCxnSpPr>
          <p:cNvPr id="194" name="Straight Arrow Connector 193">
            <a:extLst>
              <a:ext uri="{FF2B5EF4-FFF2-40B4-BE49-F238E27FC236}">
                <a16:creationId xmlns:a16="http://schemas.microsoft.com/office/drawing/2014/main" id="{86A9A6B9-2146-E604-D6A7-1D1D7F4E4167}"/>
              </a:ext>
            </a:extLst>
          </p:cNvPr>
          <p:cNvCxnSpPr>
            <a:cxnSpLocks/>
            <a:stCxn id="195" idx="0"/>
          </p:cNvCxnSpPr>
          <p:nvPr/>
        </p:nvCxnSpPr>
        <p:spPr>
          <a:xfrm flipH="1">
            <a:off x="10067661" y="4663946"/>
            <a:ext cx="857623" cy="0"/>
          </a:xfrm>
          <a:prstGeom prst="straightConnector1">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E1A56FD8-CF46-768C-C477-A523302AD74A}"/>
              </a:ext>
            </a:extLst>
          </p:cNvPr>
          <p:cNvSpPr txBox="1">
            <a:spLocks/>
          </p:cNvSpPr>
          <p:nvPr/>
        </p:nvSpPr>
        <p:spPr>
          <a:xfrm>
            <a:off x="7683909" y="844728"/>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980" spc="0">
                <a:solidFill>
                  <a:srgbClr val="000000"/>
                </a:solidFill>
                <a:latin typeface="Segoe UI Semibold" panose="020B0702040204020203" pitchFamily="34" charset="0"/>
                <a:cs typeface="Segoe UI Semibold" panose="020B0702040204020203" pitchFamily="34" charset="0"/>
              </a:rPr>
              <a:t>Node Pool</a:t>
            </a:r>
          </a:p>
        </p:txBody>
      </p:sp>
      <p:sp>
        <p:nvSpPr>
          <p:cNvPr id="6" name="Title 16">
            <a:extLst>
              <a:ext uri="{FF2B5EF4-FFF2-40B4-BE49-F238E27FC236}">
                <a16:creationId xmlns:a16="http://schemas.microsoft.com/office/drawing/2014/main" id="{E689442C-C2AB-6CD9-4144-413ECCDE96A1}"/>
              </a:ext>
            </a:extLst>
          </p:cNvPr>
          <p:cNvSpPr txBox="1">
            <a:spLocks/>
          </p:cNvSpPr>
          <p:nvPr/>
        </p:nvSpPr>
        <p:spPr>
          <a:xfrm>
            <a:off x="638873" y="4438387"/>
            <a:ext cx="3884633" cy="83099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900" indent="-342900" defTabSz="914192">
              <a:buFont typeface="+mj-lt"/>
              <a:buAutoNum type="arabicPeriod" startAt="4"/>
              <a:defRPr/>
            </a:pPr>
            <a:r>
              <a:rPr lang="en-US" sz="1800" b="0">
                <a:latin typeface="Segoe UI" panose="020B0502040204020203" pitchFamily="34" charset="0"/>
              </a:rPr>
              <a:t>Compute, networking and storage configuration leverage Azure infrastructure</a:t>
            </a:r>
          </a:p>
        </p:txBody>
      </p:sp>
      <p:sp>
        <p:nvSpPr>
          <p:cNvPr id="8" name="Title 1">
            <a:extLst>
              <a:ext uri="{FF2B5EF4-FFF2-40B4-BE49-F238E27FC236}">
                <a16:creationId xmlns:a16="http://schemas.microsoft.com/office/drawing/2014/main" id="{BEB4A101-D369-27BA-97BD-6900049AAF1D}"/>
              </a:ext>
            </a:extLst>
          </p:cNvPr>
          <p:cNvSpPr txBox="1">
            <a:spLocks/>
          </p:cNvSpPr>
          <p:nvPr/>
        </p:nvSpPr>
        <p:spPr>
          <a:xfrm>
            <a:off x="4445330" y="1619545"/>
            <a:ext cx="1101704" cy="45243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192">
              <a:lnSpc>
                <a:spcPct val="100000"/>
              </a:lnSpc>
              <a:defRPr/>
            </a:pPr>
            <a:r>
              <a:rPr lang="en-US" sz="980" spc="0">
                <a:solidFill>
                  <a:srgbClr val="0070C0"/>
                </a:solidFill>
                <a:latin typeface="Segoe UI Semibold" panose="020B0702040204020203" pitchFamily="34" charset="0"/>
                <a:cs typeface="Segoe UI Semibold" panose="020B0702040204020203" pitchFamily="34" charset="0"/>
              </a:rPr>
              <a:t>Kubernetes RBAC </a:t>
            </a:r>
          </a:p>
          <a:p>
            <a:pPr defTabSz="914192">
              <a:lnSpc>
                <a:spcPct val="100000"/>
              </a:lnSpc>
              <a:defRPr/>
            </a:pPr>
            <a:r>
              <a:rPr lang="en-US" sz="980" spc="0">
                <a:solidFill>
                  <a:srgbClr val="0070C0"/>
                </a:solidFill>
                <a:latin typeface="Segoe UI Semibold" panose="020B0702040204020203" pitchFamily="34" charset="0"/>
                <a:cs typeface="Segoe UI Semibold" panose="020B0702040204020203" pitchFamily="34" charset="0"/>
              </a:rPr>
              <a:t>+</a:t>
            </a:r>
          </a:p>
          <a:p>
            <a:pPr defTabSz="914192">
              <a:lnSpc>
                <a:spcPct val="100000"/>
              </a:lnSpc>
              <a:defRPr/>
            </a:pPr>
            <a:r>
              <a:rPr lang="en-US" sz="980" spc="0">
                <a:solidFill>
                  <a:srgbClr val="0070C0"/>
                </a:solidFill>
                <a:latin typeface="Segoe UI Semibold" panose="020B0702040204020203" pitchFamily="34" charset="0"/>
                <a:cs typeface="Segoe UI Semibold" panose="020B0702040204020203" pitchFamily="34" charset="0"/>
              </a:rPr>
              <a:t>Microsoft Entra ID</a:t>
            </a:r>
          </a:p>
        </p:txBody>
      </p:sp>
      <p:grpSp>
        <p:nvGrpSpPr>
          <p:cNvPr id="11" name="Group 10">
            <a:extLst>
              <a:ext uri="{FF2B5EF4-FFF2-40B4-BE49-F238E27FC236}">
                <a16:creationId xmlns:a16="http://schemas.microsoft.com/office/drawing/2014/main" id="{AA781EB4-3C35-AE03-5E1F-C2AD6E58BB93}"/>
              </a:ext>
            </a:extLst>
          </p:cNvPr>
          <p:cNvGrpSpPr/>
          <p:nvPr/>
        </p:nvGrpSpPr>
        <p:grpSpPr>
          <a:xfrm>
            <a:off x="2806896" y="5648061"/>
            <a:ext cx="1176812" cy="1095772"/>
            <a:chOff x="4433532" y="3936637"/>
            <a:chExt cx="1226604" cy="1197043"/>
          </a:xfrm>
          <a:solidFill>
            <a:srgbClr val="0070C0"/>
          </a:solidFill>
        </p:grpSpPr>
        <p:sp>
          <p:nvSpPr>
            <p:cNvPr id="21" name="Hexagon 20">
              <a:extLst>
                <a:ext uri="{FF2B5EF4-FFF2-40B4-BE49-F238E27FC236}">
                  <a16:creationId xmlns:a16="http://schemas.microsoft.com/office/drawing/2014/main" id="{2F6CCE28-A769-EE9E-D12E-5D8B684C9BE8}"/>
                </a:ext>
              </a:extLst>
            </p:cNvPr>
            <p:cNvSpPr/>
            <p:nvPr/>
          </p:nvSpPr>
          <p:spPr>
            <a:xfrm rot="5400000">
              <a:off x="4448312" y="3921857"/>
              <a:ext cx="1197043" cy="1226604"/>
            </a:xfrm>
            <a:prstGeom prst="hexagon">
              <a:avLst>
                <a:gd name="adj" fmla="val 25000"/>
                <a:gd name="vf" fmla="val 115470"/>
              </a:avLst>
            </a:prstGeom>
            <a:grpFill/>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2" name="Hexagon 4">
              <a:extLst>
                <a:ext uri="{FF2B5EF4-FFF2-40B4-BE49-F238E27FC236}">
                  <a16:creationId xmlns:a16="http://schemas.microsoft.com/office/drawing/2014/main" id="{69D94D6D-1ECE-8E5D-6B3A-CB1710D78BCE}"/>
                </a:ext>
              </a:extLst>
            </p:cNvPr>
            <p:cNvSpPr txBox="1"/>
            <p:nvPr/>
          </p:nvSpPr>
          <p:spPr>
            <a:xfrm>
              <a:off x="4637966" y="4136144"/>
              <a:ext cx="817736" cy="798029"/>
            </a:xfrm>
            <a:prstGeom prst="rect">
              <a:avLst/>
            </a:prstGeom>
            <a:grpFill/>
            <a:ln>
              <a:solidFill>
                <a:srgbClr val="0070C0"/>
              </a:solidFill>
            </a:ln>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Zonal and Regional resiliency</a:t>
              </a:r>
            </a:p>
          </p:txBody>
        </p:sp>
      </p:grpSp>
      <p:grpSp>
        <p:nvGrpSpPr>
          <p:cNvPr id="12" name="Group 11">
            <a:extLst>
              <a:ext uri="{FF2B5EF4-FFF2-40B4-BE49-F238E27FC236}">
                <a16:creationId xmlns:a16="http://schemas.microsoft.com/office/drawing/2014/main" id="{A692DC78-E807-C025-3D52-BFB8F0C07CC1}"/>
              </a:ext>
            </a:extLst>
          </p:cNvPr>
          <p:cNvGrpSpPr/>
          <p:nvPr/>
        </p:nvGrpSpPr>
        <p:grpSpPr>
          <a:xfrm>
            <a:off x="1476181" y="5648061"/>
            <a:ext cx="1176812" cy="1095772"/>
            <a:chOff x="1509692" y="3936637"/>
            <a:chExt cx="1226604" cy="1197043"/>
          </a:xfrm>
          <a:solidFill>
            <a:srgbClr val="0070C0"/>
          </a:solidFill>
        </p:grpSpPr>
        <p:sp>
          <p:nvSpPr>
            <p:cNvPr id="19" name="Hexagon 18">
              <a:extLst>
                <a:ext uri="{FF2B5EF4-FFF2-40B4-BE49-F238E27FC236}">
                  <a16:creationId xmlns:a16="http://schemas.microsoft.com/office/drawing/2014/main" id="{DC6311AF-26AE-0B38-FD32-823EF2EAA7CE}"/>
                </a:ext>
              </a:extLst>
            </p:cNvPr>
            <p:cNvSpPr/>
            <p:nvPr/>
          </p:nvSpPr>
          <p:spPr>
            <a:xfrm rot="5400000">
              <a:off x="1524472" y="3921857"/>
              <a:ext cx="1197043" cy="1226604"/>
            </a:xfrm>
            <a:prstGeom prst="hexagon">
              <a:avLst>
                <a:gd name="adj" fmla="val 25000"/>
                <a:gd name="vf" fmla="val 115470"/>
              </a:avLst>
            </a:prstGeom>
            <a:grpFill/>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0" name="Hexagon 6">
              <a:extLst>
                <a:ext uri="{FF2B5EF4-FFF2-40B4-BE49-F238E27FC236}">
                  <a16:creationId xmlns:a16="http://schemas.microsoft.com/office/drawing/2014/main" id="{73A6CD4B-67D7-FD35-94E3-260C4C7386BF}"/>
                </a:ext>
              </a:extLst>
            </p:cNvPr>
            <p:cNvSpPr txBox="1"/>
            <p:nvPr/>
          </p:nvSpPr>
          <p:spPr>
            <a:xfrm>
              <a:off x="1714126" y="4136144"/>
              <a:ext cx="817736" cy="798029"/>
            </a:xfrm>
            <a:prstGeom prst="rect">
              <a:avLst/>
            </a:prstGeom>
            <a:grpFill/>
            <a:ln>
              <a:solidFill>
                <a:srgbClr val="0070C0"/>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Node </a:t>
              </a:r>
              <a:br>
                <a:rPr lang="en-US" sz="1200" kern="1200"/>
              </a:br>
              <a:r>
                <a:rPr lang="en-US" sz="1200" kern="1200"/>
                <a:t>Auto repair</a:t>
              </a:r>
            </a:p>
          </p:txBody>
        </p:sp>
      </p:grpSp>
      <p:grpSp>
        <p:nvGrpSpPr>
          <p:cNvPr id="13" name="Group 12">
            <a:extLst>
              <a:ext uri="{FF2B5EF4-FFF2-40B4-BE49-F238E27FC236}">
                <a16:creationId xmlns:a16="http://schemas.microsoft.com/office/drawing/2014/main" id="{237D2608-35CE-BADD-6177-70B5D0437FAE}"/>
              </a:ext>
            </a:extLst>
          </p:cNvPr>
          <p:cNvGrpSpPr/>
          <p:nvPr/>
        </p:nvGrpSpPr>
        <p:grpSpPr>
          <a:xfrm>
            <a:off x="4137611" y="5648061"/>
            <a:ext cx="1176812" cy="1095772"/>
            <a:chOff x="7323641" y="3916580"/>
            <a:chExt cx="1226604" cy="1197043"/>
          </a:xfrm>
          <a:solidFill>
            <a:srgbClr val="0070C0"/>
          </a:solidFill>
        </p:grpSpPr>
        <p:sp>
          <p:nvSpPr>
            <p:cNvPr id="17" name="Hexagon 16">
              <a:extLst>
                <a:ext uri="{FF2B5EF4-FFF2-40B4-BE49-F238E27FC236}">
                  <a16:creationId xmlns:a16="http://schemas.microsoft.com/office/drawing/2014/main" id="{9DCE9D34-1A18-35A2-1405-248E2FE95A0F}"/>
                </a:ext>
              </a:extLst>
            </p:cNvPr>
            <p:cNvSpPr/>
            <p:nvPr/>
          </p:nvSpPr>
          <p:spPr>
            <a:xfrm rot="5400000">
              <a:off x="7338421" y="3901800"/>
              <a:ext cx="1197043" cy="1226604"/>
            </a:xfrm>
            <a:prstGeom prst="hexagon">
              <a:avLst>
                <a:gd name="adj" fmla="val 25000"/>
                <a:gd name="vf" fmla="val 115470"/>
              </a:avLst>
            </a:prstGeom>
            <a:grpFill/>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8" name="Hexagon 8">
              <a:extLst>
                <a:ext uri="{FF2B5EF4-FFF2-40B4-BE49-F238E27FC236}">
                  <a16:creationId xmlns:a16="http://schemas.microsoft.com/office/drawing/2014/main" id="{CA4153AC-4948-9BC6-B88F-5D0ED9FDC4B2}"/>
                </a:ext>
              </a:extLst>
            </p:cNvPr>
            <p:cNvSpPr txBox="1"/>
            <p:nvPr/>
          </p:nvSpPr>
          <p:spPr>
            <a:xfrm>
              <a:off x="7528075" y="4116087"/>
              <a:ext cx="817736" cy="798029"/>
            </a:xfrm>
            <a:prstGeom prst="rect">
              <a:avLst/>
            </a:prstGeom>
            <a:grpFill/>
            <a:ln>
              <a:solidFill>
                <a:srgbClr val="0070C0"/>
              </a:solidFill>
            </a:ln>
          </p:spPr>
          <p:style>
            <a:lnRef idx="0">
              <a:scrgbClr r="0" g="0" b="0"/>
            </a:lnRef>
            <a:fillRef idx="0">
              <a:scrgbClr r="0" g="0" b="0"/>
            </a:fillRef>
            <a:effectRef idx="0">
              <a:scrgbClr r="0" g="0" b="0"/>
            </a:effectRef>
            <a:fontRef idx="minor">
              <a:schemeClr val="lt1"/>
            </a:fontRef>
          </p:style>
          <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Control Plane SLA 99.95%</a:t>
              </a:r>
            </a:p>
          </p:txBody>
        </p:sp>
      </p:grpSp>
      <p:grpSp>
        <p:nvGrpSpPr>
          <p:cNvPr id="14" name="Group 13">
            <a:extLst>
              <a:ext uri="{FF2B5EF4-FFF2-40B4-BE49-F238E27FC236}">
                <a16:creationId xmlns:a16="http://schemas.microsoft.com/office/drawing/2014/main" id="{DB5CB5F1-2DF1-02F6-19C5-4E3C8974295B}"/>
              </a:ext>
            </a:extLst>
          </p:cNvPr>
          <p:cNvGrpSpPr/>
          <p:nvPr/>
        </p:nvGrpSpPr>
        <p:grpSpPr>
          <a:xfrm>
            <a:off x="5468327" y="5648061"/>
            <a:ext cx="1176812" cy="1095772"/>
            <a:chOff x="9248827" y="3934815"/>
            <a:chExt cx="1226604" cy="1197043"/>
          </a:xfrm>
          <a:solidFill>
            <a:srgbClr val="0070C0"/>
          </a:solidFill>
        </p:grpSpPr>
        <p:sp>
          <p:nvSpPr>
            <p:cNvPr id="15" name="Hexagon 14">
              <a:extLst>
                <a:ext uri="{FF2B5EF4-FFF2-40B4-BE49-F238E27FC236}">
                  <a16:creationId xmlns:a16="http://schemas.microsoft.com/office/drawing/2014/main" id="{B922A88D-FCF6-52FF-F098-5675040C6BB5}"/>
                </a:ext>
              </a:extLst>
            </p:cNvPr>
            <p:cNvSpPr/>
            <p:nvPr/>
          </p:nvSpPr>
          <p:spPr>
            <a:xfrm rot="5400000">
              <a:off x="9263607" y="3920035"/>
              <a:ext cx="1197043" cy="1226604"/>
            </a:xfrm>
            <a:prstGeom prst="hexagon">
              <a:avLst>
                <a:gd name="adj" fmla="val 25000"/>
                <a:gd name="vf" fmla="val 115470"/>
              </a:avLst>
            </a:prstGeom>
            <a:grpFill/>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6" name="Hexagon 10">
              <a:extLst>
                <a:ext uri="{FF2B5EF4-FFF2-40B4-BE49-F238E27FC236}">
                  <a16:creationId xmlns:a16="http://schemas.microsoft.com/office/drawing/2014/main" id="{B2016F88-059B-0191-86BB-E2BA7EAB917D}"/>
                </a:ext>
              </a:extLst>
            </p:cNvPr>
            <p:cNvSpPr txBox="1"/>
            <p:nvPr/>
          </p:nvSpPr>
          <p:spPr>
            <a:xfrm>
              <a:off x="9453261" y="4134322"/>
              <a:ext cx="817736" cy="798029"/>
            </a:xfrm>
            <a:prstGeom prst="rect">
              <a:avLst/>
            </a:prstGeom>
            <a:grpFill/>
            <a:ln>
              <a:solidFill>
                <a:srgbClr val="0070C0"/>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Native</a:t>
              </a:r>
              <a:r>
                <a:rPr lang="en-US" sz="1200" kern="1200" baseline="0"/>
                <a:t> backup integration</a:t>
              </a:r>
              <a:endParaRPr lang="en-US" sz="1200" kern="1200"/>
            </a:p>
          </p:txBody>
        </p:sp>
      </p:grpSp>
      <p:grpSp>
        <p:nvGrpSpPr>
          <p:cNvPr id="24" name="Group 23">
            <a:extLst>
              <a:ext uri="{FF2B5EF4-FFF2-40B4-BE49-F238E27FC236}">
                <a16:creationId xmlns:a16="http://schemas.microsoft.com/office/drawing/2014/main" id="{FF1CD98E-F947-70CE-4FDC-A23B938B89FA}"/>
              </a:ext>
            </a:extLst>
          </p:cNvPr>
          <p:cNvGrpSpPr/>
          <p:nvPr/>
        </p:nvGrpSpPr>
        <p:grpSpPr>
          <a:xfrm>
            <a:off x="140440" y="5638478"/>
            <a:ext cx="1176812" cy="1095772"/>
            <a:chOff x="1509692" y="3936637"/>
            <a:chExt cx="1226604" cy="1197043"/>
          </a:xfrm>
          <a:solidFill>
            <a:srgbClr val="0070C0"/>
          </a:solidFill>
        </p:grpSpPr>
        <p:sp>
          <p:nvSpPr>
            <p:cNvPr id="25" name="Hexagon 24">
              <a:extLst>
                <a:ext uri="{FF2B5EF4-FFF2-40B4-BE49-F238E27FC236}">
                  <a16:creationId xmlns:a16="http://schemas.microsoft.com/office/drawing/2014/main" id="{AB745D4E-B0A4-7129-78AF-8E8EA149F8D3}"/>
                </a:ext>
              </a:extLst>
            </p:cNvPr>
            <p:cNvSpPr/>
            <p:nvPr/>
          </p:nvSpPr>
          <p:spPr>
            <a:xfrm rot="5400000">
              <a:off x="1524472" y="3921857"/>
              <a:ext cx="1197043" cy="1226604"/>
            </a:xfrm>
            <a:prstGeom prst="hexagon">
              <a:avLst>
                <a:gd name="adj" fmla="val 25000"/>
                <a:gd name="vf" fmla="val 115470"/>
              </a:avLst>
            </a:prstGeom>
            <a:grpFill/>
            <a:ln>
              <a:solidFill>
                <a:srgbClr val="0070C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6" name="Hexagon 6">
              <a:extLst>
                <a:ext uri="{FF2B5EF4-FFF2-40B4-BE49-F238E27FC236}">
                  <a16:creationId xmlns:a16="http://schemas.microsoft.com/office/drawing/2014/main" id="{BBA911C2-60DE-C170-EE68-209E3907E3FA}"/>
                </a:ext>
              </a:extLst>
            </p:cNvPr>
            <p:cNvSpPr txBox="1"/>
            <p:nvPr/>
          </p:nvSpPr>
          <p:spPr>
            <a:xfrm>
              <a:off x="1714126" y="4136144"/>
              <a:ext cx="817736" cy="798029"/>
            </a:xfrm>
            <a:prstGeom prst="rect">
              <a:avLst/>
            </a:prstGeom>
            <a:grpFill/>
            <a:ln>
              <a:solidFill>
                <a:srgbClr val="0070C0"/>
              </a:solidFill>
            </a:ln>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Auto Upgrade</a:t>
              </a:r>
            </a:p>
          </p:txBody>
        </p:sp>
      </p:grpSp>
      <p:sp>
        <p:nvSpPr>
          <p:cNvPr id="10" name="Title 2">
            <a:extLst>
              <a:ext uri="{FF2B5EF4-FFF2-40B4-BE49-F238E27FC236}">
                <a16:creationId xmlns:a16="http://schemas.microsoft.com/office/drawing/2014/main" id="{103EBF80-C835-8CE4-5D6E-A02B1D8F53AA}"/>
              </a:ext>
            </a:extLst>
          </p:cNvPr>
          <p:cNvSpPr txBox="1">
            <a:spLocks/>
          </p:cNvSpPr>
          <p:nvPr/>
        </p:nvSpPr>
        <p:spPr>
          <a:xfrm>
            <a:off x="485861" y="29565"/>
            <a:ext cx="112587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a:t>How Kubernetes works on Azure</a:t>
            </a:r>
          </a:p>
        </p:txBody>
      </p:sp>
    </p:spTree>
    <p:extLst>
      <p:ext uri="{BB962C8B-B14F-4D97-AF65-F5344CB8AC3E}">
        <p14:creationId xmlns:p14="http://schemas.microsoft.com/office/powerpoint/2010/main" val="22592756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66B57F-5A79-7344-867A-8CC4F0C86C5C}"/>
              </a:ext>
            </a:extLst>
          </p:cNvPr>
          <p:cNvSpPr/>
          <p:nvPr/>
        </p:nvSpPr>
        <p:spPr>
          <a:xfrm>
            <a:off x="908649" y="1474619"/>
            <a:ext cx="8505807" cy="4524315"/>
          </a:xfrm>
          <a:prstGeom prst="rect">
            <a:avLst/>
          </a:prstGeom>
        </p:spPr>
        <p:txBody>
          <a:bodyPr wrap="square">
            <a:spAutoFit/>
          </a:bodyPr>
          <a:lstStyle/>
          <a:p>
            <a:r>
              <a:rPr lang="en-US" sz="3600" i="1">
                <a:solidFill>
                  <a:srgbClr val="313131"/>
                </a:solidFill>
                <a:latin typeface="Open Sans"/>
              </a:rPr>
              <a:t>AKS reduces the complexity and operational overhead of managing Kubernetes by offloading much of that responsibility to Azure. </a:t>
            </a:r>
          </a:p>
          <a:p>
            <a:endParaRPr lang="en-US" sz="3600" i="1">
              <a:solidFill>
                <a:srgbClr val="313131"/>
              </a:solidFill>
              <a:latin typeface="Open Sans"/>
            </a:endParaRPr>
          </a:p>
          <a:p>
            <a:r>
              <a:rPr lang="en-US" sz="3600" i="1">
                <a:solidFill>
                  <a:srgbClr val="313131"/>
                </a:solidFill>
                <a:latin typeface="Open Sans"/>
              </a:rPr>
              <a:t>You only pay for the agent nodes within your clusters, not for the control plane nodes</a:t>
            </a:r>
            <a:endParaRPr lang="en-US" sz="3600"/>
          </a:p>
        </p:txBody>
      </p:sp>
      <p:pic>
        <p:nvPicPr>
          <p:cNvPr id="2" name="Picture 1">
            <a:extLst>
              <a:ext uri="{FF2B5EF4-FFF2-40B4-BE49-F238E27FC236}">
                <a16:creationId xmlns:a16="http://schemas.microsoft.com/office/drawing/2014/main" id="{51E5F670-A621-7E48-93AF-6C9B87A14548}"/>
              </a:ext>
            </a:extLst>
          </p:cNvPr>
          <p:cNvPicPr>
            <a:picLocks noChangeAspect="1"/>
          </p:cNvPicPr>
          <p:nvPr/>
        </p:nvPicPr>
        <p:blipFill>
          <a:blip r:embed="rId3"/>
          <a:stretch>
            <a:fillRect/>
          </a:stretch>
        </p:blipFill>
        <p:spPr>
          <a:xfrm>
            <a:off x="9574686" y="2284581"/>
            <a:ext cx="2350394" cy="2350394"/>
          </a:xfrm>
          <a:prstGeom prst="rect">
            <a:avLst/>
          </a:prstGeom>
        </p:spPr>
      </p:pic>
      <p:sp>
        <p:nvSpPr>
          <p:cNvPr id="4" name="Title 2">
            <a:extLst>
              <a:ext uri="{FF2B5EF4-FFF2-40B4-BE49-F238E27FC236}">
                <a16:creationId xmlns:a16="http://schemas.microsoft.com/office/drawing/2014/main" id="{07BA7F72-F8A8-E226-DCCC-8604D981A6DC}"/>
              </a:ext>
            </a:extLst>
          </p:cNvPr>
          <p:cNvSpPr txBox="1">
            <a:spLocks/>
          </p:cNvSpPr>
          <p:nvPr/>
        </p:nvSpPr>
        <p:spPr>
          <a:xfrm>
            <a:off x="485861" y="29565"/>
            <a:ext cx="112587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a:t>Azure Kubernetes Service (AKS)</a:t>
            </a:r>
          </a:p>
        </p:txBody>
      </p:sp>
    </p:spTree>
    <p:extLst>
      <p:ext uri="{BB962C8B-B14F-4D97-AF65-F5344CB8AC3E}">
        <p14:creationId xmlns:p14="http://schemas.microsoft.com/office/powerpoint/2010/main" val="366950281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a:gradFill>
                  <a:gsLst>
                    <a:gs pos="0">
                      <a:srgbClr val="FFFFFF"/>
                    </a:gs>
                    <a:gs pos="100000">
                      <a:srgbClr val="FFFFFF"/>
                    </a:gs>
                  </a:gsLst>
                  <a:lin ang="5400000" scaled="0"/>
                </a:gradFill>
              </a:rPr>
              <a:t>Control Plane</a:t>
            </a:r>
            <a:r>
              <a:rPr lang="en-US" sz="2000">
                <a:gradFill>
                  <a:gsLst>
                    <a:gs pos="0">
                      <a:srgbClr val="FFFFFF"/>
                    </a:gs>
                    <a:gs pos="100000">
                      <a:srgbClr val="FFFFFF"/>
                    </a:gs>
                  </a:gsLst>
                  <a:lin ang="5400000" scaled="0"/>
                </a:gradFill>
              </a:rPr>
              <a:t>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spcBef>
                <a:spcPct val="0"/>
              </a:spcBef>
              <a:spcAft>
                <a:spcPct val="0"/>
              </a:spcAft>
            </a:pPr>
            <a:r>
              <a:rPr lang="en-US" sz="2800">
                <a:solidFill>
                  <a:srgbClr val="7030A0"/>
                </a:solidFill>
              </a:rPr>
              <a:t>Cluster</a:t>
            </a:r>
            <a:endParaRPr lang="en-US" sz="2000">
              <a:solidFill>
                <a:srgbClr val="7030A0"/>
              </a:solidFill>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rPr>
              <a:t>Node</a:t>
            </a:r>
          </a:p>
        </p:txBody>
      </p:sp>
      <p:sp>
        <p:nvSpPr>
          <p:cNvPr id="2" name="Title 1">
            <a:extLst>
              <a:ext uri="{FF2B5EF4-FFF2-40B4-BE49-F238E27FC236}">
                <a16:creationId xmlns:a16="http://schemas.microsoft.com/office/drawing/2014/main" id="{3E7E59CC-CEF9-B1BF-B9F4-616DEA8465B9}"/>
              </a:ext>
            </a:extLst>
          </p:cNvPr>
          <p:cNvSpPr>
            <a:spLocks noGrp="1"/>
          </p:cNvSpPr>
          <p:nvPr>
            <p:ph type="title"/>
          </p:nvPr>
        </p:nvSpPr>
        <p:spPr>
          <a:xfrm>
            <a:off x="319489" y="-83738"/>
            <a:ext cx="11578728" cy="1325563"/>
          </a:xfrm>
        </p:spPr>
        <p:txBody>
          <a:bodyPr>
            <a:noAutofit/>
          </a:bodyPr>
          <a:lstStyle/>
          <a:p>
            <a:r>
              <a:rPr lang="en-US" sz="4000"/>
              <a:t>AKS is Kubernetes (Control Plane) as a Service</a:t>
            </a:r>
          </a:p>
        </p:txBody>
      </p:sp>
    </p:spTree>
    <p:extLst>
      <p:ext uri="{BB962C8B-B14F-4D97-AF65-F5344CB8AC3E}">
        <p14:creationId xmlns:p14="http://schemas.microsoft.com/office/powerpoint/2010/main" val="48968867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F97204A8-E435-4990-BB05-43C50ED974D7}"/>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normAutofit fontScale="90000"/>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Get started easily </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Consolas" charset="0"/>
                <a:cs typeface="Consolas" charset="0"/>
              </a:rPr>
              <a:t>aks</a:t>
            </a:r>
            <a:r>
              <a:rPr kumimoji="0" lang="en-US" sz="1568" b="1" i="0" u="none" strike="noStrike" kern="1200" cap="none" spc="0" normalizeH="0" baseline="0" noProof="0">
                <a:ln>
                  <a:noFill/>
                </a:ln>
                <a:solidFill>
                  <a:srgbClr val="0072C6"/>
                </a:solidFill>
                <a:effectLst/>
                <a:uLnTx/>
                <a:uFillTx/>
                <a:latin typeface="Consolas" charset="0"/>
                <a:ea typeface="Consolas" charset="0"/>
                <a:cs typeface="Consolas" charset="0"/>
              </a:rPr>
              <a:t> create</a:t>
            </a:r>
            <a:r>
              <a:rPr kumimoji="0" lang="en-US" sz="1568" b="0" i="0" u="none" strike="noStrike" kern="1200" cap="none" spc="0" normalizeH="0" baseline="0" noProof="0">
                <a:ln>
                  <a:noFill/>
                </a:ln>
                <a:solidFill>
                  <a:srgbClr val="0072C6"/>
                </a:solidFill>
                <a:effectLst/>
                <a:uLnTx/>
                <a:uFillTx/>
                <a:latin typeface="Consolas" charset="0"/>
                <a:ea typeface="Consolas" charset="0"/>
                <a:cs typeface="Consolas" charset="0"/>
              </a:rPr>
              <a:t>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--generate-</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ssh</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-keys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Running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install-cli</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Downloading client to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usr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/local/bin/</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kubectl</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get-credentials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Merged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charset="0"/>
                <a:ea typeface="Consolas" charset="0"/>
                <a:cs typeface="Consolas"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 as current context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aks-mycluster-36851231-0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aks-mycluster-36851231-1   Ready     4m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charset="0"/>
                <a:ea typeface="Consolas" charset="0"/>
                <a:cs typeface="Consolas" charset="0"/>
              </a:rPr>
              <a:t>aks-mycluster-36851231-2   Ready     4m        v1.8.1</a:t>
            </a:r>
          </a:p>
        </p:txBody>
      </p:sp>
      <p:cxnSp>
        <p:nvCxnSpPr>
          <p:cNvPr id="23" name="Straight Connector 22">
            <a:extLst>
              <a:ext uri="{FF2B5EF4-FFF2-40B4-BE49-F238E27FC236}">
                <a16:creationId xmlns:a16="http://schemas.microsoft.com/office/drawing/2014/main" id="{4CB9258B-BC3F-42DE-BD46-A07B231B3F72}"/>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DAD1B193-FC6E-44E6-8C1F-E7DB437316F7}"/>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CF59D3E3-E52C-4C64-B248-BD10023BB936}"/>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6FA9473E-6EB1-4F61-A007-8697B73402E1}"/>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E32C07DB-54B8-47B0-9D08-CEE18D42D61E}"/>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0B9F9C8A-7385-405E-99DE-D0422CA17A69}"/>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42C11F5-8450-4766-A75C-EFFF3A501A3F}"/>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96985EB-4E33-470E-BD23-055D24C67F92}"/>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5ED47564-3466-4A30-AF9E-C408A591120E}"/>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405EDDBE-DA55-4BF0-82B9-358B7BDD82A2}"/>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E344C30-A40F-4303-A1DB-BB335E256435}"/>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1E9A096-B7E6-432D-BF8C-057C361DF60F}"/>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ED55FE4A-55EB-4043-ADAA-4C28C869B785}"/>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FD4D251C-301B-4674-BA5C-D79EB1D06BC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18FD7BD-FD3A-4292-9EE4-C7039188E87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858E7D0-69AB-4993-9560-593063E7CEB0}"/>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2DA4894-857B-499F-9703-B5D7D2C87AB9}"/>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CA95B0E-56FF-4678-8B62-F9A023795F41}"/>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0ECE3C86-3310-42F7-B902-0B9330DE8527}"/>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9A46384E-4F6B-48D6-B9B5-F0D817FBB953}"/>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E692C6DC-80F9-4E07-BEAD-28886DFB21B8}"/>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80FD838-6404-4F4F-9687-76F7AE603CDA}"/>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60F5DCB-C6AB-41F8-99A4-E83A6B9957EF}"/>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A7243D1-E8BD-49E3-927A-C6E6F09EFB2B}"/>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253077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9" name="Rectangle 98">
            <a:hlinkClick r:id="rId3" action="ppaction://hlinksldjump"/>
            <a:extLst>
              <a:ext uri="{FF2B5EF4-FFF2-40B4-BE49-F238E27FC236}">
                <a16:creationId xmlns:a16="http://schemas.microsoft.com/office/drawing/2014/main" id="{3F8C8DBF-AA65-4376-8A65-FD2717D7C4E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normAutofit fontScale="90000"/>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0" y="1302410"/>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Manage an AKS cluster</a:t>
            </a:r>
          </a:p>
        </p:txBody>
      </p:sp>
      <p:sp>
        <p:nvSpPr>
          <p:cNvPr id="55" name="Text Placeholder 2">
            <a:extLst>
              <a:ext uri="{FF2B5EF4-FFF2-40B4-BE49-F238E27FC236}">
                <a16:creationId xmlns:a16="http://schemas.microsoft.com/office/drawing/2014/main" id="{1C878180-43A7-44D3-8C99-957A2320A9F7}"/>
              </a:ext>
            </a:extLst>
          </p:cNvPr>
          <p:cNvSpPr txBox="1">
            <a:spLocks/>
          </p:cNvSpPr>
          <p:nvPr/>
        </p:nvSpPr>
        <p:spPr>
          <a:xfrm>
            <a:off x="2851945" y="2159082"/>
            <a:ext cx="8579768" cy="407199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568" b="1" i="0" u="none" strike="noStrike" kern="1200" cap="none" spc="0" normalizeH="0" baseline="0" noProof="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mr-IN" sz="1568" b="1" i="0" u="none" strike="noStrike" kern="1200" cap="none" spc="0" normalizeH="0" baseline="0" noProof="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mr-IN" sz="1568" b="1" i="0" u="none" strike="noStrike" kern="1200" cap="none" spc="0" normalizeH="0" baseline="0" noProof="0">
                <a:ln>
                  <a:noFill/>
                </a:ln>
                <a:solidFill>
                  <a:srgbClr val="0072C6"/>
                </a:solidFill>
                <a:effectLst/>
                <a:uLnTx/>
                <a:uFillTx/>
                <a:latin typeface="Consolas" charset="0"/>
                <a:ea typeface="+mn-ea"/>
                <a:cs typeface="+mn-cs"/>
              </a:rPr>
              <a:t> </a:t>
            </a:r>
            <a:r>
              <a:rPr kumimoji="0" lang="mr-IN" sz="1568" b="1" i="0" u="none" strike="noStrike" kern="1200" cap="none" spc="0" normalizeH="0" baseline="0" noProof="0" err="1">
                <a:ln>
                  <a:noFill/>
                </a:ln>
                <a:solidFill>
                  <a:srgbClr val="0072C6"/>
                </a:solidFill>
                <a:effectLst/>
                <a:uLnTx/>
                <a:uFillTx/>
                <a:latin typeface="Consolas" charset="0"/>
                <a:ea typeface="+mn-ea"/>
                <a:cs typeface="+mn-cs"/>
              </a:rPr>
              <a:t>list</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mr-IN"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o table</a:t>
            </a: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Name</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Location</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ResourceGroup</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KubernetesRelease</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ProvisioningState</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  --------------  -------------------  -------------------</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westus2     </a:t>
            </a:r>
            <a:r>
              <a:rPr kumimoji="0" lang="en-US"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1.</a:t>
            </a:r>
            <a:r>
              <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7.7</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r>
              <a:rPr kumimoji="0" lang="mr-IN" sz="1176"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Succeeded</a:t>
            </a:r>
            <a:r>
              <a:rPr kumimoji="0" lang="mr-IN"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          </a:t>
            </a: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endParaRPr kumimoji="0" lang="en-US" sz="1176"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upgrade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t>
            </a:r>
            <a:r>
              <a:rPr kumimoji="0" lang="mr-IN"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charset="0"/>
              </a:rPr>
              <a:t>–</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kubernetes</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-version 1.8.1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kubectl</a:t>
            </a:r>
            <a:r>
              <a:rPr kumimoji="0" lang="en-US" sz="1568" b="1" i="0" u="none" strike="noStrike" kern="1200" cap="none" spc="0" normalizeH="0" baseline="0" noProof="0">
                <a:ln>
                  <a:noFill/>
                </a:ln>
                <a:solidFill>
                  <a:srgbClr val="0072C6"/>
                </a:solidFill>
                <a:effectLst/>
                <a:uLnTx/>
                <a:uFillTx/>
                <a:latin typeface="Consolas" charset="0"/>
                <a:ea typeface="+mn-ea"/>
                <a:cs typeface="+mn-cs"/>
              </a:rPr>
              <a:t> get nodes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NAME                       STATUS    AGE       VERSION</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aks-mycluster-36851231-0   Ready     12m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aks-mycluster-36851231-1   Ready     8m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is-I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aks-mycluster-36851231-2   Ready     3m        v1.8.1</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endParaRPr>
          </a:p>
          <a:p>
            <a:pPr marL="0" marR="0" lvl="0" indent="0" algn="l" defTabSz="896386" rtl="0" eaLnBrk="1" fontAlgn="auto" latinLnBrk="0" hangingPunct="1">
              <a:lnSpc>
                <a:spcPct val="100000"/>
              </a:lnSpc>
              <a:spcBef>
                <a:spcPts val="0"/>
              </a:spcBef>
              <a:spcAft>
                <a:spcPts val="0"/>
              </a:spcAft>
              <a:buClrTx/>
              <a:buSzTx/>
              <a:buFont typeface="Arial" pitchFamily="34" charset="0"/>
              <a:buNone/>
              <a:tabLst/>
              <a:defRPr/>
            </a:pP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az</a:t>
            </a:r>
            <a:r>
              <a:rPr kumimoji="0" lang="en-US" sz="1568" b="1" i="0" u="none" strike="noStrike" kern="1200" cap="none" spc="0" normalizeH="0" baseline="0" noProof="0">
                <a:ln>
                  <a:noFill/>
                </a:ln>
                <a:solidFill>
                  <a:srgbClr val="0072C6"/>
                </a:solidFill>
                <a:effectLst/>
                <a:uLnTx/>
                <a:uFillTx/>
                <a:latin typeface="Consolas" charset="0"/>
                <a:ea typeface="+mn-ea"/>
                <a:cs typeface="+mn-cs"/>
              </a:rPr>
              <a:t> </a:t>
            </a:r>
            <a:r>
              <a:rPr kumimoji="0" lang="en-US" sz="1568" b="1" i="0" u="none" strike="noStrike" kern="1200" cap="none" spc="0" normalizeH="0" baseline="0" noProof="0" err="1">
                <a:ln>
                  <a:noFill/>
                </a:ln>
                <a:solidFill>
                  <a:srgbClr val="0072C6"/>
                </a:solidFill>
                <a:effectLst/>
                <a:uLnTx/>
                <a:uFillTx/>
                <a:latin typeface="Consolas" charset="0"/>
                <a:ea typeface="+mn-ea"/>
                <a:cs typeface="+mn-cs"/>
              </a:rPr>
              <a:t>aks</a:t>
            </a:r>
            <a:r>
              <a:rPr kumimoji="0" lang="en-US" sz="1568" b="1" i="0" u="none" strike="noStrike" kern="1200" cap="none" spc="0" normalizeH="0" baseline="0" noProof="0">
                <a:ln>
                  <a:noFill/>
                </a:ln>
                <a:solidFill>
                  <a:srgbClr val="0072C6"/>
                </a:solidFill>
                <a:effectLst/>
                <a:uLnTx/>
                <a:uFillTx/>
                <a:latin typeface="Consolas" charset="0"/>
                <a:ea typeface="+mn-ea"/>
                <a:cs typeface="+mn-cs"/>
              </a:rPr>
              <a:t> scale </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-g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myResourceGroup</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-n </a:t>
            </a:r>
            <a:r>
              <a:rPr kumimoji="0" lang="en-US" sz="1568" b="0" i="0" u="none" strike="noStrike" kern="1200" cap="none" spc="0" normalizeH="0" baseline="0" noProof="0" err="1">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myCluster</a:t>
            </a: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Consolas" charset="0"/>
                <a:cs typeface="Consolas" panose="020B0609020204030204" pitchFamily="49" charset="0"/>
              </a:rPr>
              <a:t> --agent-count 10</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568" b="0" i="0" u="none" strike="noStrike" kern="1200" cap="none" spc="0" normalizeH="0" baseline="0" noProof="0">
                <a:ln>
                  <a:noFill/>
                </a:ln>
                <a:gradFill>
                  <a:gsLst>
                    <a:gs pos="1250">
                      <a:srgbClr val="505050"/>
                    </a:gs>
                    <a:gs pos="100000">
                      <a:srgbClr val="505050"/>
                    </a:gs>
                  </a:gsLst>
                  <a:lin ang="5400000" scaled="0"/>
                </a:gradFill>
                <a:effectLst/>
                <a:uLnTx/>
                <a:uFillTx/>
                <a:latin typeface="Consolas" panose="020B0609020204030204" pitchFamily="49" charset="0"/>
                <a:ea typeface="+mn-ea"/>
                <a:cs typeface="Consolas" panose="020B0609020204030204" pitchFamily="49" charset="0"/>
              </a:rPr>
              <a:t>\ Running ..</a:t>
            </a:r>
          </a:p>
        </p:txBody>
      </p:sp>
      <p:sp>
        <p:nvSpPr>
          <p:cNvPr id="22" name="Rectangle 21">
            <a:extLst>
              <a:ext uri="{FF2B5EF4-FFF2-40B4-BE49-F238E27FC236}">
                <a16:creationId xmlns:a16="http://schemas.microsoft.com/office/drawing/2014/main" id="{2BBF2904-B0FB-4810-904F-4C1C324EFC4A}"/>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653FEC33-9BF9-4F8B-955F-C306809F2B09}"/>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0565B754-CBF1-4C6B-B344-3BBD00D3B74B}"/>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3" name="Group 42">
            <a:extLst>
              <a:ext uri="{FF2B5EF4-FFF2-40B4-BE49-F238E27FC236}">
                <a16:creationId xmlns:a16="http://schemas.microsoft.com/office/drawing/2014/main" id="{E102C615-1E88-4F5A-9B28-BA5172C78421}"/>
              </a:ext>
            </a:extLst>
          </p:cNvPr>
          <p:cNvGrpSpPr/>
          <p:nvPr/>
        </p:nvGrpSpPr>
        <p:grpSpPr>
          <a:xfrm>
            <a:off x="771839" y="376707"/>
            <a:ext cx="547979" cy="528905"/>
            <a:chOff x="2368476" y="589018"/>
            <a:chExt cx="1012508" cy="977265"/>
          </a:xfrm>
        </p:grpSpPr>
        <p:sp>
          <p:nvSpPr>
            <p:cNvPr id="44" name="Freeform: Shape 43">
              <a:extLst>
                <a:ext uri="{FF2B5EF4-FFF2-40B4-BE49-F238E27FC236}">
                  <a16:creationId xmlns:a16="http://schemas.microsoft.com/office/drawing/2014/main" id="{D1B1AD9F-4FAD-4BB9-BED2-FD2B3A5B6740}"/>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AF429F92-3899-47BE-85BA-849F4968AC9D}"/>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CE16D173-7F86-4415-BE3D-1C141CF2AA23}"/>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931255D6-5C93-43E1-9265-4993F53723A2}"/>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3D0C4FCB-C98B-4A98-BFCF-1AB81218FDB0}"/>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FC89684-FBA3-467C-88F7-B7BBE84C25EF}"/>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D083E25-3A56-4A53-9559-E94EF3113725}"/>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9586EDC-125A-456D-83C8-CAE911716CDE}"/>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1C2767CB-A38D-442C-B285-1C5A23675221}"/>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3AACD9CB-B47F-49CB-8A4A-8C8DAA5697EC}"/>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9FE884A5-49F6-475C-9303-16B6CA9C0255}"/>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7E5C082F-DB7B-4718-8575-ABBC1A5291BF}"/>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EB79D8-2509-4CC7-9934-303881677478}"/>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7B4D58F-EC1D-406A-A856-27B28C72B166}"/>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94966518-1E23-4783-9EF4-90821E3AD3A0}"/>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E90B508-1164-4EFE-B0AD-79930165ED9A}"/>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296CC60-605A-4FBD-837F-356DF38EE174}"/>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AD6B651A-E695-4BB8-89EC-257E4D0F96D6}"/>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2AD19B9-086B-49B9-9DBA-8060D4C67BE8}"/>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78ED90B4-193F-4E95-BD53-7387BC63A651}"/>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7FE10C85-F35E-4D3C-BF81-2A1F51C9012E}"/>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829957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 name="Rectangle 101">
            <a:hlinkClick r:id="rId3" action="ppaction://hlinksldjump"/>
            <a:extLst>
              <a:ext uri="{FF2B5EF4-FFF2-40B4-BE49-F238E27FC236}">
                <a16:creationId xmlns:a16="http://schemas.microsoft.com/office/drawing/2014/main" id="{1F9E454C-D1D8-4952-808C-B89B2F82D39C}"/>
              </a:ext>
            </a:extLst>
          </p:cNvPr>
          <p:cNvSpPr/>
          <p:nvPr/>
        </p:nvSpPr>
        <p:spPr bwMode="auto">
          <a:xfrm>
            <a:off x="265618" y="202741"/>
            <a:ext cx="1543409" cy="1231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0" name="Picture 99">
            <a:extLst>
              <a:ext uri="{FF2B5EF4-FFF2-40B4-BE49-F238E27FC236}">
                <a16:creationId xmlns:a16="http://schemas.microsoft.com/office/drawing/2014/main" id="{E96B5217-9066-465C-83A7-39223A0CD8BD}"/>
              </a:ext>
            </a:extLst>
          </p:cNvPr>
          <p:cNvPicPr>
            <a:picLocks noChangeAspect="1"/>
          </p:cNvPicPr>
          <p:nvPr/>
        </p:nvPicPr>
        <p:blipFill>
          <a:blip r:embed="rId4"/>
          <a:stretch>
            <a:fillRect/>
          </a:stretch>
        </p:blipFill>
        <p:spPr>
          <a:xfrm>
            <a:off x="2205846" y="2195432"/>
            <a:ext cx="8582518" cy="4566186"/>
          </a:xfrm>
          <a:prstGeom prst="rect">
            <a:avLst/>
          </a:prstGeom>
          <a:ln w="12700">
            <a:solidFill>
              <a:schemeClr val="bg2"/>
            </a:solidFill>
          </a:ln>
        </p:spPr>
      </p:pic>
      <p:sp>
        <p:nvSpPr>
          <p:cNvPr id="101" name="Rectangle 100">
            <a:extLst>
              <a:ext uri="{FF2B5EF4-FFF2-40B4-BE49-F238E27FC236}">
                <a16:creationId xmlns:a16="http://schemas.microsoft.com/office/drawing/2014/main" id="{2C616CF4-2302-4ECE-A835-11FED71F48CE}"/>
              </a:ext>
            </a:extLst>
          </p:cNvPr>
          <p:cNvSpPr/>
          <p:nvPr/>
        </p:nvSpPr>
        <p:spPr bwMode="auto">
          <a:xfrm>
            <a:off x="5548186" y="5777447"/>
            <a:ext cx="2083876" cy="267682"/>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E51932BE-1B6F-4AB1-80BF-62AD583D03C3}"/>
              </a:ext>
            </a:extLst>
          </p:cNvPr>
          <p:cNvSpPr>
            <a:spLocks noGrp="1"/>
          </p:cNvSpPr>
          <p:nvPr>
            <p:ph type="title"/>
          </p:nvPr>
        </p:nvSpPr>
        <p:spPr>
          <a:xfrm>
            <a:off x="2818223" y="505538"/>
            <a:ext cx="8647214" cy="854371"/>
          </a:xfrm>
        </p:spPr>
        <p:txBody>
          <a:bodyPr>
            <a:normAutofit fontScale="90000"/>
          </a:bodyPr>
          <a:lstStyle/>
          <a:p>
            <a:pPr algn="ctr"/>
            <a:r>
              <a:rPr lang="en-US" sz="4705">
                <a:solidFill>
                  <a:schemeClr val="tx1"/>
                </a:solidFill>
              </a:rPr>
              <a:t>Azure Kubernetes Service (AKS)</a:t>
            </a:r>
          </a:p>
        </p:txBody>
      </p:sp>
      <p:sp>
        <p:nvSpPr>
          <p:cNvPr id="4" name="TextBox 3">
            <a:extLst>
              <a:ext uri="{FF2B5EF4-FFF2-40B4-BE49-F238E27FC236}">
                <a16:creationId xmlns:a16="http://schemas.microsoft.com/office/drawing/2014/main" id="{40EC4DB3-70CC-4163-8738-B44091FED9B1}"/>
              </a:ext>
            </a:extLst>
          </p:cNvPr>
          <p:cNvSpPr txBox="1"/>
          <p:nvPr/>
        </p:nvSpPr>
        <p:spPr>
          <a:xfrm>
            <a:off x="3648575" y="1233823"/>
            <a:ext cx="6986510" cy="651728"/>
          </a:xfrm>
          <a:prstGeom prst="rect">
            <a:avLst/>
          </a:prstGeom>
          <a:noFill/>
        </p:spPr>
        <p:txBody>
          <a:bodyPr wrap="square" lIns="143428" tIns="143428" rIns="143428" bIns="143428" rtlCol="0">
            <a:spAutoFit/>
          </a:bodyPr>
          <a:lstStyle/>
          <a:p>
            <a:pPr marL="0" marR="0" lvl="0" indent="0" algn="ctr" defTabSz="914367" rtl="0" eaLnBrk="1" fontAlgn="auto" latinLnBrk="0" hangingPunct="1">
              <a:lnSpc>
                <a:spcPct val="10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0072C6"/>
                </a:solidFill>
                <a:effectLst/>
                <a:uLnTx/>
                <a:uFillTx/>
                <a:latin typeface="Segoe UI"/>
                <a:ea typeface="+mn-ea"/>
                <a:cs typeface="Segoe UI Semibold" panose="020B0702040204020203" pitchFamily="34" charset="0"/>
              </a:rPr>
              <a:t>Create AKS via Portal, Azure CLI, or ARM template</a:t>
            </a:r>
          </a:p>
        </p:txBody>
      </p:sp>
      <p:sp>
        <p:nvSpPr>
          <p:cNvPr id="23" name="Rectangle 22">
            <a:extLst>
              <a:ext uri="{FF2B5EF4-FFF2-40B4-BE49-F238E27FC236}">
                <a16:creationId xmlns:a16="http://schemas.microsoft.com/office/drawing/2014/main" id="{EBC2344D-2E01-4010-A109-3A810D537FE5}"/>
              </a:ext>
            </a:extLst>
          </p:cNvPr>
          <p:cNvSpPr/>
          <p:nvPr/>
        </p:nvSpPr>
        <p:spPr bwMode="auto">
          <a:xfrm>
            <a:off x="0" y="487"/>
            <a:ext cx="2091656" cy="68570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75032BD4-6CF4-42A0-9A73-BDB39CBC2F4A}"/>
              </a:ext>
            </a:extLst>
          </p:cNvPr>
          <p:cNvCxnSpPr/>
          <p:nvPr/>
        </p:nvCxnSpPr>
        <p:spPr>
          <a:xfrm>
            <a:off x="2091658" y="487"/>
            <a:ext cx="0" cy="6857027"/>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EC537718-43E7-4DCD-A03E-261A8A859160}"/>
              </a:ext>
            </a:extLst>
          </p:cNvPr>
          <p:cNvSpPr/>
          <p:nvPr/>
        </p:nvSpPr>
        <p:spPr bwMode="auto">
          <a:xfrm>
            <a:off x="379808" y="375301"/>
            <a:ext cx="1332040" cy="1058813"/>
          </a:xfrm>
          <a:prstGeom prst="roundRect">
            <a:avLst>
              <a:gd name="adj" fmla="val 2432"/>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21" tIns="89642" rIns="44821" bIns="89642"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176" b="0" i="0" u="none" strike="noStrike" kern="1200" cap="none" spc="0" normalizeH="0" baseline="0" noProof="0">
                <a:ln>
                  <a:noFill/>
                </a:ln>
                <a:solidFill>
                  <a:srgbClr val="0072C6"/>
                </a:solidFill>
                <a:effectLst/>
                <a:uLnTx/>
                <a:uFillTx/>
                <a:latin typeface="Segoe UI Semibold" panose="020B0702040204020203" pitchFamily="34" charset="0"/>
                <a:ea typeface="+mn-ea"/>
                <a:cs typeface="Segoe UI Semibold" panose="020B0702040204020203" pitchFamily="34" charset="0"/>
              </a:rPr>
              <a:t>Azure Kubernetes Service (AKS)</a:t>
            </a:r>
          </a:p>
        </p:txBody>
      </p:sp>
      <p:grpSp>
        <p:nvGrpSpPr>
          <p:cNvPr id="44" name="Group 43">
            <a:extLst>
              <a:ext uri="{FF2B5EF4-FFF2-40B4-BE49-F238E27FC236}">
                <a16:creationId xmlns:a16="http://schemas.microsoft.com/office/drawing/2014/main" id="{4CDAC07C-B0B4-44ED-9F9B-1212F5A8850F}"/>
              </a:ext>
            </a:extLst>
          </p:cNvPr>
          <p:cNvGrpSpPr/>
          <p:nvPr/>
        </p:nvGrpSpPr>
        <p:grpSpPr>
          <a:xfrm>
            <a:off x="771839" y="376707"/>
            <a:ext cx="547979" cy="528905"/>
            <a:chOff x="2368476" y="589018"/>
            <a:chExt cx="1012508" cy="977265"/>
          </a:xfrm>
        </p:grpSpPr>
        <p:sp>
          <p:nvSpPr>
            <p:cNvPr id="45" name="Freeform: Shape 44">
              <a:extLst>
                <a:ext uri="{FF2B5EF4-FFF2-40B4-BE49-F238E27FC236}">
                  <a16:creationId xmlns:a16="http://schemas.microsoft.com/office/drawing/2014/main" id="{895B0CAE-A2EF-4FB1-95FA-F4CC79B7F363}"/>
                </a:ext>
              </a:extLst>
            </p:cNvPr>
            <p:cNvSpPr/>
            <p:nvPr/>
          </p:nvSpPr>
          <p:spPr>
            <a:xfrm>
              <a:off x="2907591"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FBE70609-C099-40B4-A761-CF01D6BAA050}"/>
                </a:ext>
              </a:extLst>
            </p:cNvPr>
            <p:cNvSpPr/>
            <p:nvPr/>
          </p:nvSpPr>
          <p:spPr>
            <a:xfrm>
              <a:off x="2907591"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2381D2DE-35BA-4307-A714-3D2BB34B15D7}"/>
                </a:ext>
              </a:extLst>
            </p:cNvPr>
            <p:cNvSpPr/>
            <p:nvPr/>
          </p:nvSpPr>
          <p:spPr>
            <a:xfrm>
              <a:off x="3041894"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6F14F175-583D-4340-94F4-3C57DACC1404}"/>
                </a:ext>
              </a:extLst>
            </p:cNvPr>
            <p:cNvSpPr/>
            <p:nvPr/>
          </p:nvSpPr>
          <p:spPr>
            <a:xfrm>
              <a:off x="2554214" y="58901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DDD563D2-7B76-4191-AC9D-5179A7081F21}"/>
                </a:ext>
              </a:extLst>
            </p:cNvPr>
            <p:cNvSpPr/>
            <p:nvPr/>
          </p:nvSpPr>
          <p:spPr>
            <a:xfrm>
              <a:off x="2554214" y="663313"/>
              <a:ext cx="171450" cy="257175"/>
            </a:xfrm>
            <a:custGeom>
              <a:avLst/>
              <a:gdLst/>
              <a:ahLst/>
              <a:cxnLst/>
              <a:rect l="0" t="0" r="0" b="0"/>
              <a:pathLst>
                <a:path w="171450" h="257175">
                  <a:moveTo>
                    <a:pt x="21431" y="21431"/>
                  </a:moveTo>
                  <a:lnTo>
                    <a:pt x="21431" y="170021"/>
                  </a:lnTo>
                  <a:lnTo>
                    <a:pt x="155734" y="245269"/>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D3B686B0-73B9-4A32-B646-947C4B175336}"/>
                </a:ext>
              </a:extLst>
            </p:cNvPr>
            <p:cNvSpPr/>
            <p:nvPr/>
          </p:nvSpPr>
          <p:spPr>
            <a:xfrm>
              <a:off x="2688516" y="663313"/>
              <a:ext cx="171450" cy="257175"/>
            </a:xfrm>
            <a:custGeom>
              <a:avLst/>
              <a:gdLst/>
              <a:ahLst/>
              <a:cxnLst/>
              <a:rect l="0" t="0" r="0" b="0"/>
              <a:pathLst>
                <a:path w="171450" h="257175">
                  <a:moveTo>
                    <a:pt x="155734" y="21431"/>
                  </a:moveTo>
                  <a:lnTo>
                    <a:pt x="155734" y="170021"/>
                  </a:lnTo>
                  <a:lnTo>
                    <a:pt x="21431" y="245269"/>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8A9D00-E01B-4A9F-9664-EC18F62BF8F8}"/>
                </a:ext>
              </a:extLst>
            </p:cNvPr>
            <p:cNvSpPr/>
            <p:nvPr/>
          </p:nvSpPr>
          <p:spPr>
            <a:xfrm>
              <a:off x="3075231" y="910011"/>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943187B-2E85-43F5-B795-C75D992502B7}"/>
                </a:ext>
              </a:extLst>
            </p:cNvPr>
            <p:cNvSpPr/>
            <p:nvPr/>
          </p:nvSpPr>
          <p:spPr>
            <a:xfrm>
              <a:off x="3075231"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F2B4F236-0DCC-4AD6-8A55-42D969720609}"/>
                </a:ext>
              </a:extLst>
            </p:cNvPr>
            <p:cNvSpPr/>
            <p:nvPr/>
          </p:nvSpPr>
          <p:spPr>
            <a:xfrm>
              <a:off x="3209534" y="984306"/>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4EB4111-3F92-408A-8BF6-B0AA68CF4402}"/>
                </a:ext>
              </a:extLst>
            </p:cNvPr>
            <p:cNvSpPr/>
            <p:nvPr/>
          </p:nvSpPr>
          <p:spPr>
            <a:xfrm>
              <a:off x="2368476" y="905248"/>
              <a:ext cx="304800" cy="190500"/>
            </a:xfrm>
            <a:custGeom>
              <a:avLst/>
              <a:gdLst/>
              <a:ahLst/>
              <a:cxnLst/>
              <a:rect l="0" t="0" r="0" b="0"/>
              <a:pathLst>
                <a:path w="304800" h="190500">
                  <a:moveTo>
                    <a:pt x="21431" y="95726"/>
                  </a:moveTo>
                  <a:lnTo>
                    <a:pt x="155734" y="170021"/>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567A468-5886-4E92-AD7B-551ECBB408B7}"/>
                </a:ext>
              </a:extLst>
            </p:cNvPr>
            <p:cNvSpPr/>
            <p:nvPr/>
          </p:nvSpPr>
          <p:spPr>
            <a:xfrm>
              <a:off x="2368476" y="979543"/>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F23FA3EF-B5E5-42B3-A04C-F6E024E98B1C}"/>
                </a:ext>
              </a:extLst>
            </p:cNvPr>
            <p:cNvSpPr/>
            <p:nvPr/>
          </p:nvSpPr>
          <p:spPr>
            <a:xfrm>
              <a:off x="2502779" y="979543"/>
              <a:ext cx="171450" cy="257175"/>
            </a:xfrm>
            <a:custGeom>
              <a:avLst/>
              <a:gdLst/>
              <a:ahLst/>
              <a:cxnLst/>
              <a:rect l="0" t="0" r="0" b="0"/>
              <a:pathLst>
                <a:path w="171450" h="257175">
                  <a:moveTo>
                    <a:pt x="155734" y="21431"/>
                  </a:moveTo>
                  <a:lnTo>
                    <a:pt x="155734"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B0A6BB66-6B8D-4197-A545-2EBA819B853F}"/>
                </a:ext>
              </a:extLst>
            </p:cNvPr>
            <p:cNvSpPr/>
            <p:nvPr/>
          </p:nvSpPr>
          <p:spPr>
            <a:xfrm>
              <a:off x="254183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870E6C18-B717-4DE0-A60D-D9CD15B0F002}"/>
                </a:ext>
              </a:extLst>
            </p:cNvPr>
            <p:cNvSpPr/>
            <p:nvPr/>
          </p:nvSpPr>
          <p:spPr>
            <a:xfrm>
              <a:off x="254183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E996E437-D02C-415E-A884-4A61C6EF3BF7}"/>
                </a:ext>
              </a:extLst>
            </p:cNvPr>
            <p:cNvSpPr/>
            <p:nvPr/>
          </p:nvSpPr>
          <p:spPr>
            <a:xfrm>
              <a:off x="267613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71415261-A4BB-4BBD-A119-9C7B3F945F0C}"/>
                </a:ext>
              </a:extLst>
            </p:cNvPr>
            <p:cNvSpPr/>
            <p:nvPr/>
          </p:nvSpPr>
          <p:spPr>
            <a:xfrm>
              <a:off x="2907591" y="1225288"/>
              <a:ext cx="304800" cy="190500"/>
            </a:xfrm>
            <a:custGeom>
              <a:avLst/>
              <a:gdLst/>
              <a:ahLst/>
              <a:cxnLst/>
              <a:rect l="0" t="0" r="0" b="0"/>
              <a:pathLst>
                <a:path w="304800" h="190500">
                  <a:moveTo>
                    <a:pt x="21431" y="95726"/>
                  </a:moveTo>
                  <a:lnTo>
                    <a:pt x="155734" y="170974"/>
                  </a:lnTo>
                  <a:lnTo>
                    <a:pt x="290036"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DDD43DD-69B5-4293-9A08-CA24D360C1ED}"/>
                </a:ext>
              </a:extLst>
            </p:cNvPr>
            <p:cNvSpPr/>
            <p:nvPr/>
          </p:nvSpPr>
          <p:spPr>
            <a:xfrm>
              <a:off x="2907591" y="1299583"/>
              <a:ext cx="171450" cy="266700"/>
            </a:xfrm>
            <a:custGeom>
              <a:avLst/>
              <a:gdLst/>
              <a:ahLst/>
              <a:cxnLst/>
              <a:rect l="0" t="0" r="0" b="0"/>
              <a:pathLst>
                <a:path w="171450" h="266700">
                  <a:moveTo>
                    <a:pt x="21431" y="21431"/>
                  </a:moveTo>
                  <a:lnTo>
                    <a:pt x="21431" y="170974"/>
                  </a:lnTo>
                  <a:lnTo>
                    <a:pt x="155734" y="245269"/>
                  </a:lnTo>
                  <a:lnTo>
                    <a:pt x="155734"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F444C332-B78B-4436-B201-A41D4E6CFEB1}"/>
                </a:ext>
              </a:extLst>
            </p:cNvPr>
            <p:cNvSpPr/>
            <p:nvPr/>
          </p:nvSpPr>
          <p:spPr>
            <a:xfrm>
              <a:off x="3041894" y="1299583"/>
              <a:ext cx="171450" cy="266700"/>
            </a:xfrm>
            <a:custGeom>
              <a:avLst/>
              <a:gdLst/>
              <a:ahLst/>
              <a:cxnLst/>
              <a:rect l="0" t="0" r="0" b="0"/>
              <a:pathLst>
                <a:path w="171450" h="266700">
                  <a:moveTo>
                    <a:pt x="155734" y="21431"/>
                  </a:moveTo>
                  <a:lnTo>
                    <a:pt x="155734" y="170974"/>
                  </a:lnTo>
                  <a:lnTo>
                    <a:pt x="21431" y="245269"/>
                  </a:lnTo>
                  <a:lnTo>
                    <a:pt x="21431" y="96679"/>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F6E4E148-5AC1-40E2-8E2F-E9B64296E694}"/>
                </a:ext>
              </a:extLst>
            </p:cNvPr>
            <p:cNvSpPr/>
            <p:nvPr/>
          </p:nvSpPr>
          <p:spPr>
            <a:xfrm>
              <a:off x="2721854" y="910011"/>
              <a:ext cx="304800" cy="190500"/>
            </a:xfrm>
            <a:custGeom>
              <a:avLst/>
              <a:gdLst/>
              <a:ahLst/>
              <a:cxnLst/>
              <a:rect l="0" t="0" r="0" b="0"/>
              <a:pathLst>
                <a:path w="304800" h="190500">
                  <a:moveTo>
                    <a:pt x="21431" y="95726"/>
                  </a:moveTo>
                  <a:lnTo>
                    <a:pt x="155734" y="170021"/>
                  </a:lnTo>
                  <a:lnTo>
                    <a:pt x="290989" y="95726"/>
                  </a:lnTo>
                  <a:lnTo>
                    <a:pt x="155734" y="21431"/>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08237812-512F-42E3-A7BA-DD65FEF84A57}"/>
                </a:ext>
              </a:extLst>
            </p:cNvPr>
            <p:cNvSpPr/>
            <p:nvPr/>
          </p:nvSpPr>
          <p:spPr>
            <a:xfrm>
              <a:off x="2721854" y="984306"/>
              <a:ext cx="171450" cy="257175"/>
            </a:xfrm>
            <a:custGeom>
              <a:avLst/>
              <a:gdLst/>
              <a:ahLst/>
              <a:cxnLst/>
              <a:rect l="0" t="0" r="0" b="0"/>
              <a:pathLst>
                <a:path w="171450" h="257175">
                  <a:moveTo>
                    <a:pt x="21431" y="21431"/>
                  </a:moveTo>
                  <a:lnTo>
                    <a:pt x="21431" y="170021"/>
                  </a:lnTo>
                  <a:lnTo>
                    <a:pt x="155734" y="244316"/>
                  </a:lnTo>
                  <a:lnTo>
                    <a:pt x="155734"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564BAEA6-128F-4A04-A9AC-B220F0CCE629}"/>
                </a:ext>
              </a:extLst>
            </p:cNvPr>
            <p:cNvSpPr/>
            <p:nvPr/>
          </p:nvSpPr>
          <p:spPr>
            <a:xfrm>
              <a:off x="2856156" y="984306"/>
              <a:ext cx="171450" cy="257175"/>
            </a:xfrm>
            <a:custGeom>
              <a:avLst/>
              <a:gdLst/>
              <a:ahLst/>
              <a:cxnLst/>
              <a:rect l="0" t="0" r="0" b="0"/>
              <a:pathLst>
                <a:path w="171450" h="257175">
                  <a:moveTo>
                    <a:pt x="156686" y="21431"/>
                  </a:moveTo>
                  <a:lnTo>
                    <a:pt x="156686" y="170021"/>
                  </a:lnTo>
                  <a:lnTo>
                    <a:pt x="21431" y="244316"/>
                  </a:lnTo>
                  <a:lnTo>
                    <a:pt x="21431" y="95726"/>
                  </a:lnTo>
                  <a:close/>
                </a:path>
              </a:pathLst>
            </a:custGeom>
            <a:noFill/>
            <a:ln w="12700" cap="rnd">
              <a:solidFill>
                <a:schemeClr val="tx1"/>
              </a:solidFill>
              <a:prstDash val="solid"/>
              <a:round/>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Rectangle 1">
            <a:extLst>
              <a:ext uri="{FF2B5EF4-FFF2-40B4-BE49-F238E27FC236}">
                <a16:creationId xmlns:a16="http://schemas.microsoft.com/office/drawing/2014/main" id="{B3F2871C-1914-41F0-81DD-6D2285C964CF}"/>
              </a:ext>
            </a:extLst>
          </p:cNvPr>
          <p:cNvSpPr/>
          <p:nvPr/>
        </p:nvSpPr>
        <p:spPr bwMode="auto">
          <a:xfrm>
            <a:off x="7948768" y="3744928"/>
            <a:ext cx="3189646" cy="625630"/>
          </a:xfrm>
          <a:prstGeom prst="rect">
            <a:avLst/>
          </a:prstGeom>
          <a:noFill/>
          <a:ln w="22225">
            <a:solidFill>
              <a:srgbClr val="1ECEFA"/>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7" name="Picture 106">
            <a:extLst>
              <a:ext uri="{FF2B5EF4-FFF2-40B4-BE49-F238E27FC236}">
                <a16:creationId xmlns:a16="http://schemas.microsoft.com/office/drawing/2014/main" id="{2689CB1F-3100-0D4C-AB4C-60298B4813DF}"/>
              </a:ext>
            </a:extLst>
          </p:cNvPr>
          <p:cNvPicPr>
            <a:picLocks noChangeAspect="1"/>
          </p:cNvPicPr>
          <p:nvPr/>
        </p:nvPicPr>
        <p:blipFill>
          <a:blip r:embed="rId5"/>
          <a:stretch>
            <a:fillRect/>
          </a:stretch>
        </p:blipFill>
        <p:spPr>
          <a:xfrm>
            <a:off x="4943302" y="2898648"/>
            <a:ext cx="7248698" cy="3958866"/>
          </a:xfrm>
          <a:prstGeom prst="rect">
            <a:avLst/>
          </a:prstGeom>
        </p:spPr>
      </p:pic>
    </p:spTree>
    <p:extLst>
      <p:ext uri="{BB962C8B-B14F-4D97-AF65-F5344CB8AC3E}">
        <p14:creationId xmlns:p14="http://schemas.microsoft.com/office/powerpoint/2010/main" val="316259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00"/>
                                        </p:tgtEl>
                                      </p:cBhvr>
                                    </p:animEffect>
                                    <p:set>
                                      <p:cBhvr>
                                        <p:cTn id="7" dur="1" fill="hold">
                                          <p:stCondLst>
                                            <p:cond delay="499"/>
                                          </p:stCondLst>
                                        </p:cTn>
                                        <p:tgtEl>
                                          <p:spTgt spid="10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dissolve">
                                      <p:cBhvr>
                                        <p:cTn id="16"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a:xfrm>
            <a:off x="838200" y="2362540"/>
            <a:ext cx="10515600" cy="2132919"/>
          </a:xfrm>
        </p:spPr>
        <p:txBody>
          <a:bodyPr>
            <a:normAutofit/>
          </a:bodyPr>
          <a:lstStyle/>
          <a:p>
            <a:pPr algn="ctr"/>
            <a:r>
              <a:rPr lang="en-US" sz="5400"/>
              <a:t>Comparison between container managed services on Azure</a:t>
            </a:r>
          </a:p>
        </p:txBody>
      </p:sp>
    </p:spTree>
    <p:extLst>
      <p:ext uri="{BB962C8B-B14F-4D97-AF65-F5344CB8AC3E}">
        <p14:creationId xmlns:p14="http://schemas.microsoft.com/office/powerpoint/2010/main" val="31706158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055B829-06A5-9111-A163-D5B922AFA1A2}"/>
              </a:ext>
            </a:extLst>
          </p:cNvPr>
          <p:cNvGrpSpPr/>
          <p:nvPr/>
        </p:nvGrpSpPr>
        <p:grpSpPr>
          <a:xfrm>
            <a:off x="2160631" y="1257673"/>
            <a:ext cx="2918828" cy="426600"/>
            <a:chOff x="3755613" y="1543305"/>
            <a:chExt cx="2740922" cy="624763"/>
          </a:xfrm>
        </p:grpSpPr>
        <p:sp>
          <p:nvSpPr>
            <p:cNvPr id="27" name="Rectangle 26">
              <a:extLst>
                <a:ext uri="{FF2B5EF4-FFF2-40B4-BE49-F238E27FC236}">
                  <a16:creationId xmlns:a16="http://schemas.microsoft.com/office/drawing/2014/main" id="{E0A6A323-50FC-6732-44DC-081D507FA32F}"/>
                </a:ext>
              </a:extLst>
            </p:cNvPr>
            <p:cNvSpPr/>
            <p:nvPr/>
          </p:nvSpPr>
          <p:spPr>
            <a:xfrm>
              <a:off x="3755613" y="1543305"/>
              <a:ext cx="2740922" cy="624763"/>
            </a:xfrm>
            <a:prstGeom prst="rect">
              <a:avLst/>
            </a:prstGeom>
            <a:solidFill>
              <a:srgbClr val="000000">
                <a:lumMod val="85000"/>
                <a:lumOff val="15000"/>
              </a:srgbClr>
            </a:solidFill>
            <a:ln w="10795" cap="flat" cmpd="sng" algn="ctr">
              <a:noFill/>
              <a:prstDash val="solid"/>
            </a:ln>
            <a:effectLst>
              <a:outerShdw blurRad="127000" algn="ctr" rotWithShape="0">
                <a:prstClr val="black">
                  <a:alpha val="20000"/>
                </a:prstClr>
              </a:outerShdw>
            </a:effectLst>
          </p:spPr>
          <p:txBody>
            <a:bodyPr lIns="457070" tIns="91414" bIns="91414" rtlCol="0" anchor="ctr"/>
            <a:lstStyle/>
            <a:p>
              <a:pPr defTabSz="914049">
                <a:defRPr/>
              </a:pPr>
              <a:r>
                <a:rPr lang="en-US" sz="1050" kern="0">
                  <a:solidFill>
                    <a:srgbClr val="FFFFFF"/>
                  </a:solidFill>
                  <a:latin typeface="Segoe UI"/>
                </a:rPr>
                <a:t>Azure Kubernetes Service</a:t>
              </a:r>
            </a:p>
          </p:txBody>
        </p:sp>
        <p:pic>
          <p:nvPicPr>
            <p:cNvPr id="28" name="Graphic 27">
              <a:extLst>
                <a:ext uri="{FF2B5EF4-FFF2-40B4-BE49-F238E27FC236}">
                  <a16:creationId xmlns:a16="http://schemas.microsoft.com/office/drawing/2014/main" id="{D7D18698-C030-1C53-1F5C-ED9097807B73}"/>
                </a:ext>
              </a:extLst>
            </p:cNvPr>
            <p:cNvPicPr>
              <a:picLocks/>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883938" y="1678467"/>
              <a:ext cx="247003" cy="334695"/>
            </a:xfrm>
            <a:prstGeom prst="rect">
              <a:avLst/>
            </a:prstGeom>
            <a:effectLst>
              <a:outerShdw blurRad="127000" algn="ctr" rotWithShape="0">
                <a:prstClr val="black">
                  <a:alpha val="20000"/>
                </a:prstClr>
              </a:outerShdw>
            </a:effectLst>
          </p:spPr>
        </p:pic>
      </p:grpSp>
      <p:grpSp>
        <p:nvGrpSpPr>
          <p:cNvPr id="10" name="Group 9">
            <a:extLst>
              <a:ext uri="{FF2B5EF4-FFF2-40B4-BE49-F238E27FC236}">
                <a16:creationId xmlns:a16="http://schemas.microsoft.com/office/drawing/2014/main" id="{6B087B05-4DA0-EBFE-295B-6DE20B2CC97E}"/>
              </a:ext>
            </a:extLst>
          </p:cNvPr>
          <p:cNvGrpSpPr/>
          <p:nvPr/>
        </p:nvGrpSpPr>
        <p:grpSpPr>
          <a:xfrm>
            <a:off x="5320860" y="1257674"/>
            <a:ext cx="2927989" cy="426599"/>
            <a:chOff x="2064045" y="1543305"/>
            <a:chExt cx="3898258" cy="624761"/>
          </a:xfrm>
        </p:grpSpPr>
        <p:sp>
          <p:nvSpPr>
            <p:cNvPr id="23" name="Rectangle 22">
              <a:extLst>
                <a:ext uri="{FF2B5EF4-FFF2-40B4-BE49-F238E27FC236}">
                  <a16:creationId xmlns:a16="http://schemas.microsoft.com/office/drawing/2014/main" id="{D187378C-D7BA-BE33-DFD2-431ED94E0F40}"/>
                </a:ext>
              </a:extLst>
            </p:cNvPr>
            <p:cNvSpPr/>
            <p:nvPr/>
          </p:nvSpPr>
          <p:spPr>
            <a:xfrm>
              <a:off x="2064045" y="1543305"/>
              <a:ext cx="3898258" cy="624761"/>
            </a:xfrm>
            <a:prstGeom prst="rect">
              <a:avLst/>
            </a:prstGeom>
            <a:solidFill>
              <a:srgbClr val="000000">
                <a:lumMod val="85000"/>
                <a:lumOff val="15000"/>
              </a:srgbClr>
            </a:solidFill>
            <a:ln w="10795" cap="flat" cmpd="sng" algn="ctr">
              <a:noFill/>
              <a:prstDash val="solid"/>
            </a:ln>
            <a:effectLst>
              <a:outerShdw blurRad="127000" algn="ctr" rotWithShape="0">
                <a:prstClr val="black">
                  <a:alpha val="20000"/>
                </a:prstClr>
              </a:outerShdw>
            </a:effectLst>
          </p:spPr>
          <p:txBody>
            <a:bodyPr lIns="457070" tIns="91414" bIns="91414" rtlCol="0" anchor="ctr"/>
            <a:lstStyle/>
            <a:p>
              <a:pPr defTabSz="914049">
                <a:defRPr/>
              </a:pPr>
              <a:r>
                <a:rPr lang="en-US" sz="1050" kern="0">
                  <a:solidFill>
                    <a:srgbClr val="FFFFFF"/>
                  </a:solidFill>
                  <a:latin typeface="Segoe UI"/>
                </a:rPr>
                <a:t>Azure Container Apps</a:t>
              </a:r>
            </a:p>
          </p:txBody>
        </p:sp>
        <p:pic>
          <p:nvPicPr>
            <p:cNvPr id="24" name="Graphic 23">
              <a:extLst>
                <a:ext uri="{FF2B5EF4-FFF2-40B4-BE49-F238E27FC236}">
                  <a16:creationId xmlns:a16="http://schemas.microsoft.com/office/drawing/2014/main" id="{9EE8A961-A467-0C95-37ED-291BCC0ACAC0}"/>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250025" y="1678465"/>
              <a:ext cx="304268" cy="334695"/>
            </a:xfrm>
            <a:prstGeom prst="rect">
              <a:avLst/>
            </a:prstGeom>
          </p:spPr>
        </p:pic>
      </p:grpSp>
      <p:sp>
        <p:nvSpPr>
          <p:cNvPr id="34" name="Rectangle 33">
            <a:extLst>
              <a:ext uri="{FF2B5EF4-FFF2-40B4-BE49-F238E27FC236}">
                <a16:creationId xmlns:a16="http://schemas.microsoft.com/office/drawing/2014/main" id="{50014AD6-C484-0DA7-AE2A-1E71D37AD89E}"/>
              </a:ext>
            </a:extLst>
          </p:cNvPr>
          <p:cNvSpPr/>
          <p:nvPr/>
        </p:nvSpPr>
        <p:spPr>
          <a:xfrm>
            <a:off x="2160631" y="2239092"/>
            <a:ext cx="2918827" cy="426601"/>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algn="ctr" defTabSz="914049">
              <a:defRPr/>
            </a:pPr>
            <a:r>
              <a:rPr lang="en-US" sz="1050" kern="0">
                <a:solidFill>
                  <a:srgbClr val="000000"/>
                </a:solidFill>
                <a:latin typeface="Segoe UI"/>
              </a:rPr>
              <a:t>Any language</a:t>
            </a:r>
            <a:br>
              <a:rPr lang="en-US" sz="1050" kern="0">
                <a:solidFill>
                  <a:srgbClr val="000000"/>
                </a:solidFill>
                <a:latin typeface="Segoe UI"/>
              </a:rPr>
            </a:br>
            <a:r>
              <a:rPr lang="en-US" sz="1050" kern="0">
                <a:solidFill>
                  <a:srgbClr val="000000"/>
                </a:solidFill>
                <a:latin typeface="Segoe UI"/>
              </a:rPr>
              <a:t>Linux and Windows containers</a:t>
            </a:r>
          </a:p>
        </p:txBody>
      </p:sp>
      <p:sp>
        <p:nvSpPr>
          <p:cNvPr id="39" name="Rectangle 38">
            <a:extLst>
              <a:ext uri="{FF2B5EF4-FFF2-40B4-BE49-F238E27FC236}">
                <a16:creationId xmlns:a16="http://schemas.microsoft.com/office/drawing/2014/main" id="{11831976-3D62-96D3-A81A-75A4FEAE3B88}"/>
              </a:ext>
            </a:extLst>
          </p:cNvPr>
          <p:cNvSpPr/>
          <p:nvPr/>
        </p:nvSpPr>
        <p:spPr>
          <a:xfrm>
            <a:off x="588263" y="2239092"/>
            <a:ext cx="1229109" cy="426601"/>
          </a:xfrm>
          <a:prstGeom prst="rect">
            <a:avLst/>
          </a:prstGeom>
          <a:solidFill>
            <a:srgbClr val="243A5E"/>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algn="ctr" defTabSz="914049">
              <a:defRPr/>
            </a:pPr>
            <a:r>
              <a:rPr lang="en-US" sz="1050" kern="0">
                <a:solidFill>
                  <a:srgbClr val="FFFFFF"/>
                </a:solidFill>
                <a:latin typeface="Segoe UI"/>
              </a:rPr>
              <a:t>Language/OS</a:t>
            </a:r>
          </a:p>
        </p:txBody>
      </p:sp>
      <p:sp>
        <p:nvSpPr>
          <p:cNvPr id="41" name="Rectangle 40">
            <a:extLst>
              <a:ext uri="{FF2B5EF4-FFF2-40B4-BE49-F238E27FC236}">
                <a16:creationId xmlns:a16="http://schemas.microsoft.com/office/drawing/2014/main" id="{F36FDF21-8AD0-CEFA-B376-A2EC02CAE801}"/>
              </a:ext>
            </a:extLst>
          </p:cNvPr>
          <p:cNvSpPr/>
          <p:nvPr/>
        </p:nvSpPr>
        <p:spPr>
          <a:xfrm>
            <a:off x="2160631" y="1753588"/>
            <a:ext cx="9278542" cy="426601"/>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algn="ctr" defTabSz="914049">
              <a:defRPr/>
            </a:pPr>
            <a:r>
              <a:rPr lang="en-US" sz="1050" kern="0">
                <a:solidFill>
                  <a:srgbClr val="000000"/>
                </a:solidFill>
                <a:latin typeface="Segoe UI"/>
              </a:rPr>
              <a:t>Containerized applications, APIs, and microservices</a:t>
            </a:r>
          </a:p>
        </p:txBody>
      </p:sp>
      <p:sp>
        <p:nvSpPr>
          <p:cNvPr id="46" name="Rectangle 45">
            <a:extLst>
              <a:ext uri="{FF2B5EF4-FFF2-40B4-BE49-F238E27FC236}">
                <a16:creationId xmlns:a16="http://schemas.microsoft.com/office/drawing/2014/main" id="{A43DBB15-18A6-0B54-7EAE-C04B5749D648}"/>
              </a:ext>
            </a:extLst>
          </p:cNvPr>
          <p:cNvSpPr/>
          <p:nvPr/>
        </p:nvSpPr>
        <p:spPr>
          <a:xfrm>
            <a:off x="588263" y="1753587"/>
            <a:ext cx="1229109" cy="426601"/>
          </a:xfrm>
          <a:prstGeom prst="rect">
            <a:avLst/>
          </a:prstGeom>
          <a:solidFill>
            <a:srgbClr val="243A5E"/>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algn="ctr" defTabSz="914049">
              <a:defRPr/>
            </a:pPr>
            <a:r>
              <a:rPr lang="en-US" sz="1050" kern="0">
                <a:solidFill>
                  <a:srgbClr val="FFFFFF"/>
                </a:solidFill>
                <a:latin typeface="Segoe UI"/>
              </a:rPr>
              <a:t>Used for</a:t>
            </a:r>
          </a:p>
        </p:txBody>
      </p:sp>
      <p:sp>
        <p:nvSpPr>
          <p:cNvPr id="48" name="Rectangle 47">
            <a:extLst>
              <a:ext uri="{FF2B5EF4-FFF2-40B4-BE49-F238E27FC236}">
                <a16:creationId xmlns:a16="http://schemas.microsoft.com/office/drawing/2014/main" id="{BC5E71A9-7EB5-AE2C-2B50-8D42B10B4627}"/>
              </a:ext>
            </a:extLst>
          </p:cNvPr>
          <p:cNvSpPr/>
          <p:nvPr/>
        </p:nvSpPr>
        <p:spPr>
          <a:xfrm>
            <a:off x="588261" y="2731692"/>
            <a:ext cx="1229109" cy="1159405"/>
          </a:xfrm>
          <a:prstGeom prst="rect">
            <a:avLst/>
          </a:prstGeom>
          <a:solidFill>
            <a:srgbClr val="243A5E"/>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algn="ctr" defTabSz="914049">
              <a:defRPr/>
            </a:pPr>
            <a:r>
              <a:rPr lang="en-US" sz="1050" kern="0">
                <a:solidFill>
                  <a:srgbClr val="FFFFFF"/>
                </a:solidFill>
                <a:latin typeface="Segoe UI"/>
              </a:rPr>
              <a:t>Networking</a:t>
            </a:r>
          </a:p>
        </p:txBody>
      </p:sp>
      <p:sp>
        <p:nvSpPr>
          <p:cNvPr id="50" name="Rectangle 49">
            <a:extLst>
              <a:ext uri="{FF2B5EF4-FFF2-40B4-BE49-F238E27FC236}">
                <a16:creationId xmlns:a16="http://schemas.microsoft.com/office/drawing/2014/main" id="{43B42A10-5B5B-6CC4-641B-D92165FE5A14}"/>
              </a:ext>
            </a:extLst>
          </p:cNvPr>
          <p:cNvSpPr/>
          <p:nvPr/>
        </p:nvSpPr>
        <p:spPr>
          <a:xfrm>
            <a:off x="2160634" y="2731692"/>
            <a:ext cx="2918825" cy="115940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marL="58716" indent="-58716" defTabSz="914049">
              <a:buFont typeface="Arial" panose="020B0604020202020204" pitchFamily="34" charset="0"/>
              <a:buChar char="•"/>
              <a:defRPr/>
            </a:pPr>
            <a:r>
              <a:rPr lang="en-US" sz="1000" kern="0">
                <a:solidFill>
                  <a:srgbClr val="000000"/>
                </a:solidFill>
                <a:latin typeface="Segoe UI"/>
              </a:rPr>
              <a:t>Flexibility in choosing networking model</a:t>
            </a:r>
          </a:p>
          <a:p>
            <a:pPr marL="58716" indent="-58716" defTabSz="914049">
              <a:buFont typeface="Arial" panose="020B0604020202020204" pitchFamily="34" charset="0"/>
              <a:buChar char="•"/>
              <a:defRPr/>
            </a:pPr>
            <a:r>
              <a:rPr lang="en-US" sz="1000" kern="0">
                <a:solidFill>
                  <a:srgbClr val="000000"/>
                </a:solidFill>
                <a:latin typeface="Segoe UI"/>
              </a:rPr>
              <a:t>Requires consideration on address ranges </a:t>
            </a:r>
          </a:p>
          <a:p>
            <a:pPr marL="58716" indent="-58716" defTabSz="914049">
              <a:buFont typeface="Arial" panose="020B0604020202020204" pitchFamily="34" charset="0"/>
              <a:buChar char="•"/>
              <a:defRPr/>
            </a:pPr>
            <a:r>
              <a:rPr lang="en-US" sz="1000" kern="0">
                <a:solidFill>
                  <a:srgbClr val="000000"/>
                </a:solidFill>
                <a:latin typeface="Segoe UI"/>
              </a:rPr>
              <a:t>Internal/external access via ingress or gateway and Azure Load Balancer or Azure Application Gateway</a:t>
            </a:r>
          </a:p>
          <a:p>
            <a:pPr marL="58716" indent="-58716" defTabSz="914049">
              <a:buFont typeface="Arial" panose="020B0604020202020204" pitchFamily="34" charset="0"/>
              <a:buChar char="•"/>
              <a:defRPr/>
            </a:pPr>
            <a:r>
              <a:rPr lang="en-US" sz="1000" kern="0">
                <a:solidFill>
                  <a:srgbClr val="000000"/>
                </a:solidFill>
                <a:latin typeface="Segoe UI"/>
              </a:rPr>
              <a:t>Integration with Azure private DNS zone for custom configuration</a:t>
            </a:r>
          </a:p>
        </p:txBody>
      </p:sp>
      <p:sp>
        <p:nvSpPr>
          <p:cNvPr id="51" name="Rectangle 50">
            <a:extLst>
              <a:ext uri="{FF2B5EF4-FFF2-40B4-BE49-F238E27FC236}">
                <a16:creationId xmlns:a16="http://schemas.microsoft.com/office/drawing/2014/main" id="{CE64D101-21E2-6B89-8D9A-4E2156B22A58}"/>
              </a:ext>
            </a:extLst>
          </p:cNvPr>
          <p:cNvSpPr/>
          <p:nvPr/>
        </p:nvSpPr>
        <p:spPr>
          <a:xfrm>
            <a:off x="5360116" y="2731692"/>
            <a:ext cx="2918828" cy="115940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marL="58716" indent="-58716" defTabSz="914049">
              <a:buFont typeface="Arial" panose="020B0604020202020204" pitchFamily="34" charset="0"/>
              <a:buChar char="•"/>
              <a:defRPr/>
            </a:pPr>
            <a:r>
              <a:rPr lang="en-US" sz="1000" kern="0">
                <a:solidFill>
                  <a:srgbClr val="000000"/>
                </a:solidFill>
                <a:latin typeface="Segoe UI"/>
              </a:rPr>
              <a:t>Internal Environment with private IP only served by Azure Load Balancer</a:t>
            </a:r>
          </a:p>
          <a:p>
            <a:pPr marL="58716" indent="-58716" defTabSz="914049">
              <a:buFont typeface="Arial" panose="020B0604020202020204" pitchFamily="34" charset="0"/>
              <a:buChar char="•"/>
              <a:defRPr/>
            </a:pPr>
            <a:r>
              <a:rPr lang="en-US" sz="1000" kern="0">
                <a:solidFill>
                  <a:srgbClr val="000000"/>
                </a:solidFill>
                <a:latin typeface="Segoe UI"/>
              </a:rPr>
              <a:t>Custom DNS and certificate </a:t>
            </a:r>
          </a:p>
          <a:p>
            <a:pPr marL="58716" indent="-58716" defTabSz="914049">
              <a:buFont typeface="Arial" panose="020B0604020202020204" pitchFamily="34" charset="0"/>
              <a:buChar char="•"/>
              <a:defRPr/>
            </a:pPr>
            <a:r>
              <a:rPr lang="en-US" sz="1000" kern="0">
                <a:solidFill>
                  <a:srgbClr val="000000"/>
                </a:solidFill>
                <a:latin typeface="Segoe UI"/>
              </a:rPr>
              <a:t>Integration with Azure Front Door/Application Gateway</a:t>
            </a:r>
          </a:p>
          <a:p>
            <a:pPr marL="58716" indent="-58716" defTabSz="914049">
              <a:buFont typeface="Arial" panose="020B0604020202020204" pitchFamily="34" charset="0"/>
              <a:buChar char="•"/>
              <a:defRPr/>
            </a:pPr>
            <a:endParaRPr lang="en-US" sz="1000" kern="0">
              <a:solidFill>
                <a:srgbClr val="000000"/>
              </a:solidFill>
              <a:latin typeface="Segoe UI"/>
            </a:endParaRPr>
          </a:p>
        </p:txBody>
      </p:sp>
      <p:sp>
        <p:nvSpPr>
          <p:cNvPr id="56" name="Rectangle 55">
            <a:extLst>
              <a:ext uri="{FF2B5EF4-FFF2-40B4-BE49-F238E27FC236}">
                <a16:creationId xmlns:a16="http://schemas.microsoft.com/office/drawing/2014/main" id="{88E4D3B6-40D6-87CE-E04D-AD4E8A53A1CC}"/>
              </a:ext>
            </a:extLst>
          </p:cNvPr>
          <p:cNvSpPr/>
          <p:nvPr/>
        </p:nvSpPr>
        <p:spPr>
          <a:xfrm>
            <a:off x="588261" y="3956392"/>
            <a:ext cx="1229109" cy="1395422"/>
          </a:xfrm>
          <a:prstGeom prst="rect">
            <a:avLst/>
          </a:prstGeom>
          <a:solidFill>
            <a:srgbClr val="243A5E"/>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algn="ctr" defTabSz="914049">
              <a:defRPr/>
            </a:pPr>
            <a:r>
              <a:rPr lang="en-US" sz="1050" kern="0">
                <a:solidFill>
                  <a:srgbClr val="FFFFFF"/>
                </a:solidFill>
                <a:latin typeface="Segoe UI"/>
              </a:rPr>
              <a:t>Developer experience</a:t>
            </a:r>
          </a:p>
        </p:txBody>
      </p:sp>
      <p:sp>
        <p:nvSpPr>
          <p:cNvPr id="57" name="Rectangle 56">
            <a:extLst>
              <a:ext uri="{FF2B5EF4-FFF2-40B4-BE49-F238E27FC236}">
                <a16:creationId xmlns:a16="http://schemas.microsoft.com/office/drawing/2014/main" id="{35361B36-5AA6-3961-FBB5-3056F2742CA1}"/>
              </a:ext>
            </a:extLst>
          </p:cNvPr>
          <p:cNvSpPr/>
          <p:nvPr/>
        </p:nvSpPr>
        <p:spPr>
          <a:xfrm>
            <a:off x="2160631" y="3956392"/>
            <a:ext cx="2918828" cy="1395422"/>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45706" tIns="45706" rIns="45706" bIns="45706" rtlCol="0" anchor="ctr"/>
          <a:lstStyle/>
          <a:p>
            <a:pPr marL="58716" indent="-58716" defTabSz="914049">
              <a:buFont typeface="Arial" panose="020B0604020202020204" pitchFamily="34" charset="0"/>
              <a:buChar char="•"/>
              <a:defRPr/>
            </a:pPr>
            <a:r>
              <a:rPr lang="en-US" sz="1000" kern="0">
                <a:solidFill>
                  <a:srgbClr val="000000"/>
                </a:solidFill>
                <a:latin typeface="Segoe UI"/>
              </a:rPr>
              <a:t>Deploy containers using Kubernetes YAML files trough </a:t>
            </a:r>
            <a:r>
              <a:rPr lang="en-US" sz="1000" kern="0" err="1">
                <a:solidFill>
                  <a:srgbClr val="000000"/>
                </a:solidFill>
                <a:latin typeface="Segoe UI"/>
              </a:rPr>
              <a:t>kubectl</a:t>
            </a:r>
            <a:endParaRPr lang="en-US" sz="1000" kern="0">
              <a:solidFill>
                <a:srgbClr val="000000"/>
              </a:solidFill>
              <a:latin typeface="Segoe UI"/>
            </a:endParaRPr>
          </a:p>
          <a:p>
            <a:pPr marL="58716" indent="-58716" defTabSz="914049">
              <a:buFont typeface="Arial" panose="020B0604020202020204" pitchFamily="34" charset="0"/>
              <a:buChar char="•"/>
              <a:defRPr/>
            </a:pPr>
            <a:r>
              <a:rPr lang="en-US" sz="1000" kern="0">
                <a:solidFill>
                  <a:srgbClr val="000000"/>
                </a:solidFill>
                <a:latin typeface="Segoe UI"/>
              </a:rPr>
              <a:t>Use Deployment Center to integrate with GitHub Actions.</a:t>
            </a:r>
          </a:p>
          <a:p>
            <a:pPr marL="58716" indent="-58716" defTabSz="914049">
              <a:buFont typeface="Arial" panose="020B0604020202020204" pitchFamily="34" charset="0"/>
              <a:buChar char="•"/>
              <a:defRPr/>
            </a:pPr>
            <a:r>
              <a:rPr lang="en-US" sz="1000" kern="0">
                <a:solidFill>
                  <a:srgbClr val="000000"/>
                </a:solidFill>
                <a:latin typeface="Segoe UI"/>
              </a:rPr>
              <a:t>Use open-source and CNCF projects like Istio, </a:t>
            </a:r>
            <a:r>
              <a:rPr lang="en-US" sz="1000" kern="0" err="1">
                <a:solidFill>
                  <a:srgbClr val="000000"/>
                </a:solidFill>
                <a:latin typeface="Segoe UI"/>
              </a:rPr>
              <a:t>Knative</a:t>
            </a:r>
            <a:r>
              <a:rPr lang="en-US" sz="1000" kern="0">
                <a:solidFill>
                  <a:srgbClr val="000000"/>
                </a:solidFill>
                <a:latin typeface="Segoe UI"/>
              </a:rPr>
              <a:t>, and </a:t>
            </a:r>
            <a:r>
              <a:rPr lang="en-US" sz="1000" kern="0" err="1">
                <a:solidFill>
                  <a:srgbClr val="000000"/>
                </a:solidFill>
                <a:latin typeface="Segoe UI"/>
              </a:rPr>
              <a:t>ArgoCD</a:t>
            </a:r>
            <a:r>
              <a:rPr lang="en-US" sz="1000" kern="0">
                <a:solidFill>
                  <a:srgbClr val="000000"/>
                </a:solidFill>
                <a:latin typeface="Segoe UI"/>
              </a:rPr>
              <a:t>, </a:t>
            </a:r>
            <a:r>
              <a:rPr lang="en-US" sz="1000" kern="0" err="1">
                <a:solidFill>
                  <a:srgbClr val="000000"/>
                </a:solidFill>
                <a:latin typeface="Segoe UI"/>
              </a:rPr>
              <a:t>Tekton</a:t>
            </a:r>
            <a:r>
              <a:rPr lang="en-US" sz="1000" kern="0">
                <a:solidFill>
                  <a:srgbClr val="000000"/>
                </a:solidFill>
                <a:latin typeface="Segoe UI"/>
              </a:rPr>
              <a:t>.</a:t>
            </a:r>
          </a:p>
          <a:p>
            <a:pPr marL="58716" indent="-58716" defTabSz="914049">
              <a:buFont typeface="Arial" panose="020B0604020202020204" pitchFamily="34" charset="0"/>
              <a:buChar char="•"/>
              <a:defRPr/>
            </a:pPr>
            <a:r>
              <a:rPr lang="en-US" sz="1000" kern="0">
                <a:solidFill>
                  <a:srgbClr val="000000"/>
                </a:solidFill>
                <a:latin typeface="Segoe UI"/>
              </a:rPr>
              <a:t>Use select built-in (managed) projects like KEDA, </a:t>
            </a:r>
            <a:r>
              <a:rPr lang="en-US" sz="1000" kern="0" err="1">
                <a:solidFill>
                  <a:srgbClr val="000000"/>
                </a:solidFill>
                <a:latin typeface="Segoe UI"/>
              </a:rPr>
              <a:t>Dapr</a:t>
            </a:r>
            <a:r>
              <a:rPr lang="en-US" sz="1000" kern="0">
                <a:solidFill>
                  <a:srgbClr val="000000"/>
                </a:solidFill>
                <a:latin typeface="Segoe UI"/>
              </a:rPr>
              <a:t>, and Azure ML.</a:t>
            </a:r>
          </a:p>
        </p:txBody>
      </p:sp>
      <p:sp>
        <p:nvSpPr>
          <p:cNvPr id="58" name="Rectangle 57">
            <a:extLst>
              <a:ext uri="{FF2B5EF4-FFF2-40B4-BE49-F238E27FC236}">
                <a16:creationId xmlns:a16="http://schemas.microsoft.com/office/drawing/2014/main" id="{D14E9986-7197-D42C-D4D8-4A435D6F760F}"/>
              </a:ext>
            </a:extLst>
          </p:cNvPr>
          <p:cNvSpPr/>
          <p:nvPr/>
        </p:nvSpPr>
        <p:spPr>
          <a:xfrm>
            <a:off x="5360116" y="3956392"/>
            <a:ext cx="2918828" cy="1395422"/>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45706" tIns="45706" rIns="45706" bIns="45706" rtlCol="0" anchor="ctr"/>
          <a:lstStyle/>
          <a:p>
            <a:pPr marL="58716" indent="-58716" defTabSz="914049">
              <a:buFont typeface="Arial" panose="020B0604020202020204" pitchFamily="34" charset="0"/>
              <a:buChar char="•"/>
              <a:defRPr/>
            </a:pPr>
            <a:r>
              <a:rPr lang="en-US" sz="1000" kern="0">
                <a:solidFill>
                  <a:srgbClr val="000000"/>
                </a:solidFill>
                <a:latin typeface="Segoe UI"/>
              </a:rPr>
              <a:t>Deploy containerized applications or integrate with GitHub Actions.</a:t>
            </a:r>
          </a:p>
          <a:p>
            <a:pPr marL="58716" indent="-58716" defTabSz="914049">
              <a:buFont typeface="Arial" panose="020B0604020202020204" pitchFamily="34" charset="0"/>
              <a:buChar char="•"/>
              <a:defRPr/>
            </a:pPr>
            <a:r>
              <a:rPr lang="en-US" sz="1000" kern="0">
                <a:solidFill>
                  <a:srgbClr val="000000"/>
                </a:solidFill>
                <a:latin typeface="Segoe UI"/>
              </a:rPr>
              <a:t>Use built-in </a:t>
            </a:r>
            <a:r>
              <a:rPr lang="en-US" sz="1000" kern="0" err="1">
                <a:solidFill>
                  <a:srgbClr val="000000"/>
                </a:solidFill>
                <a:latin typeface="Segoe UI"/>
              </a:rPr>
              <a:t>Dapr</a:t>
            </a:r>
            <a:r>
              <a:rPr lang="en-US" sz="1000" kern="0">
                <a:solidFill>
                  <a:srgbClr val="000000"/>
                </a:solidFill>
                <a:latin typeface="Segoe UI"/>
              </a:rPr>
              <a:t> for microservices communication, pub/sub, etc.</a:t>
            </a:r>
          </a:p>
          <a:p>
            <a:pPr marL="58716" indent="-58716" defTabSz="914049">
              <a:buFont typeface="Arial" panose="020B0604020202020204" pitchFamily="34" charset="0"/>
              <a:buChar char="•"/>
              <a:defRPr/>
            </a:pPr>
            <a:r>
              <a:rPr lang="en-US" sz="1000" kern="0">
                <a:solidFill>
                  <a:srgbClr val="000000"/>
                </a:solidFill>
                <a:latin typeface="Segoe UI"/>
              </a:rPr>
              <a:t>Rely on built-in application lifecycle management features such as revisions and traffic shifting.</a:t>
            </a:r>
          </a:p>
          <a:p>
            <a:pPr marL="58716" indent="-58716" defTabSz="914049">
              <a:buFont typeface="Arial" panose="020B0604020202020204" pitchFamily="34" charset="0"/>
              <a:buChar char="•"/>
              <a:defRPr/>
            </a:pPr>
            <a:r>
              <a:rPr lang="en-US" sz="1000" kern="0">
                <a:solidFill>
                  <a:srgbClr val="000000"/>
                </a:solidFill>
                <a:latin typeface="Segoe UI"/>
              </a:rPr>
              <a:t>Container Environment = k8s namespace / Container App = k8s deployment</a:t>
            </a:r>
          </a:p>
        </p:txBody>
      </p:sp>
      <p:sp>
        <p:nvSpPr>
          <p:cNvPr id="66" name="Rectangle 65">
            <a:extLst>
              <a:ext uri="{FF2B5EF4-FFF2-40B4-BE49-F238E27FC236}">
                <a16:creationId xmlns:a16="http://schemas.microsoft.com/office/drawing/2014/main" id="{1A82BEFF-FA59-7D62-6938-3C09AEE93F66}"/>
              </a:ext>
            </a:extLst>
          </p:cNvPr>
          <p:cNvSpPr/>
          <p:nvPr/>
        </p:nvSpPr>
        <p:spPr>
          <a:xfrm>
            <a:off x="2160631" y="5407164"/>
            <a:ext cx="2918828" cy="1225401"/>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45706" tIns="45706" rIns="45706" bIns="45706" rtlCol="0" anchor="ctr"/>
          <a:lstStyle/>
          <a:p>
            <a:pPr marL="58716" indent="-58716" defTabSz="914049">
              <a:buFont typeface="Arial" panose="020B0604020202020204" pitchFamily="34" charset="0"/>
              <a:buChar char="•"/>
              <a:defRPr/>
            </a:pPr>
            <a:r>
              <a:rPr lang="en-US" sz="1000" kern="0">
                <a:solidFill>
                  <a:srgbClr val="000000"/>
                </a:solidFill>
                <a:latin typeface="Segoe UI"/>
              </a:rPr>
              <a:t>Use Kubernetes native APIs/Azure portal to create and manage workloads.</a:t>
            </a:r>
          </a:p>
          <a:p>
            <a:pPr marL="58716" indent="-58716" defTabSz="914049">
              <a:buFont typeface="Arial" panose="020B0604020202020204" pitchFamily="34" charset="0"/>
              <a:buChar char="•"/>
              <a:defRPr/>
            </a:pPr>
            <a:r>
              <a:rPr lang="en-US" sz="1000" kern="0">
                <a:solidFill>
                  <a:srgbClr val="000000"/>
                </a:solidFill>
                <a:latin typeface="Segoe UI"/>
              </a:rPr>
              <a:t>Integrate with Azure services like Container Registry.</a:t>
            </a:r>
          </a:p>
          <a:p>
            <a:pPr marL="58716" indent="-58716" defTabSz="914049">
              <a:buFont typeface="Arial" panose="020B0604020202020204" pitchFamily="34" charset="0"/>
              <a:buChar char="•"/>
              <a:defRPr/>
            </a:pPr>
            <a:r>
              <a:rPr lang="en-US" sz="1000" kern="0">
                <a:solidFill>
                  <a:srgbClr val="000000"/>
                </a:solidFill>
                <a:latin typeface="Segoe UI"/>
              </a:rPr>
              <a:t>Configure scaling using cluster </a:t>
            </a:r>
            <a:r>
              <a:rPr lang="en-US" sz="1000" kern="0" err="1">
                <a:solidFill>
                  <a:srgbClr val="000000"/>
                </a:solidFill>
                <a:latin typeface="Segoe UI"/>
              </a:rPr>
              <a:t>autoscaler</a:t>
            </a:r>
            <a:r>
              <a:rPr lang="en-US" sz="1000" kern="0">
                <a:solidFill>
                  <a:srgbClr val="000000"/>
                </a:solidFill>
                <a:latin typeface="Segoe UI"/>
              </a:rPr>
              <a:t> and Node Automatic Provisioning.</a:t>
            </a:r>
          </a:p>
          <a:p>
            <a:pPr marL="58716" indent="-58716" defTabSz="914049">
              <a:buFont typeface="Arial" panose="020B0604020202020204" pitchFamily="34" charset="0"/>
              <a:buChar char="•"/>
              <a:defRPr/>
            </a:pPr>
            <a:r>
              <a:rPr lang="en-US" sz="1000" kern="0">
                <a:solidFill>
                  <a:srgbClr val="000000"/>
                </a:solidFill>
                <a:latin typeface="Segoe UI"/>
              </a:rPr>
              <a:t>Apply governance policies using Azure Policy.</a:t>
            </a:r>
          </a:p>
          <a:p>
            <a:pPr marL="58716" indent="-58716" defTabSz="914049">
              <a:buFont typeface="Arial" panose="020B0604020202020204" pitchFamily="34" charset="0"/>
              <a:buChar char="•"/>
              <a:defRPr/>
            </a:pPr>
            <a:r>
              <a:rPr lang="en-US" sz="1000" kern="0">
                <a:solidFill>
                  <a:srgbClr val="000000"/>
                </a:solidFill>
                <a:latin typeface="Segoe UI"/>
              </a:rPr>
              <a:t>Shared responsibility in maintenance</a:t>
            </a:r>
          </a:p>
        </p:txBody>
      </p:sp>
      <p:sp>
        <p:nvSpPr>
          <p:cNvPr id="68" name="Rectangle 67">
            <a:extLst>
              <a:ext uri="{FF2B5EF4-FFF2-40B4-BE49-F238E27FC236}">
                <a16:creationId xmlns:a16="http://schemas.microsoft.com/office/drawing/2014/main" id="{E175C718-88A4-6F3C-A051-3C4671C8DD5F}"/>
              </a:ext>
            </a:extLst>
          </p:cNvPr>
          <p:cNvSpPr/>
          <p:nvPr/>
        </p:nvSpPr>
        <p:spPr>
          <a:xfrm>
            <a:off x="5360116" y="5407164"/>
            <a:ext cx="2918828" cy="1225401"/>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45706" tIns="45706" rIns="45706" bIns="45706" rtlCol="0" anchor="ctr"/>
          <a:lstStyle/>
          <a:p>
            <a:pPr marL="58716" indent="-58716" defTabSz="914049">
              <a:buFont typeface="Arial" panose="020B0604020202020204" pitchFamily="34" charset="0"/>
              <a:buChar char="•"/>
              <a:defRPr/>
            </a:pPr>
            <a:r>
              <a:rPr lang="en-US" sz="1000" kern="0">
                <a:solidFill>
                  <a:srgbClr val="000000"/>
                </a:solidFill>
                <a:latin typeface="Segoe UI"/>
              </a:rPr>
              <a:t>Use Azure APIs/portal to create a container app environment which hosts multiple apps.</a:t>
            </a:r>
          </a:p>
          <a:p>
            <a:pPr marL="58716" indent="-58716" defTabSz="914049">
              <a:buFont typeface="Arial" panose="020B0604020202020204" pitchFamily="34" charset="0"/>
              <a:buChar char="•"/>
              <a:defRPr/>
            </a:pPr>
            <a:r>
              <a:rPr lang="en-US" sz="1000" kern="0">
                <a:solidFill>
                  <a:srgbClr val="000000"/>
                </a:solidFill>
                <a:latin typeface="Segoe UI"/>
              </a:rPr>
              <a:t>Define scaling parameters using KEDA with scale-to-zero support.</a:t>
            </a:r>
          </a:p>
          <a:p>
            <a:pPr marL="58716" indent="-58716" defTabSz="914049">
              <a:buFont typeface="Arial" panose="020B0604020202020204" pitchFamily="34" charset="0"/>
              <a:buChar char="•"/>
              <a:defRPr/>
            </a:pPr>
            <a:r>
              <a:rPr lang="en-US" sz="1000" kern="0">
                <a:solidFill>
                  <a:srgbClr val="000000"/>
                </a:solidFill>
                <a:latin typeface="Segoe UI"/>
              </a:rPr>
              <a:t>No access to underlying k8s APIs</a:t>
            </a:r>
          </a:p>
        </p:txBody>
      </p:sp>
      <p:sp>
        <p:nvSpPr>
          <p:cNvPr id="70" name="Rectangle 69">
            <a:extLst>
              <a:ext uri="{FF2B5EF4-FFF2-40B4-BE49-F238E27FC236}">
                <a16:creationId xmlns:a16="http://schemas.microsoft.com/office/drawing/2014/main" id="{3A67CCDB-53ED-C8CC-1919-F0BAE502E4FE}"/>
              </a:ext>
            </a:extLst>
          </p:cNvPr>
          <p:cNvSpPr/>
          <p:nvPr/>
        </p:nvSpPr>
        <p:spPr>
          <a:xfrm>
            <a:off x="588261" y="5412746"/>
            <a:ext cx="1229109" cy="1219819"/>
          </a:xfrm>
          <a:prstGeom prst="rect">
            <a:avLst/>
          </a:prstGeom>
          <a:solidFill>
            <a:srgbClr val="243A5E"/>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algn="ctr" defTabSz="914049">
              <a:defRPr/>
            </a:pPr>
            <a:r>
              <a:rPr lang="en-US" sz="1050" kern="0">
                <a:solidFill>
                  <a:srgbClr val="FFFFFF"/>
                </a:solidFill>
                <a:latin typeface="Segoe UI"/>
              </a:rPr>
              <a:t>Operator experience</a:t>
            </a:r>
          </a:p>
        </p:txBody>
      </p:sp>
      <p:sp>
        <p:nvSpPr>
          <p:cNvPr id="3" name="Rectangle 2">
            <a:extLst>
              <a:ext uri="{FF2B5EF4-FFF2-40B4-BE49-F238E27FC236}">
                <a16:creationId xmlns:a16="http://schemas.microsoft.com/office/drawing/2014/main" id="{BAF5848E-76CC-4F68-2C09-2D8BE4D8B8DA}"/>
              </a:ext>
            </a:extLst>
          </p:cNvPr>
          <p:cNvSpPr/>
          <p:nvPr/>
        </p:nvSpPr>
        <p:spPr>
          <a:xfrm>
            <a:off x="5360117" y="2249741"/>
            <a:ext cx="2918827" cy="426601"/>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algn="ctr" defTabSz="914049">
              <a:defRPr/>
            </a:pPr>
            <a:r>
              <a:rPr lang="en-US" sz="1050" kern="0">
                <a:solidFill>
                  <a:srgbClr val="000000"/>
                </a:solidFill>
                <a:latin typeface="Segoe UI"/>
              </a:rPr>
              <a:t>Any language</a:t>
            </a:r>
            <a:br>
              <a:rPr lang="en-US" sz="1050" kern="0">
                <a:solidFill>
                  <a:srgbClr val="000000"/>
                </a:solidFill>
                <a:latin typeface="Segoe UI"/>
              </a:rPr>
            </a:br>
            <a:r>
              <a:rPr lang="en-US" sz="1050" kern="0">
                <a:solidFill>
                  <a:srgbClr val="000000"/>
                </a:solidFill>
                <a:latin typeface="Segoe UI"/>
              </a:rPr>
              <a:t>Linux containers</a:t>
            </a:r>
          </a:p>
        </p:txBody>
      </p:sp>
      <p:sp>
        <p:nvSpPr>
          <p:cNvPr id="15" name="Rectangle 14">
            <a:extLst>
              <a:ext uri="{FF2B5EF4-FFF2-40B4-BE49-F238E27FC236}">
                <a16:creationId xmlns:a16="http://schemas.microsoft.com/office/drawing/2014/main" id="{17E79F36-D4C5-349A-9C37-A1B78B13F0D9}"/>
              </a:ext>
            </a:extLst>
          </p:cNvPr>
          <p:cNvSpPr/>
          <p:nvPr/>
        </p:nvSpPr>
        <p:spPr>
          <a:xfrm>
            <a:off x="8517623" y="1257670"/>
            <a:ext cx="2927989" cy="426599"/>
          </a:xfrm>
          <a:prstGeom prst="rect">
            <a:avLst/>
          </a:prstGeom>
          <a:solidFill>
            <a:srgbClr val="000000">
              <a:lumMod val="85000"/>
              <a:lumOff val="15000"/>
            </a:srgbClr>
          </a:solidFill>
          <a:ln w="10795" cap="flat" cmpd="sng" algn="ctr">
            <a:noFill/>
            <a:prstDash val="solid"/>
          </a:ln>
          <a:effectLst>
            <a:outerShdw blurRad="127000" algn="ctr" rotWithShape="0">
              <a:prstClr val="black">
                <a:alpha val="20000"/>
              </a:prstClr>
            </a:outerShdw>
          </a:effectLst>
        </p:spPr>
        <p:txBody>
          <a:bodyPr lIns="457070" tIns="91414" bIns="91414" rtlCol="0" anchor="ctr"/>
          <a:lstStyle/>
          <a:p>
            <a:pPr defTabSz="914049">
              <a:defRPr/>
            </a:pPr>
            <a:r>
              <a:rPr lang="en-US" sz="1000" kern="0">
                <a:solidFill>
                  <a:srgbClr val="FFFFFF"/>
                </a:solidFill>
                <a:latin typeface="Segoe UI"/>
              </a:rPr>
              <a:t>Azure RedHat </a:t>
            </a:r>
            <a:r>
              <a:rPr lang="en-US" sz="1000" kern="0" err="1">
                <a:solidFill>
                  <a:srgbClr val="FFFFFF"/>
                </a:solidFill>
                <a:latin typeface="Segoe UI"/>
              </a:rPr>
              <a:t>Openshift</a:t>
            </a:r>
            <a:endParaRPr lang="en-US" sz="1000" kern="0">
              <a:solidFill>
                <a:srgbClr val="FFFFFF"/>
              </a:solidFill>
              <a:latin typeface="Segoe UI"/>
            </a:endParaRPr>
          </a:p>
        </p:txBody>
      </p:sp>
      <p:sp>
        <p:nvSpPr>
          <p:cNvPr id="18" name="Rectangle 17">
            <a:extLst>
              <a:ext uri="{FF2B5EF4-FFF2-40B4-BE49-F238E27FC236}">
                <a16:creationId xmlns:a16="http://schemas.microsoft.com/office/drawing/2014/main" id="{04E177AC-C27F-65FF-0D12-0FFB7F867B08}"/>
              </a:ext>
            </a:extLst>
          </p:cNvPr>
          <p:cNvSpPr/>
          <p:nvPr/>
        </p:nvSpPr>
        <p:spPr>
          <a:xfrm>
            <a:off x="8517619" y="2731692"/>
            <a:ext cx="2927989" cy="1159406"/>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marL="171450" indent="-171450">
              <a:buFont typeface="Arial" panose="020B0604020202020204" pitchFamily="34" charset="0"/>
              <a:buChar char="•"/>
            </a:pPr>
            <a:r>
              <a:rPr lang="en-US" sz="1000"/>
              <a:t>Advanced, enterprise-grade OpenShift SDN / OVN</a:t>
            </a:r>
          </a:p>
          <a:p>
            <a:pPr marL="171450" indent="-171450">
              <a:buFont typeface="Arial" panose="020B0604020202020204" pitchFamily="34" charset="0"/>
              <a:buChar char="•"/>
            </a:pPr>
            <a:r>
              <a:rPr lang="en-US" sz="1000"/>
              <a:t>Strict network policies and secure defaults (</a:t>
            </a:r>
            <a:r>
              <a:rPr lang="en-US" sz="1000" err="1"/>
              <a:t>SELinux</a:t>
            </a:r>
            <a:r>
              <a:rPr lang="en-US" sz="1000"/>
              <a:t>, SCCs)</a:t>
            </a:r>
          </a:p>
          <a:p>
            <a:pPr marL="171450" indent="-171450">
              <a:buFont typeface="Arial" panose="020B0604020202020204" pitchFamily="34" charset="0"/>
              <a:buChar char="•"/>
            </a:pPr>
            <a:r>
              <a:rPr lang="en-US" sz="1000"/>
              <a:t>Private clusters, </a:t>
            </a:r>
            <a:r>
              <a:rPr lang="en-US" sz="1000" err="1"/>
              <a:t>VNet</a:t>
            </a:r>
            <a:r>
              <a:rPr lang="en-US" sz="1000"/>
              <a:t> integration, hybrid networking support</a:t>
            </a:r>
          </a:p>
        </p:txBody>
      </p:sp>
      <p:sp>
        <p:nvSpPr>
          <p:cNvPr id="21" name="Rectangle 20">
            <a:extLst>
              <a:ext uri="{FF2B5EF4-FFF2-40B4-BE49-F238E27FC236}">
                <a16:creationId xmlns:a16="http://schemas.microsoft.com/office/drawing/2014/main" id="{07BE64D4-C9D4-716A-7D40-4618594E2D49}"/>
              </a:ext>
            </a:extLst>
          </p:cNvPr>
          <p:cNvSpPr/>
          <p:nvPr/>
        </p:nvSpPr>
        <p:spPr>
          <a:xfrm>
            <a:off x="8526781" y="3950006"/>
            <a:ext cx="2918828" cy="1401808"/>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45706" tIns="45706" rIns="45706" bIns="45706" rtlCol="0" anchor="ctr"/>
          <a:lstStyle/>
          <a:p>
            <a:pPr marL="58716" indent="-58716" defTabSz="914049">
              <a:buFont typeface="Arial" panose="020B0604020202020204" pitchFamily="34" charset="0"/>
              <a:buChar char="•"/>
              <a:defRPr/>
            </a:pPr>
            <a:r>
              <a:rPr lang="en-US" sz="1000" kern="0">
                <a:solidFill>
                  <a:srgbClr val="000000"/>
                </a:solidFill>
                <a:latin typeface="Segoe UI"/>
              </a:rPr>
              <a:t>Deploy containers using Kubernetes YAML files though </a:t>
            </a:r>
            <a:r>
              <a:rPr lang="en-US" sz="1000" kern="0" err="1">
                <a:solidFill>
                  <a:srgbClr val="000000"/>
                </a:solidFill>
                <a:latin typeface="Segoe UI"/>
              </a:rPr>
              <a:t>oc</a:t>
            </a:r>
            <a:r>
              <a:rPr lang="en-US" sz="1000" kern="0">
                <a:solidFill>
                  <a:srgbClr val="000000"/>
                </a:solidFill>
                <a:latin typeface="Segoe UI"/>
              </a:rPr>
              <a:t> CLI</a:t>
            </a:r>
          </a:p>
          <a:p>
            <a:pPr marL="58716" indent="-58716" defTabSz="914049">
              <a:buFont typeface="Arial" panose="020B0604020202020204" pitchFamily="34" charset="0"/>
              <a:buChar char="•"/>
              <a:defRPr/>
            </a:pPr>
            <a:r>
              <a:rPr lang="en-US" sz="1000" kern="0">
                <a:solidFill>
                  <a:srgbClr val="000000"/>
                </a:solidFill>
                <a:latin typeface="Segoe UI"/>
              </a:rPr>
              <a:t>Use built-int deployment provided in the internal marketplace</a:t>
            </a:r>
          </a:p>
          <a:p>
            <a:pPr marL="58716" indent="-58716" defTabSz="914049">
              <a:buFont typeface="Arial" panose="020B0604020202020204" pitchFamily="34" charset="0"/>
              <a:buChar char="•"/>
              <a:defRPr/>
            </a:pPr>
            <a:r>
              <a:rPr lang="en-US" sz="1000" kern="0">
                <a:solidFill>
                  <a:srgbClr val="000000"/>
                </a:solidFill>
                <a:latin typeface="Segoe UI"/>
              </a:rPr>
              <a:t>Source2Image for deployment without </a:t>
            </a:r>
            <a:r>
              <a:rPr lang="en-US" sz="1000" kern="0" err="1">
                <a:solidFill>
                  <a:srgbClr val="000000"/>
                </a:solidFill>
                <a:latin typeface="Segoe UI"/>
              </a:rPr>
              <a:t>Dockerfile</a:t>
            </a:r>
            <a:r>
              <a:rPr lang="en-US" sz="1000" kern="0">
                <a:solidFill>
                  <a:srgbClr val="000000"/>
                </a:solidFill>
                <a:latin typeface="Segoe UI"/>
              </a:rPr>
              <a:t> and YAML definition</a:t>
            </a:r>
          </a:p>
          <a:p>
            <a:pPr marL="58716" indent="-58716" defTabSz="914049">
              <a:buFont typeface="Arial" panose="020B0604020202020204" pitchFamily="34" charset="0"/>
              <a:buChar char="•"/>
              <a:defRPr/>
            </a:pPr>
            <a:r>
              <a:rPr lang="en-US" sz="1000" kern="0">
                <a:solidFill>
                  <a:srgbClr val="000000"/>
                </a:solidFill>
                <a:latin typeface="Segoe UI"/>
              </a:rPr>
              <a:t>Internal </a:t>
            </a:r>
            <a:r>
              <a:rPr lang="en-US" sz="1000" kern="0" err="1">
                <a:solidFill>
                  <a:srgbClr val="000000"/>
                </a:solidFill>
                <a:latin typeface="Segoe UI"/>
              </a:rPr>
              <a:t>Openshift</a:t>
            </a:r>
            <a:r>
              <a:rPr lang="en-US" sz="1000" kern="0">
                <a:solidFill>
                  <a:srgbClr val="000000"/>
                </a:solidFill>
                <a:latin typeface="Segoe UI"/>
              </a:rPr>
              <a:t> Pipelines powered by </a:t>
            </a:r>
            <a:r>
              <a:rPr lang="en-US" sz="1000" kern="0" err="1">
                <a:solidFill>
                  <a:srgbClr val="000000"/>
                </a:solidFill>
                <a:latin typeface="Segoe UI"/>
              </a:rPr>
              <a:t>Tekton</a:t>
            </a:r>
            <a:r>
              <a:rPr lang="en-US" sz="1000" kern="0">
                <a:solidFill>
                  <a:srgbClr val="000000"/>
                </a:solidFill>
                <a:latin typeface="Segoe UI"/>
              </a:rPr>
              <a:t> for CI/CD</a:t>
            </a:r>
          </a:p>
        </p:txBody>
      </p:sp>
      <p:sp>
        <p:nvSpPr>
          <p:cNvPr id="22" name="Rectangle 21">
            <a:extLst>
              <a:ext uri="{FF2B5EF4-FFF2-40B4-BE49-F238E27FC236}">
                <a16:creationId xmlns:a16="http://schemas.microsoft.com/office/drawing/2014/main" id="{02C11A16-B2F5-CCCD-63CC-134BB882E551}"/>
              </a:ext>
            </a:extLst>
          </p:cNvPr>
          <p:cNvSpPr/>
          <p:nvPr/>
        </p:nvSpPr>
        <p:spPr>
          <a:xfrm>
            <a:off x="8520345" y="5407165"/>
            <a:ext cx="2918828" cy="1225401"/>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45706" tIns="45706" rIns="45706" bIns="45706" rtlCol="0" anchor="ctr"/>
          <a:lstStyle/>
          <a:p>
            <a:pPr marL="58716" indent="-58716" defTabSz="914049">
              <a:buFont typeface="Arial" panose="020B0604020202020204" pitchFamily="34" charset="0"/>
              <a:buChar char="•"/>
              <a:defRPr/>
            </a:pPr>
            <a:r>
              <a:rPr lang="en-US" sz="1000"/>
              <a:t>Red Hat and Microsoft jointly support the OpenShift platform</a:t>
            </a:r>
          </a:p>
          <a:p>
            <a:pPr marL="58716" indent="-58716" defTabSz="914049">
              <a:buFont typeface="Arial" panose="020B0604020202020204" pitchFamily="34" charset="0"/>
              <a:buChar char="•"/>
              <a:defRPr/>
            </a:pPr>
            <a:r>
              <a:rPr lang="en-US" sz="1000" kern="0">
                <a:solidFill>
                  <a:srgbClr val="000000"/>
                </a:solidFill>
                <a:latin typeface="Segoe UI"/>
              </a:rPr>
              <a:t>Integrate with Azure services like Container Registry</a:t>
            </a:r>
          </a:p>
          <a:p>
            <a:pPr marL="58716" indent="-58716" defTabSz="914049">
              <a:buFont typeface="Arial" panose="020B0604020202020204" pitchFamily="34" charset="0"/>
              <a:buChar char="•"/>
              <a:defRPr/>
            </a:pPr>
            <a:r>
              <a:rPr lang="en-US" sz="1000" kern="0">
                <a:solidFill>
                  <a:srgbClr val="000000"/>
                </a:solidFill>
                <a:latin typeface="Segoe UI"/>
              </a:rPr>
              <a:t>Apply governance policies using Azure Policy.</a:t>
            </a:r>
          </a:p>
          <a:p>
            <a:pPr marL="58716" indent="-58716" defTabSz="914049">
              <a:buFont typeface="Arial" panose="020B0604020202020204" pitchFamily="34" charset="0"/>
              <a:buChar char="•"/>
              <a:defRPr/>
            </a:pPr>
            <a:r>
              <a:rPr lang="en-US" sz="1000" kern="0">
                <a:solidFill>
                  <a:srgbClr val="000000"/>
                </a:solidFill>
                <a:latin typeface="Segoe UI"/>
              </a:rPr>
              <a:t>Shared responsibility in maintenance</a:t>
            </a:r>
          </a:p>
        </p:txBody>
      </p:sp>
      <p:sp>
        <p:nvSpPr>
          <p:cNvPr id="25" name="Rectangle 24">
            <a:extLst>
              <a:ext uri="{FF2B5EF4-FFF2-40B4-BE49-F238E27FC236}">
                <a16:creationId xmlns:a16="http://schemas.microsoft.com/office/drawing/2014/main" id="{B5D9436A-ED63-703F-5B97-7825971A03D7}"/>
              </a:ext>
            </a:extLst>
          </p:cNvPr>
          <p:cNvSpPr/>
          <p:nvPr/>
        </p:nvSpPr>
        <p:spPr>
          <a:xfrm>
            <a:off x="8511183" y="2251271"/>
            <a:ext cx="2927990" cy="426601"/>
          </a:xfrm>
          <a:prstGeom prst="rect">
            <a:avLst/>
          </a:prstGeom>
          <a:solidFill>
            <a:srgbClr val="FFFFFF"/>
          </a:solidFill>
          <a:ln w="10795" cap="flat" cmpd="sng" algn="ctr">
            <a:noFill/>
            <a:prstDash val="solid"/>
          </a:ln>
          <a:effectLst>
            <a:outerShdw blurRad="127000" algn="ctr" rotWithShape="0">
              <a:prstClr val="black">
                <a:alpha val="20000"/>
              </a:prstClr>
            </a:outerShdw>
          </a:effectLst>
        </p:spPr>
        <p:txBody>
          <a:bodyPr lIns="91414" tIns="91414" bIns="91414" rtlCol="0" anchor="ctr"/>
          <a:lstStyle/>
          <a:p>
            <a:pPr algn="ctr" defTabSz="914049">
              <a:defRPr/>
            </a:pPr>
            <a:r>
              <a:rPr lang="en-US" sz="1050" kern="0">
                <a:solidFill>
                  <a:srgbClr val="000000"/>
                </a:solidFill>
                <a:latin typeface="Segoe UI"/>
              </a:rPr>
              <a:t>Any language</a:t>
            </a:r>
            <a:br>
              <a:rPr lang="en-US" sz="1050" kern="0">
                <a:solidFill>
                  <a:srgbClr val="000000"/>
                </a:solidFill>
                <a:latin typeface="Segoe UI"/>
              </a:rPr>
            </a:br>
            <a:r>
              <a:rPr lang="en-US" sz="1050" kern="0">
                <a:solidFill>
                  <a:srgbClr val="000000"/>
                </a:solidFill>
                <a:latin typeface="Segoe UI"/>
              </a:rPr>
              <a:t>Linux and Windows containers</a:t>
            </a:r>
          </a:p>
        </p:txBody>
      </p:sp>
      <p:pic>
        <p:nvPicPr>
          <p:cNvPr id="5" name="Graphic 4">
            <a:extLst>
              <a:ext uri="{FF2B5EF4-FFF2-40B4-BE49-F238E27FC236}">
                <a16:creationId xmlns:a16="http://schemas.microsoft.com/office/drawing/2014/main" id="{50250F35-7035-34F7-705C-52A84D5B0E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4179" y="1351103"/>
            <a:ext cx="245079" cy="245079"/>
          </a:xfrm>
          <a:prstGeom prst="rect">
            <a:avLst/>
          </a:prstGeom>
        </p:spPr>
      </p:pic>
      <p:sp>
        <p:nvSpPr>
          <p:cNvPr id="4" name="Title 2">
            <a:extLst>
              <a:ext uri="{FF2B5EF4-FFF2-40B4-BE49-F238E27FC236}">
                <a16:creationId xmlns:a16="http://schemas.microsoft.com/office/drawing/2014/main" id="{5F8571D1-F720-3D62-C8B2-FE7157BC4A47}"/>
              </a:ext>
            </a:extLst>
          </p:cNvPr>
          <p:cNvSpPr txBox="1">
            <a:spLocks/>
          </p:cNvSpPr>
          <p:nvPr/>
        </p:nvSpPr>
        <p:spPr>
          <a:xfrm>
            <a:off x="485861" y="29565"/>
            <a:ext cx="112587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a:t>Containers | Azure Ecosystem</a:t>
            </a:r>
          </a:p>
        </p:txBody>
      </p:sp>
    </p:spTree>
    <p:extLst>
      <p:ext uri="{BB962C8B-B14F-4D97-AF65-F5344CB8AC3E}">
        <p14:creationId xmlns:p14="http://schemas.microsoft.com/office/powerpoint/2010/main" val="4186866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677F9-5E86-93AC-70AA-E8BF939517F4}"/>
            </a:ext>
          </a:extLst>
        </p:cNvPr>
        <p:cNvGrpSpPr/>
        <p:nvPr/>
      </p:nvGrpSpPr>
      <p:grpSpPr>
        <a:xfrm>
          <a:off x="0" y="0"/>
          <a:ext cx="0" cy="0"/>
          <a:chOff x="0" y="0"/>
          <a:chExt cx="0" cy="0"/>
        </a:xfrm>
      </p:grpSpPr>
      <p:sp>
        <p:nvSpPr>
          <p:cNvPr id="5" name="Title 22">
            <a:extLst>
              <a:ext uri="{FF2B5EF4-FFF2-40B4-BE49-F238E27FC236}">
                <a16:creationId xmlns:a16="http://schemas.microsoft.com/office/drawing/2014/main" id="{DCEC7597-FEF0-8149-2351-38A7F3984C19}"/>
              </a:ext>
            </a:extLst>
          </p:cNvPr>
          <p:cNvSpPr txBox="1">
            <a:spLocks noGrp="1"/>
          </p:cNvSpPr>
          <p:nvPr>
            <p:ph type="title" idx="4294967295"/>
          </p:nvPr>
        </p:nvSpPr>
        <p:spPr>
          <a:xfrm>
            <a:off x="588263" y="457200"/>
            <a:ext cx="11018521" cy="46166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000" b="0" i="0" u="none" strike="noStrike" kern="1200" cap="none" spc="-50" normalizeH="0" baseline="0" noProof="0">
                <a:ln w="3175">
                  <a:noFill/>
                </a:ln>
                <a:solidFill>
                  <a:schemeClr val="tx1"/>
                </a:solidFill>
                <a:effectLst/>
                <a:uLnTx/>
                <a:uFillTx/>
                <a:latin typeface="+mj-lt"/>
                <a:ea typeface="+mn-ea"/>
                <a:cs typeface="Segoe UI" pitchFamily="34" charset="0"/>
              </a:rPr>
              <a:t>The easiest Kubernetes experience for developers and operators</a:t>
            </a:r>
            <a:endParaRPr kumimoji="0" lang="en-IE" sz="3000" b="0" i="0" u="none" strike="noStrike" kern="1200" cap="none" spc="-50" normalizeH="0" baseline="0" noProof="0">
              <a:ln w="3175">
                <a:noFill/>
              </a:ln>
              <a:gradFill flip="none" rotWithShape="1">
                <a:gsLst>
                  <a:gs pos="39500">
                    <a:srgbClr val="259FC3"/>
                  </a:gs>
                  <a:gs pos="0">
                    <a:srgbClr val="0078D4"/>
                  </a:gs>
                  <a:gs pos="79000">
                    <a:srgbClr val="49C5B1"/>
                  </a:gs>
                </a:gsLst>
                <a:lin ang="0" scaled="0"/>
                <a:tileRect/>
              </a:gra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799A945A-D25F-87F8-DD38-F20899C60E05}"/>
              </a:ext>
            </a:extLst>
          </p:cNvPr>
          <p:cNvSpPr txBox="1"/>
          <p:nvPr/>
        </p:nvSpPr>
        <p:spPr>
          <a:xfrm>
            <a:off x="571500" y="6084372"/>
            <a:ext cx="11049000" cy="184666"/>
          </a:xfrm>
          <a:prstGeom prst="rect">
            <a:avLst/>
          </a:prstGeom>
          <a:noFill/>
        </p:spPr>
        <p:txBody>
          <a:bodyPr wrap="square" lIns="0" tIns="0" rIns="0" bIns="0" rtlCol="0" anchor="b">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a:ea typeface="+mn-ea"/>
                <a:cs typeface="+mn-cs"/>
              </a:rPr>
              <a:t>Learn more: https://</a:t>
            </a:r>
            <a:r>
              <a:rPr kumimoji="0" lang="en-GB" sz="1200" b="0" i="0" u="none" strike="noStrike" kern="1200" cap="none" spc="0" normalizeH="0" baseline="0" noProof="0" err="1">
                <a:ln>
                  <a:noFill/>
                </a:ln>
                <a:solidFill>
                  <a:srgbClr val="FFFFFF"/>
                </a:solidFill>
                <a:effectLst/>
                <a:uLnTx/>
                <a:uFillTx/>
                <a:latin typeface="Segoe UI Semibold"/>
                <a:ea typeface="+mn-ea"/>
                <a:cs typeface="+mn-cs"/>
              </a:rPr>
              <a:t>aka.ms</a:t>
            </a:r>
            <a:r>
              <a:rPr kumimoji="0" lang="en-GB" sz="1200" b="0" i="0" u="none" strike="noStrike" kern="1200" cap="none" spc="0" normalizeH="0" baseline="0" noProof="0">
                <a:ln>
                  <a:noFill/>
                </a:ln>
                <a:solidFill>
                  <a:srgbClr val="FFFFFF"/>
                </a:solidFill>
                <a:effectLst/>
                <a:uLnTx/>
                <a:uFillTx/>
                <a:latin typeface="Segoe UI Semibold"/>
                <a:ea typeface="+mn-ea"/>
                <a:cs typeface="+mn-cs"/>
              </a:rPr>
              <a:t>/</a:t>
            </a:r>
            <a:r>
              <a:rPr kumimoji="0" lang="en-GB" sz="1200" b="0" i="0" u="none" strike="noStrike" kern="1200" cap="none" spc="0" normalizeH="0" baseline="0" noProof="0" err="1">
                <a:ln>
                  <a:noFill/>
                </a:ln>
                <a:solidFill>
                  <a:srgbClr val="FFFFFF"/>
                </a:solidFill>
                <a:effectLst/>
                <a:uLnTx/>
                <a:uFillTx/>
                <a:latin typeface="Segoe UI Semibold"/>
                <a:ea typeface="+mn-ea"/>
                <a:cs typeface="+mn-cs"/>
              </a:rPr>
              <a:t>aks</a:t>
            </a:r>
            <a:r>
              <a:rPr kumimoji="0" lang="en-GB" sz="1200" b="0" i="0" u="none" strike="noStrike" kern="1200" cap="none" spc="0" normalizeH="0" baseline="0" noProof="0">
                <a:ln>
                  <a:noFill/>
                </a:ln>
                <a:solidFill>
                  <a:srgbClr val="FFFFFF"/>
                </a:solidFill>
                <a:effectLst/>
                <a:uLnTx/>
                <a:uFillTx/>
                <a:latin typeface="Segoe UI Semibold"/>
                <a:ea typeface="+mn-ea"/>
                <a:cs typeface="+mn-cs"/>
              </a:rPr>
              <a:t>/automatic</a:t>
            </a:r>
          </a:p>
        </p:txBody>
      </p:sp>
      <p:sp>
        <p:nvSpPr>
          <p:cNvPr id="109" name="box 1">
            <a:extLst>
              <a:ext uri="{FF2B5EF4-FFF2-40B4-BE49-F238E27FC236}">
                <a16:creationId xmlns:a16="http://schemas.microsoft.com/office/drawing/2014/main" id="{F0C7C3C9-2019-CF77-24DC-CFC2CB7DD911}"/>
              </a:ext>
              <a:ext uri="{C183D7F6-B498-43B3-948B-1728B52AA6E4}">
                <adec:decorative xmlns:adec="http://schemas.microsoft.com/office/drawing/2017/decorative" val="1"/>
              </a:ext>
            </a:extLst>
          </p:cNvPr>
          <p:cNvSpPr txBox="1"/>
          <p:nvPr/>
        </p:nvSpPr>
        <p:spPr>
          <a:xfrm>
            <a:off x="584201" y="1786982"/>
            <a:ext cx="2268888" cy="3088414"/>
          </a:xfrm>
          <a:prstGeom prst="roundRect">
            <a:avLst>
              <a:gd name="adj" fmla="val 4136"/>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091F2C"/>
                </a:soli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10" name="Picture 109">
            <a:extLst>
              <a:ext uri="{FF2B5EF4-FFF2-40B4-BE49-F238E27FC236}">
                <a16:creationId xmlns:a16="http://schemas.microsoft.com/office/drawing/2014/main" id="{54DE241A-47B2-64C2-9C95-B7286A0EF0A3}"/>
              </a:ext>
            </a:extLst>
          </p:cNvPr>
          <p:cNvPicPr>
            <a:picLocks noChangeAspect="1"/>
          </p:cNvPicPr>
          <p:nvPr/>
        </p:nvPicPr>
        <p:blipFill>
          <a:blip r:embed="rId3"/>
          <a:stretch>
            <a:fillRect/>
          </a:stretch>
        </p:blipFill>
        <p:spPr>
          <a:xfrm>
            <a:off x="1026374" y="2256255"/>
            <a:ext cx="1384543" cy="1384543"/>
          </a:xfrm>
          <a:prstGeom prst="rect">
            <a:avLst/>
          </a:prstGeom>
        </p:spPr>
      </p:pic>
      <p:sp>
        <p:nvSpPr>
          <p:cNvPr id="111" name="TextBox 110">
            <a:extLst>
              <a:ext uri="{FF2B5EF4-FFF2-40B4-BE49-F238E27FC236}">
                <a16:creationId xmlns:a16="http://schemas.microsoft.com/office/drawing/2014/main" id="{A2EC1CA5-0C29-75E6-0DF0-5CA9186AE689}"/>
              </a:ext>
            </a:extLst>
          </p:cNvPr>
          <p:cNvSpPr txBox="1"/>
          <p:nvPr/>
        </p:nvSpPr>
        <p:spPr>
          <a:xfrm>
            <a:off x="701641" y="3892001"/>
            <a:ext cx="2034008" cy="307777"/>
          </a:xfrm>
          <a:prstGeom prst="rect">
            <a:avLst/>
          </a:prstGeom>
          <a:noFill/>
        </p:spPr>
        <p:txBody>
          <a:bodyPr wrap="squar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Automatic</a:t>
            </a:r>
          </a:p>
        </p:txBody>
      </p:sp>
      <p:grpSp>
        <p:nvGrpSpPr>
          <p:cNvPr id="140" name="Group 139">
            <a:extLst>
              <a:ext uri="{FF2B5EF4-FFF2-40B4-BE49-F238E27FC236}">
                <a16:creationId xmlns:a16="http://schemas.microsoft.com/office/drawing/2014/main" id="{341846F5-43FE-C02B-C9EC-C4E4ECCB6C71}"/>
              </a:ext>
            </a:extLst>
          </p:cNvPr>
          <p:cNvGrpSpPr/>
          <p:nvPr/>
        </p:nvGrpSpPr>
        <p:grpSpPr>
          <a:xfrm>
            <a:off x="3007301" y="5033336"/>
            <a:ext cx="8599483" cy="689831"/>
            <a:chOff x="3007301" y="5033336"/>
            <a:chExt cx="8599483" cy="689831"/>
          </a:xfrm>
        </p:grpSpPr>
        <p:sp>
          <p:nvSpPr>
            <p:cNvPr id="112" name="Rounded Rectangle 5">
              <a:extLst>
                <a:ext uri="{FF2B5EF4-FFF2-40B4-BE49-F238E27FC236}">
                  <a16:creationId xmlns:a16="http://schemas.microsoft.com/office/drawing/2014/main" id="{7A4DBF25-981D-211B-A895-45855A3FE26B}"/>
                </a:ext>
                <a:ext uri="{C183D7F6-B498-43B3-948B-1728B52AA6E4}">
                  <adec:decorative xmlns:adec="http://schemas.microsoft.com/office/drawing/2017/decorative" val="1"/>
                </a:ext>
              </a:extLst>
            </p:cNvPr>
            <p:cNvSpPr/>
            <p:nvPr/>
          </p:nvSpPr>
          <p:spPr bwMode="auto">
            <a:xfrm>
              <a:off x="3007301" y="5033336"/>
              <a:ext cx="8599483" cy="689831"/>
            </a:xfrm>
            <a:prstGeom prst="roundRect">
              <a:avLst>
                <a:gd name="adj" fmla="val 22156"/>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16" name="TextBox 115">
              <a:extLst>
                <a:ext uri="{FF2B5EF4-FFF2-40B4-BE49-F238E27FC236}">
                  <a16:creationId xmlns:a16="http://schemas.microsoft.com/office/drawing/2014/main" id="{5938F7E0-1D4C-91FC-951D-9FF4B2AFEBC7}"/>
                </a:ext>
              </a:extLst>
            </p:cNvPr>
            <p:cNvSpPr txBox="1"/>
            <p:nvPr/>
          </p:nvSpPr>
          <p:spPr>
            <a:xfrm>
              <a:off x="5243593" y="5270529"/>
              <a:ext cx="902491"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Safeguards</a:t>
              </a:r>
            </a:p>
          </p:txBody>
        </p:sp>
        <p:grpSp>
          <p:nvGrpSpPr>
            <p:cNvPr id="117" name="Group 116">
              <a:extLst>
                <a:ext uri="{FF2B5EF4-FFF2-40B4-BE49-F238E27FC236}">
                  <a16:creationId xmlns:a16="http://schemas.microsoft.com/office/drawing/2014/main" id="{DA0D0A6B-3703-6010-0039-BB8C859AD884}"/>
                </a:ext>
              </a:extLst>
            </p:cNvPr>
            <p:cNvGrpSpPr/>
            <p:nvPr/>
          </p:nvGrpSpPr>
          <p:grpSpPr>
            <a:xfrm>
              <a:off x="4746208" y="5202565"/>
              <a:ext cx="351373" cy="351373"/>
              <a:chOff x="8937825" y="5165868"/>
              <a:chExt cx="810862" cy="810862"/>
            </a:xfrm>
          </p:grpSpPr>
          <p:sp>
            <p:nvSpPr>
              <p:cNvPr id="118" name="Oval 117">
                <a:extLst>
                  <a:ext uri="{FF2B5EF4-FFF2-40B4-BE49-F238E27FC236}">
                    <a16:creationId xmlns:a16="http://schemas.microsoft.com/office/drawing/2014/main" id="{77A9739A-B299-C997-7374-B390D1EB3F11}"/>
                  </a:ext>
                </a:extLst>
              </p:cNvPr>
              <p:cNvSpPr/>
              <p:nvPr/>
            </p:nvSpPr>
            <p:spPr>
              <a:xfrm>
                <a:off x="8937825" y="5165868"/>
                <a:ext cx="810862" cy="810862"/>
              </a:xfrm>
              <a:prstGeom prst="ellipse">
                <a:avLst/>
              </a:prstGeom>
              <a:gradFill flip="none" rotWithShape="1">
                <a:gsLst>
                  <a:gs pos="0">
                    <a:srgbClr val="49C5B1"/>
                  </a:gs>
                  <a:gs pos="100000">
                    <a:srgbClr val="0078D4"/>
                  </a:gs>
                </a:gsLst>
                <a:lin ang="13500000" scaled="0"/>
                <a:tileRect/>
              </a:gradFill>
              <a:ln w="10795" cap="flat" cmpd="sng" algn="ctr">
                <a:noFill/>
                <a:prstDash val="solid"/>
              </a:ln>
              <a:effectLst/>
            </p:spPr>
            <p:txBody>
              <a:bodyPr wrap="square"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Sans Text Semibold"/>
                  <a:ea typeface="+mn-ea"/>
                  <a:cs typeface="Segoe UI" panose="020B0502040204020203" pitchFamily="34" charset="0"/>
                </a:endParaRPr>
              </a:p>
            </p:txBody>
          </p:sp>
          <p:pic>
            <p:nvPicPr>
              <p:cNvPr id="119" name="Graphic 118">
                <a:extLst>
                  <a:ext uri="{FF2B5EF4-FFF2-40B4-BE49-F238E27FC236}">
                    <a16:creationId xmlns:a16="http://schemas.microsoft.com/office/drawing/2014/main" id="{7A5F5B81-52EE-16AB-BCC2-F9B8E2D3B7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45261" y="5398987"/>
                <a:ext cx="404979" cy="404979"/>
              </a:xfrm>
              <a:prstGeom prst="rect">
                <a:avLst/>
              </a:prstGeom>
            </p:spPr>
          </p:pic>
        </p:grpSp>
        <p:sp>
          <p:nvSpPr>
            <p:cNvPr id="115" name="TextBox 114">
              <a:extLst>
                <a:ext uri="{FF2B5EF4-FFF2-40B4-BE49-F238E27FC236}">
                  <a16:creationId xmlns:a16="http://schemas.microsoft.com/office/drawing/2014/main" id="{15ADDFAE-C633-088C-A0C9-35F905D1A000}"/>
                </a:ext>
              </a:extLst>
            </p:cNvPr>
            <p:cNvSpPr txBox="1"/>
            <p:nvPr/>
          </p:nvSpPr>
          <p:spPr>
            <a:xfrm>
              <a:off x="6293731" y="5270529"/>
              <a:ext cx="3543534"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Best practices enforced through Azure policy</a:t>
              </a:r>
            </a:p>
          </p:txBody>
        </p:sp>
      </p:grpSp>
      <p:grpSp>
        <p:nvGrpSpPr>
          <p:cNvPr id="291" name="Group 290">
            <a:extLst>
              <a:ext uri="{FF2B5EF4-FFF2-40B4-BE49-F238E27FC236}">
                <a16:creationId xmlns:a16="http://schemas.microsoft.com/office/drawing/2014/main" id="{F1A904DD-8FB0-8278-E66A-207F52A29AAE}"/>
              </a:ext>
            </a:extLst>
          </p:cNvPr>
          <p:cNvGrpSpPr/>
          <p:nvPr/>
        </p:nvGrpSpPr>
        <p:grpSpPr>
          <a:xfrm>
            <a:off x="5181749" y="1786982"/>
            <a:ext cx="2076140" cy="3087659"/>
            <a:chOff x="5181749" y="1787737"/>
            <a:chExt cx="2076140" cy="3087659"/>
          </a:xfrm>
        </p:grpSpPr>
        <p:sp>
          <p:nvSpPr>
            <p:cNvPr id="285" name="Rounded Rectangle 5">
              <a:extLst>
                <a:ext uri="{FF2B5EF4-FFF2-40B4-BE49-F238E27FC236}">
                  <a16:creationId xmlns:a16="http://schemas.microsoft.com/office/drawing/2014/main" id="{7CDC98D5-14AA-6B10-7A4E-28D9DD793A39}"/>
                </a:ext>
                <a:ext uri="{C183D7F6-B498-43B3-948B-1728B52AA6E4}">
                  <adec:decorative xmlns:adec="http://schemas.microsoft.com/office/drawing/2017/decorative" val="1"/>
                </a:ext>
              </a:extLst>
            </p:cNvPr>
            <p:cNvSpPr/>
            <p:nvPr/>
          </p:nvSpPr>
          <p:spPr bwMode="auto">
            <a:xfrm>
              <a:off x="5181749" y="1787737"/>
              <a:ext cx="2076140" cy="629800"/>
            </a:xfrm>
            <a:prstGeom prst="round2SameRect">
              <a:avLst/>
            </a:prstGeom>
            <a:solidFill>
              <a:srgbClr val="FFFFFF"/>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1" name="Rounded Rectangle 5">
              <a:extLst>
                <a:ext uri="{FF2B5EF4-FFF2-40B4-BE49-F238E27FC236}">
                  <a16:creationId xmlns:a16="http://schemas.microsoft.com/office/drawing/2014/main" id="{AE7F5FBE-660F-9EF2-CD83-6CDE52684A8D}"/>
                </a:ext>
                <a:ext uri="{C183D7F6-B498-43B3-948B-1728B52AA6E4}">
                  <adec:decorative xmlns:adec="http://schemas.microsoft.com/office/drawing/2017/decorative" val="1"/>
                </a:ext>
              </a:extLst>
            </p:cNvPr>
            <p:cNvSpPr/>
            <p:nvPr/>
          </p:nvSpPr>
          <p:spPr bwMode="auto">
            <a:xfrm>
              <a:off x="5181749" y="1794359"/>
              <a:ext cx="2076140" cy="3081037"/>
            </a:xfrm>
            <a:prstGeom prst="roundRect">
              <a:avLst>
                <a:gd name="adj" fmla="val 6691"/>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102" name="Group 101">
              <a:extLst>
                <a:ext uri="{FF2B5EF4-FFF2-40B4-BE49-F238E27FC236}">
                  <a16:creationId xmlns:a16="http://schemas.microsoft.com/office/drawing/2014/main" id="{889FE2E6-4017-D2F6-4E49-8E4D50BCF727}"/>
                </a:ext>
              </a:extLst>
            </p:cNvPr>
            <p:cNvGrpSpPr/>
            <p:nvPr/>
          </p:nvGrpSpPr>
          <p:grpSpPr>
            <a:xfrm>
              <a:off x="5327416" y="1930695"/>
              <a:ext cx="343885" cy="343885"/>
              <a:chOff x="5931001" y="1806477"/>
              <a:chExt cx="234878" cy="234878"/>
            </a:xfrm>
          </p:grpSpPr>
          <p:sp>
            <p:nvSpPr>
              <p:cNvPr id="48" name="Oval 47">
                <a:extLst>
                  <a:ext uri="{FF2B5EF4-FFF2-40B4-BE49-F238E27FC236}">
                    <a16:creationId xmlns:a16="http://schemas.microsoft.com/office/drawing/2014/main" id="{93F5EAA8-CCFC-AC4E-C2BE-3445FB3B2919}"/>
                  </a:ext>
                </a:extLst>
              </p:cNvPr>
              <p:cNvSpPr/>
              <p:nvPr/>
            </p:nvSpPr>
            <p:spPr>
              <a:xfrm>
                <a:off x="5931001" y="1806477"/>
                <a:ext cx="234878" cy="234878"/>
              </a:xfrm>
              <a:prstGeom prst="ellipse">
                <a:avLst/>
              </a:prstGeom>
              <a:gradFill flip="none" rotWithShape="1">
                <a:gsLst>
                  <a:gs pos="0">
                    <a:srgbClr val="8DC8E8"/>
                  </a:gs>
                  <a:gs pos="50000">
                    <a:srgbClr val="0078D4"/>
                  </a:gs>
                </a:gsLst>
                <a:lin ang="13500000" scaled="0"/>
                <a:tileRect/>
              </a:gradFill>
              <a:ln w="10795" cap="flat" cmpd="sng" algn="ctr">
                <a:noFill/>
                <a:prstDash val="solid"/>
              </a:ln>
              <a:effectLst/>
            </p:spPr>
            <p:txBody>
              <a:bodyPr wrap="square"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Sans Text Semibold"/>
                  <a:ea typeface="+mn-ea"/>
                  <a:cs typeface="Segoe UI" panose="020B0502040204020203" pitchFamily="34" charset="0"/>
                </a:endParaRPr>
              </a:p>
            </p:txBody>
          </p:sp>
          <p:pic>
            <p:nvPicPr>
              <p:cNvPr id="49" name="Graphic 48">
                <a:extLst>
                  <a:ext uri="{FF2B5EF4-FFF2-40B4-BE49-F238E27FC236}">
                    <a16:creationId xmlns:a16="http://schemas.microsoft.com/office/drawing/2014/main" id="{397057B2-7F47-3E12-7FA1-3EBB4CA46C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71933" y="1847838"/>
                <a:ext cx="153014" cy="153014"/>
              </a:xfrm>
              <a:prstGeom prst="rect">
                <a:avLst/>
              </a:prstGeom>
            </p:spPr>
          </p:pic>
        </p:grpSp>
        <p:sp>
          <p:nvSpPr>
            <p:cNvPr id="39" name="TextBox 38">
              <a:extLst>
                <a:ext uri="{FF2B5EF4-FFF2-40B4-BE49-F238E27FC236}">
                  <a16:creationId xmlns:a16="http://schemas.microsoft.com/office/drawing/2014/main" id="{5A43E149-97EC-1D36-D186-53316DB4AA93}"/>
                </a:ext>
              </a:extLst>
            </p:cNvPr>
            <p:cNvSpPr txBox="1"/>
            <p:nvPr/>
          </p:nvSpPr>
          <p:spPr>
            <a:xfrm>
              <a:off x="5769205" y="1994915"/>
              <a:ext cx="74917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Compute</a:t>
              </a:r>
            </a:p>
          </p:txBody>
        </p:sp>
        <p:sp>
          <p:nvSpPr>
            <p:cNvPr id="51" name="TextBox 50">
              <a:extLst>
                <a:ext uri="{FF2B5EF4-FFF2-40B4-BE49-F238E27FC236}">
                  <a16:creationId xmlns:a16="http://schemas.microsoft.com/office/drawing/2014/main" id="{0F95E1B0-24A1-80C6-2721-F04D4D172B37}"/>
                </a:ext>
              </a:extLst>
            </p:cNvPr>
            <p:cNvSpPr txBox="1"/>
            <p:nvPr/>
          </p:nvSpPr>
          <p:spPr>
            <a:xfrm>
              <a:off x="5687724" y="2539593"/>
              <a:ext cx="1563214" cy="33855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Bin-packing for cost optimization and scaling</a:t>
              </a:r>
            </a:p>
          </p:txBody>
        </p:sp>
        <p:grpSp>
          <p:nvGrpSpPr>
            <p:cNvPr id="52" name="Group 51">
              <a:extLst>
                <a:ext uri="{FF2B5EF4-FFF2-40B4-BE49-F238E27FC236}">
                  <a16:creationId xmlns:a16="http://schemas.microsoft.com/office/drawing/2014/main" id="{D3F23269-3277-C317-8417-D559BA060375}"/>
                </a:ext>
              </a:extLst>
            </p:cNvPr>
            <p:cNvGrpSpPr/>
            <p:nvPr/>
          </p:nvGrpSpPr>
          <p:grpSpPr>
            <a:xfrm>
              <a:off x="5276397" y="2534896"/>
              <a:ext cx="292637" cy="347949"/>
              <a:chOff x="3893682" y="5550444"/>
              <a:chExt cx="219862" cy="261420"/>
            </a:xfrm>
          </p:grpSpPr>
          <p:pic>
            <p:nvPicPr>
              <p:cNvPr id="53" name="Graphic 52">
                <a:extLst>
                  <a:ext uri="{FF2B5EF4-FFF2-40B4-BE49-F238E27FC236}">
                    <a16:creationId xmlns:a16="http://schemas.microsoft.com/office/drawing/2014/main" id="{EB9D699B-864D-0A65-C3D6-2A614BA66AB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93682" y="5550444"/>
                <a:ext cx="212429" cy="188214"/>
              </a:xfrm>
              <a:prstGeom prst="rect">
                <a:avLst/>
              </a:prstGeom>
            </p:spPr>
          </p:pic>
          <p:sp>
            <p:nvSpPr>
              <p:cNvPr id="54" name="TextBox 53">
                <a:extLst>
                  <a:ext uri="{FF2B5EF4-FFF2-40B4-BE49-F238E27FC236}">
                    <a16:creationId xmlns:a16="http://schemas.microsoft.com/office/drawing/2014/main" id="{93272F3D-9F8A-2031-BBEF-813818A45AA3}"/>
                  </a:ext>
                </a:extLst>
              </p:cNvPr>
              <p:cNvSpPr txBox="1"/>
              <p:nvPr/>
            </p:nvSpPr>
            <p:spPr>
              <a:xfrm>
                <a:off x="4113495" y="5684683"/>
                <a:ext cx="49" cy="127181"/>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8661C5"/>
                  </a:solidFill>
                  <a:effectLst/>
                  <a:uLnTx/>
                  <a:uFillTx/>
                  <a:latin typeface="Segoe UI Semibold"/>
                  <a:ea typeface="+mn-ea"/>
                  <a:cs typeface="+mn-cs"/>
                </a:endParaRPr>
              </a:p>
            </p:txBody>
          </p:sp>
        </p:grpSp>
        <p:sp>
          <p:nvSpPr>
            <p:cNvPr id="79" name="TextBox 78">
              <a:extLst>
                <a:ext uri="{FF2B5EF4-FFF2-40B4-BE49-F238E27FC236}">
                  <a16:creationId xmlns:a16="http://schemas.microsoft.com/office/drawing/2014/main" id="{C47F6413-BCB3-A4AD-7F51-BE6D06DE1068}"/>
                </a:ext>
              </a:extLst>
            </p:cNvPr>
            <p:cNvSpPr txBox="1"/>
            <p:nvPr/>
          </p:nvSpPr>
          <p:spPr>
            <a:xfrm>
              <a:off x="5687724" y="3142156"/>
              <a:ext cx="1334119" cy="33855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Azure Linux lightweight OS</a:t>
              </a:r>
            </a:p>
          </p:txBody>
        </p:sp>
        <p:pic>
          <p:nvPicPr>
            <p:cNvPr id="80" name="Picture 6">
              <a:extLst>
                <a:ext uri="{FF2B5EF4-FFF2-40B4-BE49-F238E27FC236}">
                  <a16:creationId xmlns:a16="http://schemas.microsoft.com/office/drawing/2014/main" id="{5D885831-506F-FB99-BC5A-F390CF4124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18949" y="3207516"/>
              <a:ext cx="207532" cy="20783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2ABA062B-01B9-013C-C13A-7FE487EA6D0D}"/>
                </a:ext>
              </a:extLst>
            </p:cNvPr>
            <p:cNvSpPr txBox="1"/>
            <p:nvPr/>
          </p:nvSpPr>
          <p:spPr>
            <a:xfrm>
              <a:off x="5687724" y="4440004"/>
              <a:ext cx="1334119"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Uptime SLA</a:t>
              </a:r>
            </a:p>
          </p:txBody>
        </p:sp>
        <p:pic>
          <p:nvPicPr>
            <p:cNvPr id="93" name="Graphic 92">
              <a:extLst>
                <a:ext uri="{FF2B5EF4-FFF2-40B4-BE49-F238E27FC236}">
                  <a16:creationId xmlns:a16="http://schemas.microsoft.com/office/drawing/2014/main" id="{00424B39-422D-D265-6DE5-F130B6A360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10627" y="4412554"/>
              <a:ext cx="224177" cy="224177"/>
            </a:xfrm>
            <a:prstGeom prst="rect">
              <a:avLst/>
            </a:prstGeom>
          </p:spPr>
        </p:pic>
        <p:pic>
          <p:nvPicPr>
            <p:cNvPr id="84" name="Graphic 83">
              <a:extLst>
                <a:ext uri="{FF2B5EF4-FFF2-40B4-BE49-F238E27FC236}">
                  <a16:creationId xmlns:a16="http://schemas.microsoft.com/office/drawing/2014/main" id="{1D6C161B-483A-F597-04D7-64C6C2B64C3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98618" y="3789898"/>
              <a:ext cx="248195" cy="248195"/>
            </a:xfrm>
            <a:prstGeom prst="rect">
              <a:avLst/>
            </a:prstGeom>
          </p:spPr>
        </p:pic>
        <p:sp>
          <p:nvSpPr>
            <p:cNvPr id="85" name="TextBox 84">
              <a:extLst>
                <a:ext uri="{FF2B5EF4-FFF2-40B4-BE49-F238E27FC236}">
                  <a16:creationId xmlns:a16="http://schemas.microsoft.com/office/drawing/2014/main" id="{5C94FC3A-5293-3976-7BEF-B4B99640001F}"/>
                </a:ext>
              </a:extLst>
            </p:cNvPr>
            <p:cNvSpPr txBox="1"/>
            <p:nvPr/>
          </p:nvSpPr>
          <p:spPr>
            <a:xfrm>
              <a:off x="5687724" y="3829357"/>
              <a:ext cx="1431533"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Support GPU nodes</a:t>
              </a:r>
            </a:p>
          </p:txBody>
        </p:sp>
      </p:grpSp>
      <p:grpSp>
        <p:nvGrpSpPr>
          <p:cNvPr id="292" name="Group 291">
            <a:extLst>
              <a:ext uri="{FF2B5EF4-FFF2-40B4-BE49-F238E27FC236}">
                <a16:creationId xmlns:a16="http://schemas.microsoft.com/office/drawing/2014/main" id="{DF25C0AB-DADC-B5B2-74BB-13AD6F4AD691}"/>
              </a:ext>
            </a:extLst>
          </p:cNvPr>
          <p:cNvGrpSpPr/>
          <p:nvPr/>
        </p:nvGrpSpPr>
        <p:grpSpPr>
          <a:xfrm>
            <a:off x="7356196" y="1786982"/>
            <a:ext cx="2076140" cy="3087659"/>
            <a:chOff x="7356196" y="1787737"/>
            <a:chExt cx="2076140" cy="3087659"/>
          </a:xfrm>
        </p:grpSpPr>
        <p:sp>
          <p:nvSpPr>
            <p:cNvPr id="286" name="Rounded Rectangle 5">
              <a:extLst>
                <a:ext uri="{FF2B5EF4-FFF2-40B4-BE49-F238E27FC236}">
                  <a16:creationId xmlns:a16="http://schemas.microsoft.com/office/drawing/2014/main" id="{0DB2427A-AB8B-286E-F56D-44792F85B2FB}"/>
                </a:ext>
                <a:ext uri="{C183D7F6-B498-43B3-948B-1728B52AA6E4}">
                  <adec:decorative xmlns:adec="http://schemas.microsoft.com/office/drawing/2017/decorative" val="1"/>
                </a:ext>
              </a:extLst>
            </p:cNvPr>
            <p:cNvSpPr/>
            <p:nvPr/>
          </p:nvSpPr>
          <p:spPr bwMode="auto">
            <a:xfrm>
              <a:off x="7356196" y="1787737"/>
              <a:ext cx="2076140" cy="629800"/>
            </a:xfrm>
            <a:prstGeom prst="round2SameRect">
              <a:avLst/>
            </a:prstGeom>
            <a:solidFill>
              <a:srgbClr val="FFFFFF"/>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0" name="Rounded Rectangle 5">
              <a:extLst>
                <a:ext uri="{FF2B5EF4-FFF2-40B4-BE49-F238E27FC236}">
                  <a16:creationId xmlns:a16="http://schemas.microsoft.com/office/drawing/2014/main" id="{6F788560-68A4-085A-2404-02989B6B6194}"/>
                </a:ext>
                <a:ext uri="{C183D7F6-B498-43B3-948B-1728B52AA6E4}">
                  <adec:decorative xmlns:adec="http://schemas.microsoft.com/office/drawing/2017/decorative" val="1"/>
                </a:ext>
              </a:extLst>
            </p:cNvPr>
            <p:cNvSpPr/>
            <p:nvPr/>
          </p:nvSpPr>
          <p:spPr bwMode="auto">
            <a:xfrm>
              <a:off x="7356196" y="1794360"/>
              <a:ext cx="2076140" cy="3081036"/>
            </a:xfrm>
            <a:prstGeom prst="roundRect">
              <a:avLst>
                <a:gd name="adj" fmla="val 6691"/>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2" name="TextBox 71">
              <a:extLst>
                <a:ext uri="{FF2B5EF4-FFF2-40B4-BE49-F238E27FC236}">
                  <a16:creationId xmlns:a16="http://schemas.microsoft.com/office/drawing/2014/main" id="{0C538278-F131-F4F9-E8D8-1E82BC7F30A6}"/>
                </a:ext>
              </a:extLst>
            </p:cNvPr>
            <p:cNvSpPr txBox="1"/>
            <p:nvPr/>
          </p:nvSpPr>
          <p:spPr>
            <a:xfrm>
              <a:off x="7914740" y="1994915"/>
              <a:ext cx="65081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Security</a:t>
              </a:r>
            </a:p>
          </p:txBody>
        </p:sp>
        <p:grpSp>
          <p:nvGrpSpPr>
            <p:cNvPr id="103" name="Group 102">
              <a:extLst>
                <a:ext uri="{FF2B5EF4-FFF2-40B4-BE49-F238E27FC236}">
                  <a16:creationId xmlns:a16="http://schemas.microsoft.com/office/drawing/2014/main" id="{AD476C52-A641-F48F-77F6-CBB7BAEAD144}"/>
                </a:ext>
              </a:extLst>
            </p:cNvPr>
            <p:cNvGrpSpPr/>
            <p:nvPr/>
          </p:nvGrpSpPr>
          <p:grpSpPr>
            <a:xfrm>
              <a:off x="7454575" y="1930695"/>
              <a:ext cx="343885" cy="343885"/>
              <a:chOff x="8048116" y="1803339"/>
              <a:chExt cx="234878" cy="234878"/>
            </a:xfrm>
          </p:grpSpPr>
          <p:pic>
            <p:nvPicPr>
              <p:cNvPr id="71" name="Graphic 70">
                <a:extLst>
                  <a:ext uri="{FF2B5EF4-FFF2-40B4-BE49-F238E27FC236}">
                    <a16:creationId xmlns:a16="http://schemas.microsoft.com/office/drawing/2014/main" id="{2567CE3F-7CBF-7A4B-1A21-85D19133980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89048" y="1844700"/>
                <a:ext cx="153014" cy="153014"/>
              </a:xfrm>
              <a:prstGeom prst="rect">
                <a:avLst/>
              </a:prstGeom>
            </p:spPr>
          </p:pic>
          <p:sp>
            <p:nvSpPr>
              <p:cNvPr id="69" name="Oval 68">
                <a:extLst>
                  <a:ext uri="{FF2B5EF4-FFF2-40B4-BE49-F238E27FC236}">
                    <a16:creationId xmlns:a16="http://schemas.microsoft.com/office/drawing/2014/main" id="{07FED5D0-268B-473B-2A19-F290B09A7730}"/>
                  </a:ext>
                </a:extLst>
              </p:cNvPr>
              <p:cNvSpPr/>
              <p:nvPr/>
            </p:nvSpPr>
            <p:spPr>
              <a:xfrm>
                <a:off x="8048116" y="1803339"/>
                <a:ext cx="234878" cy="234878"/>
              </a:xfrm>
              <a:prstGeom prst="ellipse">
                <a:avLst/>
              </a:prstGeom>
              <a:gradFill flip="none" rotWithShape="1">
                <a:gsLst>
                  <a:gs pos="0">
                    <a:srgbClr val="B9DCD2"/>
                  </a:gs>
                  <a:gs pos="50000">
                    <a:srgbClr val="49C5B1"/>
                  </a:gs>
                </a:gsLst>
                <a:lin ang="13500000" scaled="0"/>
                <a:tileRect/>
              </a:gradFill>
              <a:ln w="10795" cap="flat" cmpd="sng" algn="ctr">
                <a:noFill/>
                <a:prstDash val="solid"/>
              </a:ln>
              <a:effectLst/>
            </p:spPr>
            <p:txBody>
              <a:bodyPr wrap="square"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91F2C"/>
                  </a:solidFill>
                  <a:effectLst/>
                  <a:uLnTx/>
                  <a:uFillTx/>
                  <a:latin typeface="Segoe Sans Text Semibold"/>
                  <a:ea typeface="+mn-ea"/>
                  <a:cs typeface="Segoe UI" panose="020B0502040204020203" pitchFamily="34" charset="0"/>
                </a:endParaRPr>
              </a:p>
            </p:txBody>
          </p:sp>
          <p:sp>
            <p:nvSpPr>
              <p:cNvPr id="70" name="Graphic 17">
                <a:extLst>
                  <a:ext uri="{FF2B5EF4-FFF2-40B4-BE49-F238E27FC236}">
                    <a16:creationId xmlns:a16="http://schemas.microsoft.com/office/drawing/2014/main" id="{2675DB54-0A89-9381-468D-B7B7532B3DDE}"/>
                  </a:ext>
                </a:extLst>
              </p:cNvPr>
              <p:cNvSpPr/>
              <p:nvPr/>
            </p:nvSpPr>
            <p:spPr>
              <a:xfrm>
                <a:off x="8123912" y="1868724"/>
                <a:ext cx="83287" cy="104108"/>
              </a:xfrm>
              <a:custGeom>
                <a:avLst/>
                <a:gdLst>
                  <a:gd name="connsiteX0" fmla="*/ 143764 w 287528"/>
                  <a:gd name="connsiteY0" fmla="*/ 0 h 359410"/>
                  <a:gd name="connsiteX1" fmla="*/ 215646 w 287528"/>
                  <a:gd name="connsiteY1" fmla="*/ 71882 h 359410"/>
                  <a:gd name="connsiteX2" fmla="*/ 215646 w 287528"/>
                  <a:gd name="connsiteY2" fmla="*/ 107823 h 359410"/>
                  <a:gd name="connsiteX3" fmla="*/ 260572 w 287528"/>
                  <a:gd name="connsiteY3" fmla="*/ 107823 h 359410"/>
                  <a:gd name="connsiteX4" fmla="*/ 287528 w 287528"/>
                  <a:gd name="connsiteY4" fmla="*/ 134779 h 359410"/>
                  <a:gd name="connsiteX5" fmla="*/ 287528 w 287528"/>
                  <a:gd name="connsiteY5" fmla="*/ 332454 h 359410"/>
                  <a:gd name="connsiteX6" fmla="*/ 260572 w 287528"/>
                  <a:gd name="connsiteY6" fmla="*/ 359410 h 359410"/>
                  <a:gd name="connsiteX7" fmla="*/ 26956 w 287528"/>
                  <a:gd name="connsiteY7" fmla="*/ 359410 h 359410"/>
                  <a:gd name="connsiteX8" fmla="*/ 0 w 287528"/>
                  <a:gd name="connsiteY8" fmla="*/ 332454 h 359410"/>
                  <a:gd name="connsiteX9" fmla="*/ 0 w 287528"/>
                  <a:gd name="connsiteY9" fmla="*/ 134779 h 359410"/>
                  <a:gd name="connsiteX10" fmla="*/ 26956 w 287528"/>
                  <a:gd name="connsiteY10" fmla="*/ 107823 h 359410"/>
                  <a:gd name="connsiteX11" fmla="*/ 71882 w 287528"/>
                  <a:gd name="connsiteY11" fmla="*/ 107823 h 359410"/>
                  <a:gd name="connsiteX12" fmla="*/ 71882 w 287528"/>
                  <a:gd name="connsiteY12" fmla="*/ 71882 h 359410"/>
                  <a:gd name="connsiteX13" fmla="*/ 143764 w 287528"/>
                  <a:gd name="connsiteY13" fmla="*/ 0 h 359410"/>
                  <a:gd name="connsiteX14" fmla="*/ 143764 w 287528"/>
                  <a:gd name="connsiteY14" fmla="*/ 206661 h 359410"/>
                  <a:gd name="connsiteX15" fmla="*/ 116808 w 287528"/>
                  <a:gd name="connsiteY15" fmla="*/ 233617 h 359410"/>
                  <a:gd name="connsiteX16" fmla="*/ 143764 w 287528"/>
                  <a:gd name="connsiteY16" fmla="*/ 260572 h 359410"/>
                  <a:gd name="connsiteX17" fmla="*/ 170720 w 287528"/>
                  <a:gd name="connsiteY17" fmla="*/ 233617 h 359410"/>
                  <a:gd name="connsiteX18" fmla="*/ 143764 w 287528"/>
                  <a:gd name="connsiteY18" fmla="*/ 206661 h 359410"/>
                  <a:gd name="connsiteX19" fmla="*/ 143764 w 287528"/>
                  <a:gd name="connsiteY19" fmla="*/ 35941 h 359410"/>
                  <a:gd name="connsiteX20" fmla="*/ 107823 w 287528"/>
                  <a:gd name="connsiteY20" fmla="*/ 71882 h 359410"/>
                  <a:gd name="connsiteX21" fmla="*/ 107823 w 287528"/>
                  <a:gd name="connsiteY21" fmla="*/ 107823 h 359410"/>
                  <a:gd name="connsiteX22" fmla="*/ 179705 w 287528"/>
                  <a:gd name="connsiteY22" fmla="*/ 107823 h 359410"/>
                  <a:gd name="connsiteX23" fmla="*/ 179705 w 287528"/>
                  <a:gd name="connsiteY23" fmla="*/ 71882 h 359410"/>
                  <a:gd name="connsiteX24" fmla="*/ 143764 w 287528"/>
                  <a:gd name="connsiteY24" fmla="*/ 35941 h 35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87528" h="359410">
                    <a:moveTo>
                      <a:pt x="143764" y="0"/>
                    </a:moveTo>
                    <a:cubicBezTo>
                      <a:pt x="183463" y="0"/>
                      <a:pt x="215646" y="32183"/>
                      <a:pt x="215646" y="71882"/>
                    </a:cubicBezTo>
                    <a:lnTo>
                      <a:pt x="215646" y="107823"/>
                    </a:lnTo>
                    <a:lnTo>
                      <a:pt x="260572" y="107823"/>
                    </a:lnTo>
                    <a:cubicBezTo>
                      <a:pt x="275459" y="107823"/>
                      <a:pt x="287528" y="119891"/>
                      <a:pt x="287528" y="134779"/>
                    </a:cubicBezTo>
                    <a:lnTo>
                      <a:pt x="287528" y="332454"/>
                    </a:lnTo>
                    <a:cubicBezTo>
                      <a:pt x="287528" y="347341"/>
                      <a:pt x="275459" y="359410"/>
                      <a:pt x="260572" y="359410"/>
                    </a:cubicBezTo>
                    <a:lnTo>
                      <a:pt x="26956" y="359410"/>
                    </a:lnTo>
                    <a:cubicBezTo>
                      <a:pt x="12068" y="359410"/>
                      <a:pt x="0" y="347341"/>
                      <a:pt x="0" y="332454"/>
                    </a:cubicBezTo>
                    <a:lnTo>
                      <a:pt x="0" y="134779"/>
                    </a:lnTo>
                    <a:cubicBezTo>
                      <a:pt x="0" y="119891"/>
                      <a:pt x="12068" y="107823"/>
                      <a:pt x="26956" y="107823"/>
                    </a:cubicBezTo>
                    <a:lnTo>
                      <a:pt x="71882" y="107823"/>
                    </a:lnTo>
                    <a:lnTo>
                      <a:pt x="71882" y="71882"/>
                    </a:lnTo>
                    <a:cubicBezTo>
                      <a:pt x="71882" y="32183"/>
                      <a:pt x="104065" y="0"/>
                      <a:pt x="143764" y="0"/>
                    </a:cubicBezTo>
                    <a:close/>
                    <a:moveTo>
                      <a:pt x="143764" y="206661"/>
                    </a:moveTo>
                    <a:cubicBezTo>
                      <a:pt x="128877" y="206661"/>
                      <a:pt x="116808" y="218730"/>
                      <a:pt x="116808" y="233617"/>
                    </a:cubicBezTo>
                    <a:cubicBezTo>
                      <a:pt x="116808" y="248503"/>
                      <a:pt x="128877" y="260572"/>
                      <a:pt x="143764" y="260572"/>
                    </a:cubicBezTo>
                    <a:cubicBezTo>
                      <a:pt x="158651" y="260572"/>
                      <a:pt x="170720" y="248503"/>
                      <a:pt x="170720" y="233617"/>
                    </a:cubicBezTo>
                    <a:cubicBezTo>
                      <a:pt x="170720" y="218730"/>
                      <a:pt x="158651" y="206661"/>
                      <a:pt x="143764" y="206661"/>
                    </a:cubicBezTo>
                    <a:close/>
                    <a:moveTo>
                      <a:pt x="143764" y="35941"/>
                    </a:moveTo>
                    <a:cubicBezTo>
                      <a:pt x="123914" y="35941"/>
                      <a:pt x="107823" y="52032"/>
                      <a:pt x="107823" y="71882"/>
                    </a:cubicBezTo>
                    <a:lnTo>
                      <a:pt x="107823" y="107823"/>
                    </a:lnTo>
                    <a:lnTo>
                      <a:pt x="179705" y="107823"/>
                    </a:lnTo>
                    <a:lnTo>
                      <a:pt x="179705" y="71882"/>
                    </a:lnTo>
                    <a:cubicBezTo>
                      <a:pt x="179705" y="52032"/>
                      <a:pt x="163614" y="35941"/>
                      <a:pt x="143764" y="35941"/>
                    </a:cubicBezTo>
                    <a:close/>
                  </a:path>
                </a:pathLst>
              </a:custGeom>
              <a:solidFill>
                <a:schemeClr val="bg1"/>
              </a:solidFill>
              <a:ln w="178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22" name="Graphic 21">
              <a:extLst>
                <a:ext uri="{FF2B5EF4-FFF2-40B4-BE49-F238E27FC236}">
                  <a16:creationId xmlns:a16="http://schemas.microsoft.com/office/drawing/2014/main" id="{61F957F5-38B1-75B8-3948-677EA2645DF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490289" y="2594770"/>
              <a:ext cx="228201" cy="228201"/>
            </a:xfrm>
            <a:prstGeom prst="rect">
              <a:avLst/>
            </a:prstGeom>
          </p:spPr>
        </p:pic>
        <p:sp>
          <p:nvSpPr>
            <p:cNvPr id="23" name="TextBox 22">
              <a:extLst>
                <a:ext uri="{FF2B5EF4-FFF2-40B4-BE49-F238E27FC236}">
                  <a16:creationId xmlns:a16="http://schemas.microsoft.com/office/drawing/2014/main" id="{27DA095E-D6A1-3974-23BA-8C7A87F1F77D}"/>
                </a:ext>
              </a:extLst>
            </p:cNvPr>
            <p:cNvSpPr txBox="1"/>
            <p:nvPr/>
          </p:nvSpPr>
          <p:spPr>
            <a:xfrm>
              <a:off x="7862171" y="2624232"/>
              <a:ext cx="1180587"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Entra ID RBAC</a:t>
              </a:r>
            </a:p>
          </p:txBody>
        </p:sp>
        <p:sp>
          <p:nvSpPr>
            <p:cNvPr id="28" name="TextBox 27">
              <a:extLst>
                <a:ext uri="{FF2B5EF4-FFF2-40B4-BE49-F238E27FC236}">
                  <a16:creationId xmlns:a16="http://schemas.microsoft.com/office/drawing/2014/main" id="{812BD3CA-A65E-6E37-125E-0909C1F48937}"/>
                </a:ext>
              </a:extLst>
            </p:cNvPr>
            <p:cNvSpPr txBox="1"/>
            <p:nvPr/>
          </p:nvSpPr>
          <p:spPr>
            <a:xfrm>
              <a:off x="7862171" y="3226795"/>
              <a:ext cx="1427566"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Locked down nodes</a:t>
              </a:r>
            </a:p>
          </p:txBody>
        </p:sp>
        <p:grpSp>
          <p:nvGrpSpPr>
            <p:cNvPr id="29" name="Group 28">
              <a:extLst>
                <a:ext uri="{FF2B5EF4-FFF2-40B4-BE49-F238E27FC236}">
                  <a16:creationId xmlns:a16="http://schemas.microsoft.com/office/drawing/2014/main" id="{C99C89C9-C44E-7DB5-FA61-ACA1A1477C4E}"/>
                </a:ext>
              </a:extLst>
            </p:cNvPr>
            <p:cNvGrpSpPr/>
            <p:nvPr/>
          </p:nvGrpSpPr>
          <p:grpSpPr>
            <a:xfrm>
              <a:off x="7493366" y="3208861"/>
              <a:ext cx="222046" cy="205145"/>
              <a:chOff x="10640183" y="3952879"/>
              <a:chExt cx="276123" cy="255106"/>
            </a:xfrm>
          </p:grpSpPr>
          <p:sp>
            <p:nvSpPr>
              <p:cNvPr id="30" name="Freeform: Shape 112">
                <a:extLst>
                  <a:ext uri="{FF2B5EF4-FFF2-40B4-BE49-F238E27FC236}">
                    <a16:creationId xmlns:a16="http://schemas.microsoft.com/office/drawing/2014/main" id="{6E37A928-82D5-CC89-17DB-86469A102796}"/>
                  </a:ext>
                </a:extLst>
              </p:cNvPr>
              <p:cNvSpPr/>
              <p:nvPr/>
            </p:nvSpPr>
            <p:spPr>
              <a:xfrm>
                <a:off x="10709213" y="4136961"/>
                <a:ext cx="138062" cy="71024"/>
              </a:xfrm>
              <a:custGeom>
                <a:avLst/>
                <a:gdLst>
                  <a:gd name="connsiteX0" fmla="*/ 124409 w 138062"/>
                  <a:gd name="connsiteY0" fmla="*/ 55685 h 71024"/>
                  <a:gd name="connsiteX1" fmla="*/ 96030 w 138062"/>
                  <a:gd name="connsiteY1" fmla="*/ 0 h 71024"/>
                  <a:gd name="connsiteX2" fmla="*/ 41879 w 138062"/>
                  <a:gd name="connsiteY2" fmla="*/ 0 h 71024"/>
                  <a:gd name="connsiteX3" fmla="*/ 13653 w 138062"/>
                  <a:gd name="connsiteY3" fmla="*/ 55685 h 71024"/>
                  <a:gd name="connsiteX4" fmla="*/ 0 w 138062"/>
                  <a:gd name="connsiteY4" fmla="*/ 71025 h 71024"/>
                  <a:gd name="connsiteX5" fmla="*/ 138062 w 138062"/>
                  <a:gd name="connsiteY5" fmla="*/ 71025 h 71024"/>
                  <a:gd name="connsiteX6" fmla="*/ 124409 w 138062"/>
                  <a:gd name="connsiteY6" fmla="*/ 55685 h 71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062" h="71024">
                    <a:moveTo>
                      <a:pt x="124409" y="55685"/>
                    </a:moveTo>
                    <a:cubicBezTo>
                      <a:pt x="97104" y="51390"/>
                      <a:pt x="96030" y="31754"/>
                      <a:pt x="96030" y="0"/>
                    </a:cubicBezTo>
                    <a:lnTo>
                      <a:pt x="41879" y="0"/>
                    </a:lnTo>
                    <a:cubicBezTo>
                      <a:pt x="41879" y="31754"/>
                      <a:pt x="40959" y="51390"/>
                      <a:pt x="13653" y="55685"/>
                    </a:cubicBezTo>
                    <a:cubicBezTo>
                      <a:pt x="5846" y="56548"/>
                      <a:pt x="-47" y="63171"/>
                      <a:pt x="0" y="71025"/>
                    </a:cubicBezTo>
                    <a:lnTo>
                      <a:pt x="138062" y="71025"/>
                    </a:lnTo>
                    <a:cubicBezTo>
                      <a:pt x="138109" y="63171"/>
                      <a:pt x="132216" y="56548"/>
                      <a:pt x="124409" y="55685"/>
                    </a:cubicBezTo>
                    <a:close/>
                  </a:path>
                </a:pathLst>
              </a:custGeom>
              <a:gradFill>
                <a:gsLst>
                  <a:gs pos="15000">
                    <a:srgbClr val="CCCCCC"/>
                  </a:gs>
                  <a:gs pos="100000">
                    <a:srgbClr val="707070"/>
                  </a:gs>
                </a:gsLst>
                <a:lin ang="16200000" scaled="1"/>
              </a:gradFill>
              <a:ln w="148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C4E9BCAD-47ED-AC4F-872F-645C5A0509F3}"/>
                  </a:ext>
                </a:extLst>
              </p:cNvPr>
              <p:cNvGrpSpPr/>
              <p:nvPr/>
            </p:nvGrpSpPr>
            <p:grpSpPr>
              <a:xfrm>
                <a:off x="10640183" y="3952879"/>
                <a:ext cx="276123" cy="184082"/>
                <a:chOff x="10640183" y="3952879"/>
                <a:chExt cx="276123" cy="184082"/>
              </a:xfrm>
            </p:grpSpPr>
            <p:sp>
              <p:nvSpPr>
                <p:cNvPr id="33" name="Freeform: Shape 114">
                  <a:extLst>
                    <a:ext uri="{FF2B5EF4-FFF2-40B4-BE49-F238E27FC236}">
                      <a16:creationId xmlns:a16="http://schemas.microsoft.com/office/drawing/2014/main" id="{7B52EB59-9095-0F21-F1BF-D1DC896B48A9}"/>
                    </a:ext>
                  </a:extLst>
                </p:cNvPr>
                <p:cNvSpPr/>
                <p:nvPr/>
              </p:nvSpPr>
              <p:spPr>
                <a:xfrm>
                  <a:off x="10640183" y="3952879"/>
                  <a:ext cx="276123" cy="184082"/>
                </a:xfrm>
                <a:custGeom>
                  <a:avLst/>
                  <a:gdLst>
                    <a:gd name="connsiteX0" fmla="*/ 266919 w 276123"/>
                    <a:gd name="connsiteY0" fmla="*/ 0 h 184082"/>
                    <a:gd name="connsiteX1" fmla="*/ 276123 w 276123"/>
                    <a:gd name="connsiteY1" fmla="*/ 0 h 184082"/>
                    <a:gd name="connsiteX2" fmla="*/ 276123 w 276123"/>
                    <a:gd name="connsiteY2" fmla="*/ 184082 h 184082"/>
                    <a:gd name="connsiteX3" fmla="*/ 266919 w 276123"/>
                    <a:gd name="connsiteY3" fmla="*/ 184082 h 184082"/>
                    <a:gd name="connsiteX4" fmla="*/ 9204 w 276123"/>
                    <a:gd name="connsiteY4" fmla="*/ 184082 h 184082"/>
                    <a:gd name="connsiteX5" fmla="*/ 0 w 276123"/>
                    <a:gd name="connsiteY5" fmla="*/ 184082 h 184082"/>
                    <a:gd name="connsiteX6" fmla="*/ 0 w 276123"/>
                    <a:gd name="connsiteY6" fmla="*/ 0 h 184082"/>
                    <a:gd name="connsiteX7" fmla="*/ 9204 w 276123"/>
                    <a:gd name="connsiteY7" fmla="*/ 0 h 18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123" h="184082">
                      <a:moveTo>
                        <a:pt x="266919" y="0"/>
                      </a:moveTo>
                      <a:cubicBezTo>
                        <a:pt x="272002" y="0"/>
                        <a:pt x="276123" y="0"/>
                        <a:pt x="276123" y="0"/>
                      </a:cubicBezTo>
                      <a:lnTo>
                        <a:pt x="276123" y="184082"/>
                      </a:lnTo>
                      <a:cubicBezTo>
                        <a:pt x="276123" y="184082"/>
                        <a:pt x="272002" y="184082"/>
                        <a:pt x="266919" y="184082"/>
                      </a:cubicBezTo>
                      <a:lnTo>
                        <a:pt x="9204" y="184082"/>
                      </a:lnTo>
                      <a:cubicBezTo>
                        <a:pt x="4121" y="184082"/>
                        <a:pt x="0" y="184082"/>
                        <a:pt x="0" y="184082"/>
                      </a:cubicBezTo>
                      <a:lnTo>
                        <a:pt x="0" y="0"/>
                      </a:lnTo>
                      <a:cubicBezTo>
                        <a:pt x="0" y="0"/>
                        <a:pt x="4121" y="0"/>
                        <a:pt x="9204" y="0"/>
                      </a:cubicBezTo>
                      <a:close/>
                    </a:path>
                  </a:pathLst>
                </a:custGeom>
                <a:gradFill>
                  <a:gsLst>
                    <a:gs pos="0">
                      <a:srgbClr val="0078D4"/>
                    </a:gs>
                    <a:gs pos="82000">
                      <a:srgbClr val="5EA0EF"/>
                    </a:gs>
                  </a:gsLst>
                  <a:lin ang="16200000" scaled="1"/>
                </a:gradFill>
                <a:ln w="1481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35" name="Graphic 34">
                  <a:extLst>
                    <a:ext uri="{FF2B5EF4-FFF2-40B4-BE49-F238E27FC236}">
                      <a16:creationId xmlns:a16="http://schemas.microsoft.com/office/drawing/2014/main" id="{1AA7404B-3ACD-B1BA-7B24-221DA9FEC05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726856" y="3988813"/>
                  <a:ext cx="106458" cy="106458"/>
                </a:xfrm>
                <a:prstGeom prst="rect">
                  <a:avLst/>
                </a:prstGeom>
              </p:spPr>
            </p:pic>
          </p:grpSp>
        </p:grpSp>
        <p:grpSp>
          <p:nvGrpSpPr>
            <p:cNvPr id="56" name="Group 55">
              <a:extLst>
                <a:ext uri="{FF2B5EF4-FFF2-40B4-BE49-F238E27FC236}">
                  <a16:creationId xmlns:a16="http://schemas.microsoft.com/office/drawing/2014/main" id="{C3E453C5-96EF-2CD3-05CA-7CF442E93592}"/>
                </a:ext>
              </a:extLst>
            </p:cNvPr>
            <p:cNvGrpSpPr/>
            <p:nvPr/>
          </p:nvGrpSpPr>
          <p:grpSpPr>
            <a:xfrm>
              <a:off x="7464955" y="4347280"/>
              <a:ext cx="278868" cy="354725"/>
              <a:chOff x="6008483" y="941485"/>
              <a:chExt cx="547370" cy="696262"/>
            </a:xfrm>
          </p:grpSpPr>
          <p:pic>
            <p:nvPicPr>
              <p:cNvPr id="58" name="Graphic 57">
                <a:extLst>
                  <a:ext uri="{FF2B5EF4-FFF2-40B4-BE49-F238E27FC236}">
                    <a16:creationId xmlns:a16="http://schemas.microsoft.com/office/drawing/2014/main" id="{99B61EBE-3BC9-C3D8-A301-A08CC495B11B}"/>
                  </a:ext>
                </a:extLst>
              </p:cNvPr>
              <p:cNvPicPr>
                <a:picLocks noChangeAspect="1"/>
              </p:cNvPicPr>
              <p:nvPr/>
            </p:nvPicPr>
            <p:blipFill>
              <a:blip r:embed="rId21">
                <a:extLst>
                  <a:ext uri="{96DAC541-7B7A-43D3-8B79-37D633B846F1}">
                    <asvg:svgBlip xmlns:asvg="http://schemas.microsoft.com/office/drawing/2016/SVG/main" r:embed="rId22"/>
                  </a:ext>
                </a:extLst>
              </a:blip>
              <a:srcRect l="23795" r="23795"/>
              <a:stretch>
                <a:fillRect/>
              </a:stretch>
            </p:blipFill>
            <p:spPr>
              <a:xfrm>
                <a:off x="6008483" y="941485"/>
                <a:ext cx="547370" cy="696262"/>
              </a:xfrm>
              <a:prstGeom prst="rect">
                <a:avLst/>
              </a:prstGeom>
            </p:spPr>
          </p:pic>
          <p:grpSp>
            <p:nvGrpSpPr>
              <p:cNvPr id="59" name="Group 58">
                <a:extLst>
                  <a:ext uri="{FF2B5EF4-FFF2-40B4-BE49-F238E27FC236}">
                    <a16:creationId xmlns:a16="http://schemas.microsoft.com/office/drawing/2014/main" id="{BB061C6F-0B58-17AA-9078-2445177291B3}"/>
                  </a:ext>
                </a:extLst>
              </p:cNvPr>
              <p:cNvGrpSpPr/>
              <p:nvPr/>
            </p:nvGrpSpPr>
            <p:grpSpPr>
              <a:xfrm>
                <a:off x="6320469" y="1338930"/>
                <a:ext cx="184402" cy="223157"/>
                <a:chOff x="6325098" y="1363552"/>
                <a:chExt cx="202844" cy="245472"/>
              </a:xfrm>
            </p:grpSpPr>
            <p:sp>
              <p:nvSpPr>
                <p:cNvPr id="60" name="Freeform: Shape 121">
                  <a:extLst>
                    <a:ext uri="{FF2B5EF4-FFF2-40B4-BE49-F238E27FC236}">
                      <a16:creationId xmlns:a16="http://schemas.microsoft.com/office/drawing/2014/main" id="{B06A14B6-9899-65B2-2C4F-3854C53F635A}"/>
                    </a:ext>
                  </a:extLst>
                </p:cNvPr>
                <p:cNvSpPr/>
                <p:nvPr/>
              </p:nvSpPr>
              <p:spPr>
                <a:xfrm>
                  <a:off x="6325098" y="1363552"/>
                  <a:ext cx="202844" cy="202844"/>
                </a:xfrm>
                <a:custGeom>
                  <a:avLst/>
                  <a:gdLst>
                    <a:gd name="connsiteX0" fmla="*/ 202844 w 202844"/>
                    <a:gd name="connsiteY0" fmla="*/ 101422 h 202844"/>
                    <a:gd name="connsiteX1" fmla="*/ 101422 w 202844"/>
                    <a:gd name="connsiteY1" fmla="*/ 202844 h 202844"/>
                    <a:gd name="connsiteX2" fmla="*/ 0 w 202844"/>
                    <a:gd name="connsiteY2" fmla="*/ 101422 h 202844"/>
                    <a:gd name="connsiteX3" fmla="*/ 101422 w 202844"/>
                    <a:gd name="connsiteY3" fmla="*/ 0 h 202844"/>
                    <a:gd name="connsiteX4" fmla="*/ 202844 w 202844"/>
                    <a:gd name="connsiteY4" fmla="*/ 101422 h 2028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844" h="202844">
                      <a:moveTo>
                        <a:pt x="202844" y="101422"/>
                      </a:moveTo>
                      <a:cubicBezTo>
                        <a:pt x="202844" y="157436"/>
                        <a:pt x="157436" y="202844"/>
                        <a:pt x="101422" y="202844"/>
                      </a:cubicBezTo>
                      <a:cubicBezTo>
                        <a:pt x="45408" y="202844"/>
                        <a:pt x="0" y="157436"/>
                        <a:pt x="0" y="101422"/>
                      </a:cubicBezTo>
                      <a:cubicBezTo>
                        <a:pt x="0" y="45408"/>
                        <a:pt x="45408" y="0"/>
                        <a:pt x="101422" y="0"/>
                      </a:cubicBezTo>
                      <a:cubicBezTo>
                        <a:pt x="157436" y="0"/>
                        <a:pt x="202844" y="45408"/>
                        <a:pt x="202844" y="101422"/>
                      </a:cubicBezTo>
                      <a:close/>
                    </a:path>
                  </a:pathLst>
                </a:custGeom>
                <a:solidFill>
                  <a:srgbClr val="00B050"/>
                </a:solidFill>
                <a:ln w="1250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122">
                  <a:extLst>
                    <a:ext uri="{FF2B5EF4-FFF2-40B4-BE49-F238E27FC236}">
                      <a16:creationId xmlns:a16="http://schemas.microsoft.com/office/drawing/2014/main" id="{E7DCF30D-D22F-CBA7-EA5A-0890294ACE2D}"/>
                    </a:ext>
                  </a:extLst>
                </p:cNvPr>
                <p:cNvSpPr/>
                <p:nvPr/>
              </p:nvSpPr>
              <p:spPr>
                <a:xfrm>
                  <a:off x="6389483" y="1456890"/>
                  <a:ext cx="101420" cy="152134"/>
                </a:xfrm>
                <a:custGeom>
                  <a:avLst/>
                  <a:gdLst>
                    <a:gd name="connsiteX0" fmla="*/ 50711 w 101422"/>
                    <a:gd name="connsiteY0" fmla="*/ 0 h 152133"/>
                    <a:gd name="connsiteX1" fmla="*/ 0 w 101422"/>
                    <a:gd name="connsiteY1" fmla="*/ 63389 h 152133"/>
                    <a:gd name="connsiteX2" fmla="*/ 35498 w 101422"/>
                    <a:gd name="connsiteY2" fmla="*/ 63389 h 152133"/>
                    <a:gd name="connsiteX3" fmla="*/ 35498 w 101422"/>
                    <a:gd name="connsiteY3" fmla="*/ 152133 h 152133"/>
                    <a:gd name="connsiteX4" fmla="*/ 65924 w 101422"/>
                    <a:gd name="connsiteY4" fmla="*/ 152133 h 152133"/>
                    <a:gd name="connsiteX5" fmla="*/ 65924 w 101422"/>
                    <a:gd name="connsiteY5" fmla="*/ 63389 h 152133"/>
                    <a:gd name="connsiteX6" fmla="*/ 101422 w 101422"/>
                    <a:gd name="connsiteY6" fmla="*/ 63389 h 152133"/>
                    <a:gd name="connsiteX7" fmla="*/ 50711 w 101422"/>
                    <a:gd name="connsiteY7" fmla="*/ 0 h 15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22" h="152133">
                      <a:moveTo>
                        <a:pt x="50711" y="0"/>
                      </a:moveTo>
                      <a:lnTo>
                        <a:pt x="0" y="63389"/>
                      </a:lnTo>
                      <a:lnTo>
                        <a:pt x="35498" y="63389"/>
                      </a:lnTo>
                      <a:lnTo>
                        <a:pt x="35498" y="152133"/>
                      </a:lnTo>
                      <a:lnTo>
                        <a:pt x="65924" y="152133"/>
                      </a:lnTo>
                      <a:lnTo>
                        <a:pt x="65924" y="63389"/>
                      </a:lnTo>
                      <a:lnTo>
                        <a:pt x="101422" y="63389"/>
                      </a:lnTo>
                      <a:lnTo>
                        <a:pt x="50711" y="0"/>
                      </a:lnTo>
                      <a:close/>
                    </a:path>
                  </a:pathLst>
                </a:custGeom>
                <a:solidFill>
                  <a:srgbClr val="FFFFFF"/>
                </a:solidFill>
                <a:ln w="1250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57" name="TextBox 56">
              <a:extLst>
                <a:ext uri="{FF2B5EF4-FFF2-40B4-BE49-F238E27FC236}">
                  <a16:creationId xmlns:a16="http://schemas.microsoft.com/office/drawing/2014/main" id="{774A95B0-C2A1-57AF-2C2E-391486D50424}"/>
                </a:ext>
              </a:extLst>
            </p:cNvPr>
            <p:cNvSpPr txBox="1"/>
            <p:nvPr/>
          </p:nvSpPr>
          <p:spPr>
            <a:xfrm>
              <a:off x="7862171" y="4440004"/>
              <a:ext cx="1427566"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Automatic upgrades</a:t>
              </a:r>
            </a:p>
          </p:txBody>
        </p:sp>
        <p:pic>
          <p:nvPicPr>
            <p:cNvPr id="98" name="Graphic 97">
              <a:extLst>
                <a:ext uri="{FF2B5EF4-FFF2-40B4-BE49-F238E27FC236}">
                  <a16:creationId xmlns:a16="http://schemas.microsoft.com/office/drawing/2014/main" id="{92E04D11-AB0B-D847-6022-104F3A8E51E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476642" y="3786248"/>
              <a:ext cx="255495" cy="255495"/>
            </a:xfrm>
            <a:prstGeom prst="rect">
              <a:avLst/>
            </a:prstGeom>
          </p:spPr>
        </p:pic>
        <p:sp>
          <p:nvSpPr>
            <p:cNvPr id="99" name="TextBox 98">
              <a:extLst>
                <a:ext uri="{FF2B5EF4-FFF2-40B4-BE49-F238E27FC236}">
                  <a16:creationId xmlns:a16="http://schemas.microsoft.com/office/drawing/2014/main" id="{69991FF1-D163-451D-9321-269FE1C291BD}"/>
                </a:ext>
              </a:extLst>
            </p:cNvPr>
            <p:cNvSpPr txBox="1"/>
            <p:nvPr/>
          </p:nvSpPr>
          <p:spPr>
            <a:xfrm>
              <a:off x="7862171" y="3744718"/>
              <a:ext cx="1427566" cy="33855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Built-in security enforcements</a:t>
              </a:r>
            </a:p>
          </p:txBody>
        </p:sp>
      </p:grpSp>
      <p:grpSp>
        <p:nvGrpSpPr>
          <p:cNvPr id="293" name="Group 292">
            <a:extLst>
              <a:ext uri="{FF2B5EF4-FFF2-40B4-BE49-F238E27FC236}">
                <a16:creationId xmlns:a16="http://schemas.microsoft.com/office/drawing/2014/main" id="{95732AB1-27D2-6457-23D1-C6F34DA28B74}"/>
              </a:ext>
            </a:extLst>
          </p:cNvPr>
          <p:cNvGrpSpPr/>
          <p:nvPr/>
        </p:nvGrpSpPr>
        <p:grpSpPr>
          <a:xfrm>
            <a:off x="9530645" y="1786982"/>
            <a:ext cx="2076140" cy="3084982"/>
            <a:chOff x="9530645" y="1790414"/>
            <a:chExt cx="2076140" cy="3084982"/>
          </a:xfrm>
        </p:grpSpPr>
        <p:sp>
          <p:nvSpPr>
            <p:cNvPr id="287" name="Rounded Rectangle 5">
              <a:extLst>
                <a:ext uri="{FF2B5EF4-FFF2-40B4-BE49-F238E27FC236}">
                  <a16:creationId xmlns:a16="http://schemas.microsoft.com/office/drawing/2014/main" id="{259EB5E3-436D-88D3-D1EE-5710779017BB}"/>
                </a:ext>
                <a:ext uri="{C183D7F6-B498-43B3-948B-1728B52AA6E4}">
                  <adec:decorative xmlns:adec="http://schemas.microsoft.com/office/drawing/2017/decorative" val="1"/>
                </a:ext>
              </a:extLst>
            </p:cNvPr>
            <p:cNvSpPr/>
            <p:nvPr/>
          </p:nvSpPr>
          <p:spPr bwMode="auto">
            <a:xfrm>
              <a:off x="9530645" y="1790414"/>
              <a:ext cx="2076140" cy="624447"/>
            </a:xfrm>
            <a:prstGeom prst="round2SameRect">
              <a:avLst/>
            </a:prstGeom>
            <a:solidFill>
              <a:srgbClr val="FFFFFF"/>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 name="Rounded Rectangle 5">
              <a:extLst>
                <a:ext uri="{FF2B5EF4-FFF2-40B4-BE49-F238E27FC236}">
                  <a16:creationId xmlns:a16="http://schemas.microsoft.com/office/drawing/2014/main" id="{091383BA-C6E8-DE78-253E-2F9B4D0C4C88}"/>
                </a:ext>
                <a:ext uri="{C183D7F6-B498-43B3-948B-1728B52AA6E4}">
                  <adec:decorative xmlns:adec="http://schemas.microsoft.com/office/drawing/2017/decorative" val="1"/>
                </a:ext>
              </a:extLst>
            </p:cNvPr>
            <p:cNvSpPr/>
            <p:nvPr/>
          </p:nvSpPr>
          <p:spPr bwMode="auto">
            <a:xfrm>
              <a:off x="9530645" y="1820548"/>
              <a:ext cx="2076140" cy="3054848"/>
            </a:xfrm>
            <a:prstGeom prst="roundRect">
              <a:avLst>
                <a:gd name="adj" fmla="val 6691"/>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104" name="Group 103">
              <a:extLst>
                <a:ext uri="{FF2B5EF4-FFF2-40B4-BE49-F238E27FC236}">
                  <a16:creationId xmlns:a16="http://schemas.microsoft.com/office/drawing/2014/main" id="{666A049A-0FDA-2D01-4E8F-6371446F6300}"/>
                </a:ext>
              </a:extLst>
            </p:cNvPr>
            <p:cNvGrpSpPr/>
            <p:nvPr/>
          </p:nvGrpSpPr>
          <p:grpSpPr>
            <a:xfrm>
              <a:off x="9640635" y="1926660"/>
              <a:ext cx="351955" cy="351955"/>
              <a:chOff x="10038674" y="1789459"/>
              <a:chExt cx="240390" cy="240390"/>
            </a:xfrm>
          </p:grpSpPr>
          <p:sp>
            <p:nvSpPr>
              <p:cNvPr id="76" name="Oval 75">
                <a:extLst>
                  <a:ext uri="{FF2B5EF4-FFF2-40B4-BE49-F238E27FC236}">
                    <a16:creationId xmlns:a16="http://schemas.microsoft.com/office/drawing/2014/main" id="{B9810C45-7CA0-41CD-AB01-D5C1CB30AF5E}"/>
                  </a:ext>
                  <a:ext uri="{C183D7F6-B498-43B3-948B-1728B52AA6E4}">
                    <adec:decorative xmlns:adec="http://schemas.microsoft.com/office/drawing/2017/decorative" val="1"/>
                  </a:ext>
                </a:extLst>
              </p:cNvPr>
              <p:cNvSpPr/>
              <p:nvPr/>
            </p:nvSpPr>
            <p:spPr bwMode="auto">
              <a:xfrm>
                <a:off x="10038674" y="1789459"/>
                <a:ext cx="240390" cy="240390"/>
              </a:xfrm>
              <a:prstGeom prst="ellipse">
                <a:avLst/>
              </a:prstGeom>
              <a:gradFill flip="none" rotWithShape="1">
                <a:gsLst>
                  <a:gs pos="0">
                    <a:srgbClr val="D4EC8E"/>
                  </a:gs>
                  <a:gs pos="50000">
                    <a:srgbClr val="8DE971"/>
                  </a:gs>
                </a:gsLst>
                <a:lin ang="13500000" scaled="0"/>
                <a:tileRect/>
              </a:gradFill>
              <a:ln w="10795" cap="flat" cmpd="sng" algn="ctr">
                <a:noFill/>
                <a:prstDash val="solid"/>
              </a:ln>
              <a:effectLst/>
            </p:spPr>
            <p:txBody>
              <a:bodyPr wrap="square"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91F2C"/>
                  </a:solidFill>
                  <a:effectLst/>
                  <a:uLnTx/>
                  <a:uFillTx/>
                  <a:latin typeface="Segoe Sans Text Semibold"/>
                  <a:ea typeface="+mn-ea"/>
                  <a:cs typeface="Segoe UI" panose="020B0502040204020203" pitchFamily="34" charset="0"/>
                </a:endParaRPr>
              </a:p>
            </p:txBody>
          </p:sp>
          <p:pic>
            <p:nvPicPr>
              <p:cNvPr id="77" name="Picture 4" descr="Troubleshooting Icon Design PNG">
                <a:extLst>
                  <a:ext uri="{FF2B5EF4-FFF2-40B4-BE49-F238E27FC236}">
                    <a16:creationId xmlns:a16="http://schemas.microsoft.com/office/drawing/2014/main" id="{37AD8BA7-4987-4C3D-E525-269CD0EE9C33}"/>
                  </a:ext>
                </a:extLst>
              </p:cNvPr>
              <p:cNvPicPr>
                <a:picLocks noChangeAspect="1" noChangeArrowheads="1"/>
              </p:cNvPicPr>
              <p:nvPr/>
            </p:nvPicPr>
            <p:blipFill>
              <a:blip r:embed="rId25">
                <a:extLst>
                  <a:ext uri="{BEBA8EAE-BF5A-486C-A8C5-ECC9F3942E4B}">
                    <a14:imgProps xmlns:a14="http://schemas.microsoft.com/office/drawing/2010/main">
                      <a14:imgLayer r:embed="rId26">
                        <a14:imgEffect>
                          <a14:backgroundRemoval t="3320" b="97852" l="10000" r="90000">
                            <a14:foregroundMark x1="40976" y1="34180" x2="40976" y2="34180"/>
                            <a14:foregroundMark x1="62439" y1="69141" x2="62439" y2="69141"/>
                            <a14:foregroundMark x1="70366" y1="96289" x2="70366" y2="96289"/>
                            <a14:foregroundMark x1="29878" y1="97852" x2="29878" y2="97852"/>
                            <a14:foregroundMark x1="34146" y1="3320" x2="34146" y2="3320"/>
                          </a14:backgroundRemoval>
                        </a14:imgEffect>
                      </a14:imgLayer>
                    </a14:imgProps>
                  </a:ext>
                  <a:ext uri="{28A0092B-C50C-407E-A947-70E740481C1C}">
                    <a14:useLocalDpi xmlns:a14="http://schemas.microsoft.com/office/drawing/2010/main" val="0"/>
                  </a:ext>
                </a:extLst>
              </a:blip>
              <a:srcRect/>
              <a:stretch>
                <a:fillRect/>
              </a:stretch>
            </p:blipFill>
            <p:spPr bwMode="auto">
              <a:xfrm>
                <a:off x="10050438" y="1844236"/>
                <a:ext cx="210489" cy="131427"/>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TextBox 74">
              <a:extLst>
                <a:ext uri="{FF2B5EF4-FFF2-40B4-BE49-F238E27FC236}">
                  <a16:creationId xmlns:a16="http://schemas.microsoft.com/office/drawing/2014/main" id="{0BD60F72-F12E-1760-5E38-201781043608}"/>
                </a:ext>
              </a:extLst>
            </p:cNvPr>
            <p:cNvSpPr txBox="1"/>
            <p:nvPr/>
          </p:nvSpPr>
          <p:spPr>
            <a:xfrm>
              <a:off x="10060275" y="1994915"/>
              <a:ext cx="107343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Observability</a:t>
              </a:r>
            </a:p>
          </p:txBody>
        </p:sp>
        <p:sp>
          <p:nvSpPr>
            <p:cNvPr id="81" name="TextBox 80">
              <a:extLst>
                <a:ext uri="{FF2B5EF4-FFF2-40B4-BE49-F238E27FC236}">
                  <a16:creationId xmlns:a16="http://schemas.microsoft.com/office/drawing/2014/main" id="{F553C543-E71D-5208-B3DF-E103CFB0E7ED}"/>
                </a:ext>
              </a:extLst>
            </p:cNvPr>
            <p:cNvSpPr txBox="1"/>
            <p:nvPr/>
          </p:nvSpPr>
          <p:spPr>
            <a:xfrm>
              <a:off x="10036620" y="2539593"/>
              <a:ext cx="1073435" cy="33855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Built-in dashboards</a:t>
              </a:r>
            </a:p>
          </p:txBody>
        </p:sp>
        <p:pic>
          <p:nvPicPr>
            <p:cNvPr id="82" name="Graphic 81">
              <a:extLst>
                <a:ext uri="{FF2B5EF4-FFF2-40B4-BE49-F238E27FC236}">
                  <a16:creationId xmlns:a16="http://schemas.microsoft.com/office/drawing/2014/main" id="{A748D4EF-184C-366C-1387-BED4461D9239}"/>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9662081" y="2585468"/>
              <a:ext cx="246805" cy="246805"/>
            </a:xfrm>
            <a:prstGeom prst="rect">
              <a:avLst/>
            </a:prstGeom>
          </p:spPr>
        </p:pic>
        <p:sp>
          <p:nvSpPr>
            <p:cNvPr id="87" name="TextBox 86">
              <a:extLst>
                <a:ext uri="{FF2B5EF4-FFF2-40B4-BE49-F238E27FC236}">
                  <a16:creationId xmlns:a16="http://schemas.microsoft.com/office/drawing/2014/main" id="{2617D8CD-AF4F-AFD7-BF81-8722D7CAA084}"/>
                </a:ext>
              </a:extLst>
            </p:cNvPr>
            <p:cNvSpPr txBox="1"/>
            <p:nvPr/>
          </p:nvSpPr>
          <p:spPr>
            <a:xfrm>
              <a:off x="10036619" y="3226794"/>
              <a:ext cx="1483187"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Automatic node repair</a:t>
              </a:r>
            </a:p>
          </p:txBody>
        </p:sp>
        <p:pic>
          <p:nvPicPr>
            <p:cNvPr id="88" name="Graphic 87">
              <a:extLst>
                <a:ext uri="{FF2B5EF4-FFF2-40B4-BE49-F238E27FC236}">
                  <a16:creationId xmlns:a16="http://schemas.microsoft.com/office/drawing/2014/main" id="{50EB4D81-47FC-534A-0BC4-AC9D45576537}"/>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684642" y="3210592"/>
              <a:ext cx="201683" cy="201683"/>
            </a:xfrm>
            <a:prstGeom prst="rect">
              <a:avLst/>
            </a:prstGeom>
          </p:spPr>
        </p:pic>
        <p:sp>
          <p:nvSpPr>
            <p:cNvPr id="95" name="TextBox 94">
              <a:extLst>
                <a:ext uri="{FF2B5EF4-FFF2-40B4-BE49-F238E27FC236}">
                  <a16:creationId xmlns:a16="http://schemas.microsoft.com/office/drawing/2014/main" id="{C6520748-DADA-12FD-6A0A-BDA2F0F1E237}"/>
                </a:ext>
              </a:extLst>
            </p:cNvPr>
            <p:cNvSpPr txBox="1"/>
            <p:nvPr/>
          </p:nvSpPr>
          <p:spPr>
            <a:xfrm>
              <a:off x="10036620" y="4440004"/>
              <a:ext cx="1327770"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Logs collection</a:t>
              </a:r>
            </a:p>
          </p:txBody>
        </p:sp>
        <p:pic>
          <p:nvPicPr>
            <p:cNvPr id="96" name="Graphic 95">
              <a:extLst>
                <a:ext uri="{FF2B5EF4-FFF2-40B4-BE49-F238E27FC236}">
                  <a16:creationId xmlns:a16="http://schemas.microsoft.com/office/drawing/2014/main" id="{94B464FB-EBD6-BA14-2FFB-AD92F7E61BA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643383" y="4382542"/>
              <a:ext cx="284201" cy="284201"/>
            </a:xfrm>
            <a:prstGeom prst="rect">
              <a:avLst/>
            </a:prstGeom>
          </p:spPr>
        </p:pic>
        <p:pic>
          <p:nvPicPr>
            <p:cNvPr id="91" name="Picture 8" descr="A picture containing clipart, creativity, illustration, design">
              <a:extLst>
                <a:ext uri="{FF2B5EF4-FFF2-40B4-BE49-F238E27FC236}">
                  <a16:creationId xmlns:a16="http://schemas.microsoft.com/office/drawing/2014/main" id="{11A5553A-5AE1-4905-AA7E-E15AC4376E5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9672643" y="3797735"/>
              <a:ext cx="225681" cy="232520"/>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5BC40045-4F50-154F-8EFF-75F06CA776AF}"/>
                </a:ext>
              </a:extLst>
            </p:cNvPr>
            <p:cNvSpPr txBox="1"/>
            <p:nvPr/>
          </p:nvSpPr>
          <p:spPr>
            <a:xfrm>
              <a:off x="10036620" y="3829357"/>
              <a:ext cx="1097090"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Metrics collection</a:t>
              </a:r>
            </a:p>
          </p:txBody>
        </p:sp>
      </p:grpSp>
      <p:grpSp>
        <p:nvGrpSpPr>
          <p:cNvPr id="289" name="Group 288">
            <a:extLst>
              <a:ext uri="{FF2B5EF4-FFF2-40B4-BE49-F238E27FC236}">
                <a16:creationId xmlns:a16="http://schemas.microsoft.com/office/drawing/2014/main" id="{AE20BB4E-501E-C8B3-5154-50B7E694FF9D}"/>
              </a:ext>
            </a:extLst>
          </p:cNvPr>
          <p:cNvGrpSpPr/>
          <p:nvPr/>
        </p:nvGrpSpPr>
        <p:grpSpPr>
          <a:xfrm>
            <a:off x="3007301" y="1786982"/>
            <a:ext cx="2076140" cy="3088415"/>
            <a:chOff x="3007301" y="1786982"/>
            <a:chExt cx="2076140" cy="3088415"/>
          </a:xfrm>
        </p:grpSpPr>
        <p:sp>
          <p:nvSpPr>
            <p:cNvPr id="288" name="Rounded Rectangle 5">
              <a:extLst>
                <a:ext uri="{FF2B5EF4-FFF2-40B4-BE49-F238E27FC236}">
                  <a16:creationId xmlns:a16="http://schemas.microsoft.com/office/drawing/2014/main" id="{3FE00DE2-2C36-111F-4C54-98C58D3562FC}"/>
                </a:ext>
                <a:ext uri="{C183D7F6-B498-43B3-948B-1728B52AA6E4}">
                  <adec:decorative xmlns:adec="http://schemas.microsoft.com/office/drawing/2017/decorative" val="1"/>
                </a:ext>
              </a:extLst>
            </p:cNvPr>
            <p:cNvSpPr/>
            <p:nvPr/>
          </p:nvSpPr>
          <p:spPr bwMode="auto">
            <a:xfrm>
              <a:off x="3007301" y="1786983"/>
              <a:ext cx="2076140" cy="631308"/>
            </a:xfrm>
            <a:prstGeom prst="round2SameRect">
              <a:avLst/>
            </a:prstGeom>
            <a:solidFill>
              <a:srgbClr val="FFFFFF"/>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2" name="Rounded Rectangle 5">
              <a:extLst>
                <a:ext uri="{FF2B5EF4-FFF2-40B4-BE49-F238E27FC236}">
                  <a16:creationId xmlns:a16="http://schemas.microsoft.com/office/drawing/2014/main" id="{28BDC298-C819-7BC1-5487-3FA594AE2071}"/>
                </a:ext>
                <a:ext uri="{C183D7F6-B498-43B3-948B-1728B52AA6E4}">
                  <adec:decorative xmlns:adec="http://schemas.microsoft.com/office/drawing/2017/decorative" val="1"/>
                </a:ext>
              </a:extLst>
            </p:cNvPr>
            <p:cNvSpPr/>
            <p:nvPr/>
          </p:nvSpPr>
          <p:spPr bwMode="auto">
            <a:xfrm>
              <a:off x="3007301" y="1786982"/>
              <a:ext cx="2076140" cy="3088415"/>
            </a:xfrm>
            <a:prstGeom prst="roundRect">
              <a:avLst>
                <a:gd name="adj" fmla="val 6691"/>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32222579-E108-3F2D-BB57-03A5DE985409}"/>
                </a:ext>
              </a:extLst>
            </p:cNvPr>
            <p:cNvSpPr txBox="1"/>
            <p:nvPr/>
          </p:nvSpPr>
          <p:spPr>
            <a:xfrm>
              <a:off x="3572899" y="1994915"/>
              <a:ext cx="959493" cy="215444"/>
            </a:xfrm>
            <a:prstGeom prst="rect">
              <a:avLst/>
            </a:prstGeom>
            <a:noFill/>
          </p:spPr>
          <p:txBody>
            <a:bodyPr wrap="non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UI Semibold"/>
                  <a:ea typeface="+mn-ea"/>
                  <a:cs typeface="+mn-cs"/>
                </a:rPr>
                <a:t>Networking</a:t>
              </a:r>
            </a:p>
          </p:txBody>
        </p:sp>
        <p:grpSp>
          <p:nvGrpSpPr>
            <p:cNvPr id="101" name="Group 100">
              <a:extLst>
                <a:ext uri="{FF2B5EF4-FFF2-40B4-BE49-F238E27FC236}">
                  <a16:creationId xmlns:a16="http://schemas.microsoft.com/office/drawing/2014/main" id="{082DB0A2-7161-98E4-5DF3-B24C2FB320FA}"/>
                </a:ext>
              </a:extLst>
            </p:cNvPr>
            <p:cNvGrpSpPr/>
            <p:nvPr/>
          </p:nvGrpSpPr>
          <p:grpSpPr>
            <a:xfrm>
              <a:off x="3138798" y="1913500"/>
              <a:ext cx="378268" cy="378274"/>
              <a:chOff x="3742187" y="1803297"/>
              <a:chExt cx="258362" cy="258366"/>
            </a:xfrm>
          </p:grpSpPr>
          <p:pic>
            <p:nvPicPr>
              <p:cNvPr id="18" name="Graphic 17">
                <a:extLst>
                  <a:ext uri="{FF2B5EF4-FFF2-40B4-BE49-F238E27FC236}">
                    <a16:creationId xmlns:a16="http://schemas.microsoft.com/office/drawing/2014/main" id="{ED16A37D-BBFB-0C44-937D-599BA686C27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94861" y="1856402"/>
                <a:ext cx="153014" cy="153014"/>
              </a:xfrm>
              <a:prstGeom prst="rect">
                <a:avLst/>
              </a:prstGeom>
            </p:spPr>
          </p:pic>
          <p:sp>
            <p:nvSpPr>
              <p:cNvPr id="16" name="Oval 15">
                <a:extLst>
                  <a:ext uri="{FF2B5EF4-FFF2-40B4-BE49-F238E27FC236}">
                    <a16:creationId xmlns:a16="http://schemas.microsoft.com/office/drawing/2014/main" id="{9239043E-46DB-ADA9-DD1B-CBD2EE64CD53}"/>
                  </a:ext>
                </a:extLst>
              </p:cNvPr>
              <p:cNvSpPr/>
              <p:nvPr/>
            </p:nvSpPr>
            <p:spPr>
              <a:xfrm>
                <a:off x="3742187" y="1803297"/>
                <a:ext cx="258362" cy="258366"/>
              </a:xfrm>
              <a:prstGeom prst="ellipse">
                <a:avLst/>
              </a:prstGeom>
              <a:gradFill flip="none" rotWithShape="1">
                <a:gsLst>
                  <a:gs pos="0">
                    <a:srgbClr val="49C5B1"/>
                  </a:gs>
                  <a:gs pos="100000">
                    <a:srgbClr val="0078D4"/>
                  </a:gs>
                </a:gsLst>
                <a:lin ang="13500000" scaled="0"/>
                <a:tileRect/>
              </a:gradFill>
              <a:ln w="10795" cap="flat" cmpd="sng" algn="ctr">
                <a:noFill/>
                <a:prstDash val="solid"/>
              </a:ln>
              <a:effectLst/>
            </p:spPr>
            <p:txBody>
              <a:bodyPr wrap="square"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Sans Text Semibold"/>
                  <a:ea typeface="+mn-ea"/>
                  <a:cs typeface="Segoe UI" panose="020B0502040204020203" pitchFamily="34" charset="0"/>
                </a:endParaRPr>
              </a:p>
            </p:txBody>
          </p:sp>
          <p:pic>
            <p:nvPicPr>
              <p:cNvPr id="17" name="Graphic 16">
                <a:extLst>
                  <a:ext uri="{FF2B5EF4-FFF2-40B4-BE49-F238E27FC236}">
                    <a16:creationId xmlns:a16="http://schemas.microsoft.com/office/drawing/2014/main" id="{3DDFBE97-6129-2BFF-E1DF-E34FC3F7B89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799008" y="1854629"/>
                <a:ext cx="138545" cy="138545"/>
              </a:xfrm>
              <a:prstGeom prst="rect">
                <a:avLst/>
              </a:prstGeom>
            </p:spPr>
          </p:pic>
        </p:grpSp>
        <p:sp>
          <p:nvSpPr>
            <p:cNvPr id="20" name="TextBox 19">
              <a:extLst>
                <a:ext uri="{FF2B5EF4-FFF2-40B4-BE49-F238E27FC236}">
                  <a16:creationId xmlns:a16="http://schemas.microsoft.com/office/drawing/2014/main" id="{C584A966-B772-6CA4-862A-A46B14F226BC}"/>
                </a:ext>
              </a:extLst>
            </p:cNvPr>
            <p:cNvSpPr txBox="1"/>
            <p:nvPr/>
          </p:nvSpPr>
          <p:spPr>
            <a:xfrm>
              <a:off x="3513276" y="2539593"/>
              <a:ext cx="1252609" cy="338554"/>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Built in network policy engine</a:t>
              </a:r>
            </a:p>
          </p:txBody>
        </p:sp>
        <p:pic>
          <p:nvPicPr>
            <p:cNvPr id="65" name="Picture 64" descr="Cilium · GitHub">
              <a:extLst>
                <a:ext uri="{FF2B5EF4-FFF2-40B4-BE49-F238E27FC236}">
                  <a16:creationId xmlns:a16="http://schemas.microsoft.com/office/drawing/2014/main" id="{9BBCFE15-0FF0-FC63-9188-21755BC1ECD8}"/>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139091" y="2588323"/>
              <a:ext cx="241095" cy="241095"/>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B6EE0FA2-029C-066B-8A41-A1A6644BB325}"/>
                </a:ext>
              </a:extLst>
            </p:cNvPr>
            <p:cNvSpPr txBox="1"/>
            <p:nvPr/>
          </p:nvSpPr>
          <p:spPr>
            <a:xfrm>
              <a:off x="3513276" y="3226795"/>
              <a:ext cx="1232932" cy="169277"/>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Managed ingress</a:t>
              </a:r>
            </a:p>
          </p:txBody>
        </p:sp>
        <p:pic>
          <p:nvPicPr>
            <p:cNvPr id="26" name="Graphic 25">
              <a:extLst>
                <a:ext uri="{FF2B5EF4-FFF2-40B4-BE49-F238E27FC236}">
                  <a16:creationId xmlns:a16="http://schemas.microsoft.com/office/drawing/2014/main" id="{5E0CBD49-B34C-788B-7A29-2ADDE952BDE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3145538" y="3197333"/>
              <a:ext cx="228201" cy="228201"/>
            </a:xfrm>
            <a:prstGeom prst="rect">
              <a:avLst/>
            </a:prstGeom>
          </p:spPr>
        </p:pic>
        <p:pic>
          <p:nvPicPr>
            <p:cNvPr id="63" name="Graphic 62">
              <a:extLst>
                <a:ext uri="{FF2B5EF4-FFF2-40B4-BE49-F238E27FC236}">
                  <a16:creationId xmlns:a16="http://schemas.microsoft.com/office/drawing/2014/main" id="{29EE782F-622B-919E-C302-EAE2273BEC8B}"/>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145538" y="3799895"/>
              <a:ext cx="228201" cy="228201"/>
            </a:xfrm>
            <a:prstGeom prst="rect">
              <a:avLst/>
            </a:prstGeom>
          </p:spPr>
        </p:pic>
        <p:sp>
          <p:nvSpPr>
            <p:cNvPr id="64" name="TextBox 63">
              <a:extLst>
                <a:ext uri="{FF2B5EF4-FFF2-40B4-BE49-F238E27FC236}">
                  <a16:creationId xmlns:a16="http://schemas.microsoft.com/office/drawing/2014/main" id="{307985DE-5F1C-020D-C888-86A8247DF0C3}"/>
                </a:ext>
              </a:extLst>
            </p:cNvPr>
            <p:cNvSpPr txBox="1"/>
            <p:nvPr/>
          </p:nvSpPr>
          <p:spPr>
            <a:xfrm>
              <a:off x="3513276" y="3660080"/>
              <a:ext cx="1354874" cy="50783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mn-cs"/>
                </a:rPr>
                <a:t>API server and nodes communicate over a private network</a:t>
              </a:r>
            </a:p>
          </p:txBody>
        </p:sp>
      </p:grpSp>
      <p:cxnSp>
        <p:nvCxnSpPr>
          <p:cNvPr id="138" name="Straight Connector 137">
            <a:extLst>
              <a:ext uri="{FF2B5EF4-FFF2-40B4-BE49-F238E27FC236}">
                <a16:creationId xmlns:a16="http://schemas.microsoft.com/office/drawing/2014/main" id="{1FF71F72-4299-D302-A473-43F62428AAF7}"/>
              </a:ext>
            </a:extLst>
          </p:cNvPr>
          <p:cNvCxnSpPr>
            <a:cxnSpLocks/>
          </p:cNvCxnSpPr>
          <p:nvPr/>
        </p:nvCxnSpPr>
        <p:spPr>
          <a:xfrm>
            <a:off x="3007301" y="1436688"/>
            <a:ext cx="8599483" cy="0"/>
          </a:xfrm>
          <a:prstGeom prst="line">
            <a:avLst/>
          </a:prstGeom>
          <a:noFill/>
          <a:ln w="19050" cap="rnd" cmpd="sng" algn="ctr">
            <a:gradFill>
              <a:gsLst>
                <a:gs pos="0">
                  <a:srgbClr val="0078D4"/>
                </a:gs>
                <a:gs pos="100000">
                  <a:srgbClr val="49C5B1"/>
                </a:gs>
              </a:gsLst>
              <a:lin ang="0" scaled="0"/>
            </a:gradFill>
            <a:prstDash val="solid"/>
            <a:headEnd type="none" w="lg" len="med"/>
            <a:tailEnd type="none" w="lg" len="med"/>
          </a:ln>
          <a:effectLst/>
        </p:spPr>
      </p:cxnSp>
      <p:sp>
        <p:nvSpPr>
          <p:cNvPr id="139" name="TextBox 138">
            <a:extLst>
              <a:ext uri="{FF2B5EF4-FFF2-40B4-BE49-F238E27FC236}">
                <a16:creationId xmlns:a16="http://schemas.microsoft.com/office/drawing/2014/main" id="{18DFB293-D9F6-1A92-EED0-33C93E218C99}"/>
              </a:ext>
            </a:extLst>
          </p:cNvPr>
          <p:cNvSpPr txBox="1"/>
          <p:nvPr/>
        </p:nvSpPr>
        <p:spPr>
          <a:xfrm>
            <a:off x="6409535" y="1298189"/>
            <a:ext cx="1795014" cy="276999"/>
          </a:xfrm>
          <a:prstGeom prst="rect">
            <a:avLst/>
          </a:prstGeom>
          <a:solidFill>
            <a:srgbClr val="091F2C"/>
          </a:solid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Preconfigured</a:t>
            </a:r>
          </a:p>
        </p:txBody>
      </p:sp>
    </p:spTree>
    <p:extLst>
      <p:ext uri="{BB962C8B-B14F-4D97-AF65-F5344CB8AC3E}">
        <p14:creationId xmlns:p14="http://schemas.microsoft.com/office/powerpoint/2010/main" val="295254160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0464B-1647-55E2-8DBC-292D39BA33C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B702CDB4-F011-63A1-0137-3379944483E7}"/>
              </a:ext>
            </a:extLst>
          </p:cNvPr>
          <p:cNvSpPr>
            <a:spLocks noGrp="1"/>
          </p:cNvSpPr>
          <p:nvPr>
            <p:ph type="title"/>
          </p:nvPr>
        </p:nvSpPr>
        <p:spPr>
          <a:xfrm>
            <a:off x="586740" y="457200"/>
            <a:ext cx="11018520" cy="553998"/>
          </a:xfrm>
        </p:spPr>
        <p:txBody>
          <a:bodyPr/>
          <a:lstStyle/>
          <a:p>
            <a:pPr algn="ctr"/>
            <a:r>
              <a:rPr lang="en-GB"/>
              <a:t>Scaling? Let AKS Automatic scale your applications </a:t>
            </a:r>
            <a:endParaRPr lang="en-US">
              <a:gradFill flip="none" rotWithShape="1">
                <a:gsLst>
                  <a:gs pos="34000">
                    <a:srgbClr val="0078D4"/>
                  </a:gs>
                  <a:gs pos="100000">
                    <a:srgbClr val="49C5B1"/>
                  </a:gs>
                </a:gsLst>
                <a:lin ang="0" scaled="0"/>
                <a:tileRect/>
              </a:gradFill>
            </a:endParaRPr>
          </a:p>
        </p:txBody>
      </p:sp>
      <p:grpSp>
        <p:nvGrpSpPr>
          <p:cNvPr id="2090" name="Group 2089">
            <a:extLst>
              <a:ext uri="{FF2B5EF4-FFF2-40B4-BE49-F238E27FC236}">
                <a16:creationId xmlns:a16="http://schemas.microsoft.com/office/drawing/2014/main" id="{01ED7DEA-975E-5FF1-D38D-A326BAF1416A}"/>
              </a:ext>
            </a:extLst>
          </p:cNvPr>
          <p:cNvGrpSpPr/>
          <p:nvPr/>
        </p:nvGrpSpPr>
        <p:grpSpPr>
          <a:xfrm>
            <a:off x="586740" y="1440863"/>
            <a:ext cx="11112934" cy="1488864"/>
            <a:chOff x="586740" y="1440863"/>
            <a:chExt cx="11112934" cy="1488864"/>
          </a:xfrm>
        </p:grpSpPr>
        <p:sp>
          <p:nvSpPr>
            <p:cNvPr id="2081" name="Rectangle: Rounded Corners 2080">
              <a:extLst>
                <a:ext uri="{FF2B5EF4-FFF2-40B4-BE49-F238E27FC236}">
                  <a16:creationId xmlns:a16="http://schemas.microsoft.com/office/drawing/2014/main" id="{0800B656-ADA6-824F-BF2D-AA1ECF184315}"/>
                </a:ext>
              </a:extLst>
            </p:cNvPr>
            <p:cNvSpPr>
              <a:spLocks/>
            </p:cNvSpPr>
            <p:nvPr/>
          </p:nvSpPr>
          <p:spPr bwMode="auto">
            <a:xfrm>
              <a:off x="586740" y="1440863"/>
              <a:ext cx="11009048" cy="1488864"/>
            </a:xfrm>
            <a:prstGeom prst="roundRect">
              <a:avLst>
                <a:gd name="adj" fmla="val 8818"/>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5811F03A-8851-8274-6503-4851726C4BC0}"/>
                </a:ext>
              </a:extLst>
            </p:cNvPr>
            <p:cNvSpPr/>
            <p:nvPr/>
          </p:nvSpPr>
          <p:spPr bwMode="auto">
            <a:xfrm>
              <a:off x="3414421" y="1862130"/>
              <a:ext cx="3494211"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Picks the </a:t>
              </a:r>
              <a:r>
                <a:rPr kumimoji="0" lang="en-US" sz="1400" b="0" i="0" u="none" strike="noStrike" kern="1200" cap="none" spc="0" normalizeH="0" baseline="0" noProof="0">
                  <a:ln>
                    <a:noFill/>
                  </a:ln>
                  <a:solidFill>
                    <a:srgbClr val="FFFFFF"/>
                  </a:solidFill>
                  <a:effectLst/>
                  <a:uLnTx/>
                  <a:uFillTx/>
                  <a:latin typeface="Segoe UI Semibold"/>
                  <a:ea typeface="+mn-ea"/>
                  <a:cs typeface="Segoe UI"/>
                </a:rPr>
                <a:t>right-sized compute</a:t>
              </a:r>
              <a:r>
                <a:rPr kumimoji="0" lang="en-US" sz="1400" b="0" i="0" u="none" strike="noStrike" kern="1200" cap="none" spc="0" normalizeH="0" baseline="0" noProof="0">
                  <a:ln>
                    <a:noFill/>
                  </a:ln>
                  <a:solidFill>
                    <a:srgbClr val="FFFFFF"/>
                  </a:solidFill>
                  <a:effectLst/>
                  <a:uLnTx/>
                  <a:uFillTx/>
                  <a:latin typeface="Segoe UI"/>
                  <a:ea typeface="+mn-ea"/>
                  <a:cs typeface="Segoe UI"/>
                </a:rPr>
                <a:t> to satisfy workload requirements while </a:t>
              </a:r>
              <a:r>
                <a:rPr kumimoji="0" lang="en-US" sz="1400" b="0" i="0" u="none" strike="noStrike" kern="1200" cap="none" spc="0" normalizeH="0" baseline="0" noProof="0">
                  <a:ln>
                    <a:noFill/>
                  </a:ln>
                  <a:solidFill>
                    <a:srgbClr val="FFFFFF"/>
                  </a:solidFill>
                  <a:effectLst/>
                  <a:uLnTx/>
                  <a:uFillTx/>
                  <a:latin typeface="Segoe UI Semibold"/>
                  <a:ea typeface="+mn-ea"/>
                  <a:cs typeface="Segoe UI"/>
                </a:rPr>
                <a:t>continuously bin-packing to reduce your costs</a:t>
              </a:r>
              <a:r>
                <a:rPr kumimoji="0" lang="en-US" sz="1400" b="0" i="0" u="none" strike="noStrike" kern="1200" cap="none" spc="0" normalizeH="0" baseline="0" noProof="0">
                  <a:ln>
                    <a:noFill/>
                  </a:ln>
                  <a:solidFill>
                    <a:srgbClr val="FFFFFF"/>
                  </a:solidFill>
                  <a:effectLst/>
                  <a:uLnTx/>
                  <a:uFillTx/>
                  <a:latin typeface="Segoe UI"/>
                  <a:ea typeface="+mn-ea"/>
                  <a:cs typeface="Segoe UI"/>
                </a:rPr>
                <a:t>.</a:t>
              </a:r>
            </a:p>
          </p:txBody>
        </p:sp>
        <p:cxnSp>
          <p:nvCxnSpPr>
            <p:cNvPr id="2049" name="Straight Arrow Connector 2048">
              <a:extLst>
                <a:ext uri="{FF2B5EF4-FFF2-40B4-BE49-F238E27FC236}">
                  <a16:creationId xmlns:a16="http://schemas.microsoft.com/office/drawing/2014/main" id="{DCA9E2C4-BF1B-6A42-7EA8-12952D389C47}"/>
                </a:ext>
              </a:extLst>
            </p:cNvPr>
            <p:cNvCxnSpPr>
              <a:cxnSpLocks/>
            </p:cNvCxnSpPr>
            <p:nvPr/>
          </p:nvCxnSpPr>
          <p:spPr>
            <a:xfrm>
              <a:off x="8293157" y="2185295"/>
              <a:ext cx="281513" cy="0"/>
            </a:xfrm>
            <a:prstGeom prst="straightConnector1">
              <a:avLst/>
            </a:prstGeom>
            <a:ln>
              <a:solidFill>
                <a:schemeClr val="tx1">
                  <a:lumMod val="75000"/>
                  <a:lumOff val="2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2050" name="TextBox 2049">
              <a:extLst>
                <a:ext uri="{FF2B5EF4-FFF2-40B4-BE49-F238E27FC236}">
                  <a16:creationId xmlns:a16="http://schemas.microsoft.com/office/drawing/2014/main" id="{CCAD4E74-2424-76E6-B607-9FE951E2A312}"/>
                </a:ext>
              </a:extLst>
            </p:cNvPr>
            <p:cNvSpPr txBox="1"/>
            <p:nvPr/>
          </p:nvSpPr>
          <p:spPr>
            <a:xfrm>
              <a:off x="7304808" y="2583220"/>
              <a:ext cx="929564"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Pods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051" name="Straight Arrow Connector 2050">
              <a:extLst>
                <a:ext uri="{FF2B5EF4-FFF2-40B4-BE49-F238E27FC236}">
                  <a16:creationId xmlns:a16="http://schemas.microsoft.com/office/drawing/2014/main" id="{E4A34A0C-B27D-0A84-980C-4BE5F37BFEEB}"/>
                </a:ext>
              </a:extLst>
            </p:cNvPr>
            <p:cNvCxnSpPr>
              <a:cxnSpLocks/>
            </p:cNvCxnSpPr>
            <p:nvPr/>
          </p:nvCxnSpPr>
          <p:spPr>
            <a:xfrm>
              <a:off x="10193903" y="2185295"/>
              <a:ext cx="261910" cy="0"/>
            </a:xfrm>
            <a:prstGeom prst="straightConnector1">
              <a:avLst/>
            </a:prstGeom>
            <a:ln>
              <a:solidFill>
                <a:schemeClr val="tx1">
                  <a:lumMod val="75000"/>
                  <a:lumOff val="2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2052" name="Group 2051">
              <a:extLst>
                <a:ext uri="{FF2B5EF4-FFF2-40B4-BE49-F238E27FC236}">
                  <a16:creationId xmlns:a16="http://schemas.microsoft.com/office/drawing/2014/main" id="{345D07EE-3A9A-38C3-ACD6-6AD327D34436}"/>
                </a:ext>
              </a:extLst>
            </p:cNvPr>
            <p:cNvGrpSpPr/>
            <p:nvPr/>
          </p:nvGrpSpPr>
          <p:grpSpPr>
            <a:xfrm>
              <a:off x="8651555" y="1977092"/>
              <a:ext cx="1521821" cy="416407"/>
              <a:chOff x="6782243" y="346752"/>
              <a:chExt cx="1782743" cy="503853"/>
            </a:xfrm>
          </p:grpSpPr>
          <p:pic>
            <p:nvPicPr>
              <p:cNvPr id="2070" name="Graphic 2069">
                <a:extLst>
                  <a:ext uri="{FF2B5EF4-FFF2-40B4-BE49-F238E27FC236}">
                    <a16:creationId xmlns:a16="http://schemas.microsoft.com/office/drawing/2014/main" id="{AD22B00F-D9F4-E070-0AE8-4B4D8273B9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82243" y="346752"/>
                <a:ext cx="568683" cy="503853"/>
              </a:xfrm>
              <a:prstGeom prst="rect">
                <a:avLst/>
              </a:prstGeom>
            </p:spPr>
          </p:pic>
          <p:sp>
            <p:nvSpPr>
              <p:cNvPr id="2071" name="TextBox 2070">
                <a:extLst>
                  <a:ext uri="{FF2B5EF4-FFF2-40B4-BE49-F238E27FC236}">
                    <a16:creationId xmlns:a16="http://schemas.microsoft.com/office/drawing/2014/main" id="{EE9C70C9-8F63-B06C-B2DE-24ECA18EDF2E}"/>
                  </a:ext>
                </a:extLst>
              </p:cNvPr>
              <p:cNvSpPr txBox="1"/>
              <p:nvPr/>
            </p:nvSpPr>
            <p:spPr>
              <a:xfrm>
                <a:off x="7228817" y="371423"/>
                <a:ext cx="1336169" cy="4096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Semibold"/>
                    <a:ea typeface="+mn-ea"/>
                    <a:cs typeface="+mn-cs"/>
                  </a:rPr>
                  <a:t>Karpenter</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53" name="Group 2052">
              <a:extLst>
                <a:ext uri="{FF2B5EF4-FFF2-40B4-BE49-F238E27FC236}">
                  <a16:creationId xmlns:a16="http://schemas.microsoft.com/office/drawing/2014/main" id="{2CE9756C-F55A-44F7-BE4A-3AC517228B62}"/>
                </a:ext>
              </a:extLst>
            </p:cNvPr>
            <p:cNvGrpSpPr/>
            <p:nvPr/>
          </p:nvGrpSpPr>
          <p:grpSpPr>
            <a:xfrm>
              <a:off x="7386126" y="1790678"/>
              <a:ext cx="766929" cy="752159"/>
              <a:chOff x="7434080" y="4055887"/>
              <a:chExt cx="742497" cy="752159"/>
            </a:xfrm>
          </p:grpSpPr>
          <p:pic>
            <p:nvPicPr>
              <p:cNvPr id="2066" name="Graphic 2065">
                <a:extLst>
                  <a:ext uri="{FF2B5EF4-FFF2-40B4-BE49-F238E27FC236}">
                    <a16:creationId xmlns:a16="http://schemas.microsoft.com/office/drawing/2014/main" id="{7E9012F0-2F2F-8053-6340-AB69AA3886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4694" y="4056919"/>
                <a:ext cx="365609" cy="354856"/>
              </a:xfrm>
              <a:prstGeom prst="rect">
                <a:avLst/>
              </a:prstGeom>
            </p:spPr>
          </p:pic>
          <p:pic>
            <p:nvPicPr>
              <p:cNvPr id="2067" name="Graphic 2066">
                <a:extLst>
                  <a:ext uri="{FF2B5EF4-FFF2-40B4-BE49-F238E27FC236}">
                    <a16:creationId xmlns:a16="http://schemas.microsoft.com/office/drawing/2014/main" id="{30EAFA8B-1B3C-4135-D466-AFA61576E5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0968" y="4055887"/>
                <a:ext cx="365609" cy="354856"/>
              </a:xfrm>
              <a:prstGeom prst="rect">
                <a:avLst/>
              </a:prstGeom>
            </p:spPr>
          </p:pic>
          <p:pic>
            <p:nvPicPr>
              <p:cNvPr id="2068" name="Graphic 2067">
                <a:extLst>
                  <a:ext uri="{FF2B5EF4-FFF2-40B4-BE49-F238E27FC236}">
                    <a16:creationId xmlns:a16="http://schemas.microsoft.com/office/drawing/2014/main" id="{297138AD-8295-3A73-3398-1B88BB6222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34080" y="4453190"/>
                <a:ext cx="365609" cy="354856"/>
              </a:xfrm>
              <a:prstGeom prst="rect">
                <a:avLst/>
              </a:prstGeom>
            </p:spPr>
          </p:pic>
          <p:pic>
            <p:nvPicPr>
              <p:cNvPr id="2069" name="Graphic 2068">
                <a:extLst>
                  <a:ext uri="{FF2B5EF4-FFF2-40B4-BE49-F238E27FC236}">
                    <a16:creationId xmlns:a16="http://schemas.microsoft.com/office/drawing/2014/main" id="{93AC2693-A73F-293C-8662-D4CDDD9CED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10354" y="4452158"/>
                <a:ext cx="365609" cy="354856"/>
              </a:xfrm>
              <a:prstGeom prst="rect">
                <a:avLst/>
              </a:prstGeom>
            </p:spPr>
          </p:pic>
        </p:grpSp>
        <p:grpSp>
          <p:nvGrpSpPr>
            <p:cNvPr id="2056" name="Group 2055">
              <a:extLst>
                <a:ext uri="{FF2B5EF4-FFF2-40B4-BE49-F238E27FC236}">
                  <a16:creationId xmlns:a16="http://schemas.microsoft.com/office/drawing/2014/main" id="{76B213BE-354A-31B5-16A0-9DB5E618F548}"/>
                </a:ext>
              </a:extLst>
            </p:cNvPr>
            <p:cNvGrpSpPr/>
            <p:nvPr/>
          </p:nvGrpSpPr>
          <p:grpSpPr>
            <a:xfrm>
              <a:off x="10510829" y="1733956"/>
              <a:ext cx="1188845" cy="284790"/>
              <a:chOff x="8551011" y="5779005"/>
              <a:chExt cx="1150972" cy="284790"/>
            </a:xfrm>
          </p:grpSpPr>
          <p:pic>
            <p:nvPicPr>
              <p:cNvPr id="2064" name="Graphic 2063">
                <a:extLst>
                  <a:ext uri="{FF2B5EF4-FFF2-40B4-BE49-F238E27FC236}">
                    <a16:creationId xmlns:a16="http://schemas.microsoft.com/office/drawing/2014/main" id="{9607EBA7-E655-1278-84A7-48033C0ECC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1011" y="5812774"/>
                <a:ext cx="251021" cy="251021"/>
              </a:xfrm>
              <a:prstGeom prst="rect">
                <a:avLst/>
              </a:prstGeom>
            </p:spPr>
          </p:pic>
          <p:sp>
            <p:nvSpPr>
              <p:cNvPr id="2065" name="TextBox 2064">
                <a:extLst>
                  <a:ext uri="{FF2B5EF4-FFF2-40B4-BE49-F238E27FC236}">
                    <a16:creationId xmlns:a16="http://schemas.microsoft.com/office/drawing/2014/main" id="{8E559D10-1F0C-ACAF-6574-63FC8A49420F}"/>
                  </a:ext>
                </a:extLst>
              </p:cNvPr>
              <p:cNvSpPr txBox="1"/>
              <p:nvPr/>
            </p:nvSpPr>
            <p:spPr>
              <a:xfrm>
                <a:off x="8802032" y="5779005"/>
                <a:ext cx="89995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D2s_v6</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58" name="Group 2057">
              <a:extLst>
                <a:ext uri="{FF2B5EF4-FFF2-40B4-BE49-F238E27FC236}">
                  <a16:creationId xmlns:a16="http://schemas.microsoft.com/office/drawing/2014/main" id="{7FBE1261-9A9F-3AF0-19FF-12C76C81D395}"/>
                </a:ext>
              </a:extLst>
            </p:cNvPr>
            <p:cNvGrpSpPr/>
            <p:nvPr/>
          </p:nvGrpSpPr>
          <p:grpSpPr>
            <a:xfrm>
              <a:off x="10510829" y="2061944"/>
              <a:ext cx="1188845" cy="284790"/>
              <a:chOff x="8551011" y="5779005"/>
              <a:chExt cx="1150972" cy="284790"/>
            </a:xfrm>
          </p:grpSpPr>
          <p:pic>
            <p:nvPicPr>
              <p:cNvPr id="2062" name="Graphic 2061">
                <a:extLst>
                  <a:ext uri="{FF2B5EF4-FFF2-40B4-BE49-F238E27FC236}">
                    <a16:creationId xmlns:a16="http://schemas.microsoft.com/office/drawing/2014/main" id="{F8E5137A-206A-B34E-504D-176974B3040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1011" y="5812774"/>
                <a:ext cx="251021" cy="251021"/>
              </a:xfrm>
              <a:prstGeom prst="rect">
                <a:avLst/>
              </a:prstGeom>
            </p:spPr>
          </p:pic>
          <p:sp>
            <p:nvSpPr>
              <p:cNvPr id="2063" name="TextBox 2062">
                <a:extLst>
                  <a:ext uri="{FF2B5EF4-FFF2-40B4-BE49-F238E27FC236}">
                    <a16:creationId xmlns:a16="http://schemas.microsoft.com/office/drawing/2014/main" id="{2DC07BD9-0B69-F109-FB58-60E4BAA7B68D}"/>
                  </a:ext>
                </a:extLst>
              </p:cNvPr>
              <p:cNvSpPr txBox="1"/>
              <p:nvPr/>
            </p:nvSpPr>
            <p:spPr>
              <a:xfrm>
                <a:off x="8802032" y="5779005"/>
                <a:ext cx="89995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D2pls_v6</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59" name="Group 2058">
              <a:extLst>
                <a:ext uri="{FF2B5EF4-FFF2-40B4-BE49-F238E27FC236}">
                  <a16:creationId xmlns:a16="http://schemas.microsoft.com/office/drawing/2014/main" id="{4EA9CC47-3707-BF8D-21ED-8C6C9DB22015}"/>
                </a:ext>
              </a:extLst>
            </p:cNvPr>
            <p:cNvGrpSpPr/>
            <p:nvPr/>
          </p:nvGrpSpPr>
          <p:grpSpPr>
            <a:xfrm>
              <a:off x="10510829" y="2379617"/>
              <a:ext cx="1188845" cy="284790"/>
              <a:chOff x="8551011" y="5779005"/>
              <a:chExt cx="1150972" cy="284790"/>
            </a:xfrm>
          </p:grpSpPr>
          <p:pic>
            <p:nvPicPr>
              <p:cNvPr id="2060" name="Graphic 2059">
                <a:extLst>
                  <a:ext uri="{FF2B5EF4-FFF2-40B4-BE49-F238E27FC236}">
                    <a16:creationId xmlns:a16="http://schemas.microsoft.com/office/drawing/2014/main" id="{5E1E0A61-9AA2-FB75-3CE4-B9CEA2AA940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51011" y="5812774"/>
                <a:ext cx="251021" cy="251021"/>
              </a:xfrm>
              <a:prstGeom prst="rect">
                <a:avLst/>
              </a:prstGeom>
            </p:spPr>
          </p:pic>
          <p:sp>
            <p:nvSpPr>
              <p:cNvPr id="2061" name="TextBox 2060">
                <a:extLst>
                  <a:ext uri="{FF2B5EF4-FFF2-40B4-BE49-F238E27FC236}">
                    <a16:creationId xmlns:a16="http://schemas.microsoft.com/office/drawing/2014/main" id="{0223F0FA-84B4-8767-5FB7-9B86090D4A37}"/>
                  </a:ext>
                </a:extLst>
              </p:cNvPr>
              <p:cNvSpPr txBox="1"/>
              <p:nvPr/>
            </p:nvSpPr>
            <p:spPr>
              <a:xfrm>
                <a:off x="8802032" y="5779005"/>
                <a:ext cx="89995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E2s_v6</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A06B057E-17AB-5F44-E508-21D154AA4CF4}"/>
                </a:ext>
              </a:extLst>
            </p:cNvPr>
            <p:cNvSpPr>
              <a:spLocks/>
            </p:cNvSpPr>
            <p:nvPr/>
          </p:nvSpPr>
          <p:spPr bwMode="auto">
            <a:xfrm>
              <a:off x="586740" y="1440863"/>
              <a:ext cx="2535873" cy="1488864"/>
            </a:xfrm>
            <a:prstGeom prst="roundRect">
              <a:avLst>
                <a:gd name="adj" fmla="val 8818"/>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6" name="Rectangle 35">
              <a:extLst>
                <a:ext uri="{FF2B5EF4-FFF2-40B4-BE49-F238E27FC236}">
                  <a16:creationId xmlns:a16="http://schemas.microsoft.com/office/drawing/2014/main" id="{0467381A-C36B-C98A-F1AE-605CBA635416}"/>
                </a:ext>
              </a:extLst>
            </p:cNvPr>
            <p:cNvSpPr/>
            <p:nvPr/>
          </p:nvSpPr>
          <p:spPr bwMode="auto">
            <a:xfrm>
              <a:off x="1644708" y="1939074"/>
              <a:ext cx="1675900"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Node auto provisioning</a:t>
              </a:r>
            </a:p>
          </p:txBody>
        </p:sp>
        <p:sp>
          <p:nvSpPr>
            <p:cNvPr id="2073" name="Oval 2072">
              <a:extLst>
                <a:ext uri="{FF2B5EF4-FFF2-40B4-BE49-F238E27FC236}">
                  <a16:creationId xmlns:a16="http://schemas.microsoft.com/office/drawing/2014/main" id="{F6EE1595-81B7-F4DD-BFB5-2D3C8350CB33}"/>
                </a:ext>
              </a:extLst>
            </p:cNvPr>
            <p:cNvSpPr/>
            <p:nvPr/>
          </p:nvSpPr>
          <p:spPr bwMode="auto">
            <a:xfrm flipH="1">
              <a:off x="756361" y="1823343"/>
              <a:ext cx="723902" cy="723904"/>
            </a:xfrm>
            <a:prstGeom prst="ellipse">
              <a:avLst/>
            </a:prstGeom>
            <a:gradFill flip="none" rotWithShape="1">
              <a:gsLst>
                <a:gs pos="0">
                  <a:srgbClr val="49C5B1"/>
                </a:gs>
                <a:gs pos="100000">
                  <a:srgbClr val="0078D4"/>
                </a:gs>
              </a:gsLst>
              <a:lin ang="13500000" scaled="0"/>
              <a:tileRect/>
            </a:gradFill>
            <a:ln w="10795" cap="flat" cmpd="sng" algn="ctr">
              <a:noFill/>
              <a:prstDash val="solid"/>
            </a:ln>
            <a:effectLst/>
          </p:spPr>
          <p:txBody>
            <a:bodyPr wrap="square"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Sans Text Semibold"/>
                <a:ea typeface="+mn-ea"/>
                <a:cs typeface="Segoe UI" panose="020B0502040204020203" pitchFamily="34" charset="0"/>
              </a:endParaRPr>
            </a:p>
          </p:txBody>
        </p:sp>
        <p:pic>
          <p:nvPicPr>
            <p:cNvPr id="2075" name="Graphic 2074">
              <a:extLst>
                <a:ext uri="{FF2B5EF4-FFF2-40B4-BE49-F238E27FC236}">
                  <a16:creationId xmlns:a16="http://schemas.microsoft.com/office/drawing/2014/main" id="{67428D45-BEDA-4D8C-2E6B-3B9E3BD07D76}"/>
                </a:ext>
              </a:extLst>
            </p:cNvPr>
            <p:cNvPicPr>
              <a:picLocks noChangeAspect="1"/>
            </p:cNvPicPr>
            <p:nvPr/>
          </p:nvPicPr>
          <p:blipFill>
            <a:blip r:embed="rId3">
              <a:extLst>
                <a:ext uri="{96DAC541-7B7A-43D3-8B79-37D633B846F1}">
                  <asvg:svgBlip xmlns:asvg="http://schemas.microsoft.com/office/drawing/2016/SVG/main" r:embed="rId9"/>
                </a:ext>
              </a:extLst>
            </a:blip>
            <a:stretch>
              <a:fillRect/>
            </a:stretch>
          </p:blipFill>
          <p:spPr>
            <a:xfrm>
              <a:off x="912605" y="1994457"/>
              <a:ext cx="430785" cy="381677"/>
            </a:xfrm>
            <a:prstGeom prst="rect">
              <a:avLst/>
            </a:prstGeom>
          </p:spPr>
        </p:pic>
      </p:grpSp>
      <p:grpSp>
        <p:nvGrpSpPr>
          <p:cNvPr id="2091" name="Group 2090">
            <a:extLst>
              <a:ext uri="{FF2B5EF4-FFF2-40B4-BE49-F238E27FC236}">
                <a16:creationId xmlns:a16="http://schemas.microsoft.com/office/drawing/2014/main" id="{40043E27-A41B-E6A7-34B0-0A7D2F56C114}"/>
              </a:ext>
            </a:extLst>
          </p:cNvPr>
          <p:cNvGrpSpPr/>
          <p:nvPr/>
        </p:nvGrpSpPr>
        <p:grpSpPr>
          <a:xfrm>
            <a:off x="592880" y="3108429"/>
            <a:ext cx="11009048" cy="1488864"/>
            <a:chOff x="592880" y="3108429"/>
            <a:chExt cx="11009048" cy="1488864"/>
          </a:xfrm>
        </p:grpSpPr>
        <p:sp>
          <p:nvSpPr>
            <p:cNvPr id="2079" name="Rectangle: Rounded Corners 2078">
              <a:extLst>
                <a:ext uri="{FF2B5EF4-FFF2-40B4-BE49-F238E27FC236}">
                  <a16:creationId xmlns:a16="http://schemas.microsoft.com/office/drawing/2014/main" id="{3CAA826D-ED3A-AB61-1D9C-F8C5DD7388F0}"/>
                </a:ext>
              </a:extLst>
            </p:cNvPr>
            <p:cNvSpPr>
              <a:spLocks/>
            </p:cNvSpPr>
            <p:nvPr/>
          </p:nvSpPr>
          <p:spPr bwMode="auto">
            <a:xfrm>
              <a:off x="592880" y="3108429"/>
              <a:ext cx="11009048" cy="1488864"/>
            </a:xfrm>
            <a:prstGeom prst="roundRect">
              <a:avLst>
                <a:gd name="adj" fmla="val 8818"/>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3" name="Rectangle: Rounded Corners 2">
              <a:extLst>
                <a:ext uri="{FF2B5EF4-FFF2-40B4-BE49-F238E27FC236}">
                  <a16:creationId xmlns:a16="http://schemas.microsoft.com/office/drawing/2014/main" id="{C821DEA8-5730-A0AE-D7B0-5CE677E14996}"/>
                </a:ext>
              </a:extLst>
            </p:cNvPr>
            <p:cNvSpPr>
              <a:spLocks/>
            </p:cNvSpPr>
            <p:nvPr/>
          </p:nvSpPr>
          <p:spPr bwMode="auto">
            <a:xfrm>
              <a:off x="592880" y="3108429"/>
              <a:ext cx="2535873" cy="1488864"/>
            </a:xfrm>
            <a:prstGeom prst="roundRect">
              <a:avLst>
                <a:gd name="adj" fmla="val 8818"/>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014D77FF-47CE-BC6D-17EB-77DAB4FF7A32}"/>
                </a:ext>
              </a:extLst>
            </p:cNvPr>
            <p:cNvSpPr/>
            <p:nvPr/>
          </p:nvSpPr>
          <p:spPr bwMode="auto">
            <a:xfrm>
              <a:off x="1644708" y="3606640"/>
              <a:ext cx="1279996"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Vertical Pod Auto-scaler</a:t>
              </a:r>
            </a:p>
          </p:txBody>
        </p:sp>
        <p:sp>
          <p:nvSpPr>
            <p:cNvPr id="8" name="Rectangle 7">
              <a:extLst>
                <a:ext uri="{FF2B5EF4-FFF2-40B4-BE49-F238E27FC236}">
                  <a16:creationId xmlns:a16="http://schemas.microsoft.com/office/drawing/2014/main" id="{B7609602-55CD-D839-65DF-55326164DA15}"/>
                </a:ext>
              </a:extLst>
            </p:cNvPr>
            <p:cNvSpPr/>
            <p:nvPr/>
          </p:nvSpPr>
          <p:spPr bwMode="auto">
            <a:xfrm>
              <a:off x="3414421" y="3637418"/>
              <a:ext cx="3278765" cy="43088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Dynamically </a:t>
              </a: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updates the requests and limits</a:t>
              </a: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 based on usage metrics.</a:t>
              </a:r>
            </a:p>
          </p:txBody>
        </p:sp>
        <p:pic>
          <p:nvPicPr>
            <p:cNvPr id="19" name="Graphic 18">
              <a:extLst>
                <a:ext uri="{FF2B5EF4-FFF2-40B4-BE49-F238E27FC236}">
                  <a16:creationId xmlns:a16="http://schemas.microsoft.com/office/drawing/2014/main" id="{924BD822-B3AE-6AA0-083D-A017DF651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45740" y="3529850"/>
              <a:ext cx="647700" cy="628650"/>
            </a:xfrm>
            <a:prstGeom prst="rect">
              <a:avLst/>
            </a:prstGeom>
          </p:spPr>
        </p:pic>
        <p:pic>
          <p:nvPicPr>
            <p:cNvPr id="20" name="Graphic 19">
              <a:extLst>
                <a:ext uri="{FF2B5EF4-FFF2-40B4-BE49-F238E27FC236}">
                  <a16:creationId xmlns:a16="http://schemas.microsoft.com/office/drawing/2014/main" id="{A7167866-2CFB-DDD5-EF3E-854CCE94F3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38316" y="3383972"/>
              <a:ext cx="948298" cy="920407"/>
            </a:xfrm>
            <a:prstGeom prst="rect">
              <a:avLst/>
            </a:prstGeom>
          </p:spPr>
        </p:pic>
        <p:cxnSp>
          <p:nvCxnSpPr>
            <p:cNvPr id="23" name="Straight Arrow Connector 22">
              <a:extLst>
                <a:ext uri="{FF2B5EF4-FFF2-40B4-BE49-F238E27FC236}">
                  <a16:creationId xmlns:a16="http://schemas.microsoft.com/office/drawing/2014/main" id="{752CA931-9F63-CF56-0B9D-458F1B8E7A2A}"/>
                </a:ext>
              </a:extLst>
            </p:cNvPr>
            <p:cNvCxnSpPr>
              <a:cxnSpLocks/>
            </p:cNvCxnSpPr>
            <p:nvPr/>
          </p:nvCxnSpPr>
          <p:spPr>
            <a:xfrm flipV="1">
              <a:off x="10013950" y="3388781"/>
              <a:ext cx="0" cy="978994"/>
            </a:xfrm>
            <a:prstGeom prst="straightConnector1">
              <a:avLst/>
            </a:prstGeom>
            <a:ln>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1E5A6B3-C9C6-9269-8D06-2DC393B9E1F1}"/>
                </a:ext>
              </a:extLst>
            </p:cNvPr>
            <p:cNvSpPr txBox="1"/>
            <p:nvPr/>
          </p:nvSpPr>
          <p:spPr>
            <a:xfrm>
              <a:off x="10141287" y="3659509"/>
              <a:ext cx="1354222" cy="369332"/>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Update resource requests and limits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Oval 46">
              <a:extLst>
                <a:ext uri="{FF2B5EF4-FFF2-40B4-BE49-F238E27FC236}">
                  <a16:creationId xmlns:a16="http://schemas.microsoft.com/office/drawing/2014/main" id="{6528F5E3-7346-48F4-C7B5-5C54667EADBB}"/>
                </a:ext>
              </a:extLst>
            </p:cNvPr>
            <p:cNvSpPr/>
            <p:nvPr/>
          </p:nvSpPr>
          <p:spPr bwMode="auto">
            <a:xfrm flipH="1">
              <a:off x="756842" y="3490909"/>
              <a:ext cx="723902" cy="723904"/>
            </a:xfrm>
            <a:prstGeom prst="ellipse">
              <a:avLst/>
            </a:prstGeom>
            <a:gradFill flip="none" rotWithShape="1">
              <a:gsLst>
                <a:gs pos="0">
                  <a:srgbClr val="49C5B1"/>
                </a:gs>
                <a:gs pos="100000">
                  <a:srgbClr val="0078D4"/>
                </a:gs>
              </a:gsLst>
              <a:lin ang="13500000" scaled="0"/>
              <a:tileRect/>
            </a:gradFill>
            <a:ln w="10795" cap="flat" cmpd="sng" algn="ctr">
              <a:noFill/>
              <a:prstDash val="solid"/>
            </a:ln>
            <a:effectLst/>
          </p:spPr>
          <p:txBody>
            <a:bodyPr wrap="square"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Sans Text Semibold"/>
                <a:ea typeface="+mn-ea"/>
                <a:cs typeface="Segoe UI" panose="020B0502040204020203" pitchFamily="34" charset="0"/>
              </a:endParaRPr>
            </a:p>
          </p:txBody>
        </p:sp>
        <p:sp>
          <p:nvSpPr>
            <p:cNvPr id="45" name="Graphic 86" descr="Icon of two arrows with pointing up and the other pointing down">
              <a:extLst>
                <a:ext uri="{FF2B5EF4-FFF2-40B4-BE49-F238E27FC236}">
                  <a16:creationId xmlns:a16="http://schemas.microsoft.com/office/drawing/2014/main" id="{863BC25A-A3EA-28EC-4798-E0ACA2A0DA9A}"/>
                </a:ext>
              </a:extLst>
            </p:cNvPr>
            <p:cNvSpPr>
              <a:spLocks noChangeAspect="1"/>
            </p:cNvSpPr>
            <p:nvPr/>
          </p:nvSpPr>
          <p:spPr>
            <a:xfrm>
              <a:off x="961476" y="3732963"/>
              <a:ext cx="314634" cy="239796"/>
            </a:xfrm>
            <a:custGeom>
              <a:avLst/>
              <a:gdLst>
                <a:gd name="connsiteX0" fmla="*/ 212091 w 282791"/>
                <a:gd name="connsiteY0" fmla="*/ 0 h 215528"/>
                <a:gd name="connsiteX1" fmla="*/ 210745 w 282791"/>
                <a:gd name="connsiteY1" fmla="*/ 94 h 215528"/>
                <a:gd name="connsiteX2" fmla="*/ 201992 w 282791"/>
                <a:gd name="connsiteY2" fmla="*/ 10100 h 215528"/>
                <a:gd name="connsiteX3" fmla="*/ 201992 w 282791"/>
                <a:gd name="connsiteY3" fmla="*/ 181014 h 215528"/>
                <a:gd name="connsiteX4" fmla="*/ 158630 w 282791"/>
                <a:gd name="connsiteY4" fmla="*/ 137680 h 215528"/>
                <a:gd name="connsiteX5" fmla="*/ 157499 w 282791"/>
                <a:gd name="connsiteY5" fmla="*/ 136710 h 215528"/>
                <a:gd name="connsiteX6" fmla="*/ 143368 w 282791"/>
                <a:gd name="connsiteY6" fmla="*/ 138791 h 215528"/>
                <a:gd name="connsiteX7" fmla="*/ 144356 w 282791"/>
                <a:gd name="connsiteY7" fmla="*/ 151981 h 215528"/>
                <a:gd name="connsiteX8" fmla="*/ 205008 w 282791"/>
                <a:gd name="connsiteY8" fmla="*/ 212580 h 215528"/>
                <a:gd name="connsiteX9" fmla="*/ 206139 w 282791"/>
                <a:gd name="connsiteY9" fmla="*/ 213549 h 215528"/>
                <a:gd name="connsiteX10" fmla="*/ 219282 w 282791"/>
                <a:gd name="connsiteY10" fmla="*/ 212566 h 215528"/>
                <a:gd name="connsiteX11" fmla="*/ 279840 w 282791"/>
                <a:gd name="connsiteY11" fmla="*/ 151968 h 215528"/>
                <a:gd name="connsiteX12" fmla="*/ 280810 w 282791"/>
                <a:gd name="connsiteY12" fmla="*/ 150836 h 215528"/>
                <a:gd name="connsiteX13" fmla="*/ 279827 w 282791"/>
                <a:gd name="connsiteY13" fmla="*/ 137680 h 215528"/>
                <a:gd name="connsiteX14" fmla="*/ 278696 w 282791"/>
                <a:gd name="connsiteY14" fmla="*/ 136710 h 215528"/>
                <a:gd name="connsiteX15" fmla="*/ 265539 w 282791"/>
                <a:gd name="connsiteY15" fmla="*/ 137693 h 215528"/>
                <a:gd name="connsiteX16" fmla="*/ 222191 w 282791"/>
                <a:gd name="connsiteY16" fmla="*/ 181068 h 215528"/>
                <a:gd name="connsiteX17" fmla="*/ 222191 w 282791"/>
                <a:gd name="connsiteY17" fmla="*/ 10100 h 215528"/>
                <a:gd name="connsiteX18" fmla="*/ 222110 w 282791"/>
                <a:gd name="connsiteY18" fmla="*/ 8726 h 215528"/>
                <a:gd name="connsiteX19" fmla="*/ 212105 w 282791"/>
                <a:gd name="connsiteY19" fmla="*/ 0 h 215528"/>
                <a:gd name="connsiteX20" fmla="*/ 63477 w 282791"/>
                <a:gd name="connsiteY20" fmla="*/ 2963 h 215528"/>
                <a:gd name="connsiteX21" fmla="*/ 2959 w 282791"/>
                <a:gd name="connsiteY21" fmla="*/ 63494 h 215528"/>
                <a:gd name="connsiteX22" fmla="*/ 1976 w 282791"/>
                <a:gd name="connsiteY22" fmla="*/ 64625 h 215528"/>
                <a:gd name="connsiteX23" fmla="*/ 2959 w 282791"/>
                <a:gd name="connsiteY23" fmla="*/ 77768 h 215528"/>
                <a:gd name="connsiteX24" fmla="*/ 4090 w 282791"/>
                <a:gd name="connsiteY24" fmla="*/ 78751 h 215528"/>
                <a:gd name="connsiteX25" fmla="*/ 17233 w 282791"/>
                <a:gd name="connsiteY25" fmla="*/ 77768 h 215528"/>
                <a:gd name="connsiteX26" fmla="*/ 60555 w 282791"/>
                <a:gd name="connsiteY26" fmla="*/ 34433 h 215528"/>
                <a:gd name="connsiteX27" fmla="*/ 60555 w 282791"/>
                <a:gd name="connsiteY27" fmla="*/ 205429 h 215528"/>
                <a:gd name="connsiteX28" fmla="*/ 60662 w 282791"/>
                <a:gd name="connsiteY28" fmla="*/ 206802 h 215528"/>
                <a:gd name="connsiteX29" fmla="*/ 70668 w 282791"/>
                <a:gd name="connsiteY29" fmla="*/ 215529 h 215528"/>
                <a:gd name="connsiteX30" fmla="*/ 72028 w 282791"/>
                <a:gd name="connsiteY30" fmla="*/ 215434 h 215528"/>
                <a:gd name="connsiteX31" fmla="*/ 80768 w 282791"/>
                <a:gd name="connsiteY31" fmla="*/ 205429 h 215528"/>
                <a:gd name="connsiteX32" fmla="*/ 80754 w 282791"/>
                <a:gd name="connsiteY32" fmla="*/ 34460 h 215528"/>
                <a:gd name="connsiteX33" fmla="*/ 124156 w 282791"/>
                <a:gd name="connsiteY33" fmla="*/ 77782 h 215528"/>
                <a:gd name="connsiteX34" fmla="*/ 125287 w 282791"/>
                <a:gd name="connsiteY34" fmla="*/ 78751 h 215528"/>
                <a:gd name="connsiteX35" fmla="*/ 139405 w 282791"/>
                <a:gd name="connsiteY35" fmla="*/ 76581 h 215528"/>
                <a:gd name="connsiteX36" fmla="*/ 138417 w 282791"/>
                <a:gd name="connsiteY36" fmla="*/ 63480 h 215528"/>
                <a:gd name="connsiteX37" fmla="*/ 77765 w 282791"/>
                <a:gd name="connsiteY37" fmla="*/ 2963 h 215528"/>
                <a:gd name="connsiteX38" fmla="*/ 76620 w 282791"/>
                <a:gd name="connsiteY38" fmla="*/ 1993 h 215528"/>
                <a:gd name="connsiteX39" fmla="*/ 63477 w 282791"/>
                <a:gd name="connsiteY39" fmla="*/ 2976 h 215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2791" h="215528">
                  <a:moveTo>
                    <a:pt x="212091" y="0"/>
                  </a:moveTo>
                  <a:lnTo>
                    <a:pt x="210745" y="94"/>
                  </a:lnTo>
                  <a:cubicBezTo>
                    <a:pt x="205734" y="768"/>
                    <a:pt x="201994" y="5044"/>
                    <a:pt x="201992" y="10100"/>
                  </a:cubicBezTo>
                  <a:lnTo>
                    <a:pt x="201992" y="181014"/>
                  </a:lnTo>
                  <a:lnTo>
                    <a:pt x="158630" y="137680"/>
                  </a:lnTo>
                  <a:lnTo>
                    <a:pt x="157499" y="136710"/>
                  </a:lnTo>
                  <a:cubicBezTo>
                    <a:pt x="153022" y="133383"/>
                    <a:pt x="146695" y="134314"/>
                    <a:pt x="143368" y="138791"/>
                  </a:cubicBezTo>
                  <a:cubicBezTo>
                    <a:pt x="140372" y="142822"/>
                    <a:pt x="140793" y="148441"/>
                    <a:pt x="144356" y="151981"/>
                  </a:cubicBezTo>
                  <a:lnTo>
                    <a:pt x="205008" y="212580"/>
                  </a:lnTo>
                  <a:lnTo>
                    <a:pt x="206139" y="213549"/>
                  </a:lnTo>
                  <a:cubicBezTo>
                    <a:pt x="210160" y="216519"/>
                    <a:pt x="215748" y="216101"/>
                    <a:pt x="219282" y="212566"/>
                  </a:cubicBezTo>
                  <a:lnTo>
                    <a:pt x="279840" y="151968"/>
                  </a:lnTo>
                  <a:lnTo>
                    <a:pt x="280810" y="150836"/>
                  </a:lnTo>
                  <a:cubicBezTo>
                    <a:pt x="283788" y="146813"/>
                    <a:pt x="283369" y="141216"/>
                    <a:pt x="279827" y="137680"/>
                  </a:cubicBezTo>
                  <a:lnTo>
                    <a:pt x="278696" y="136710"/>
                  </a:lnTo>
                  <a:cubicBezTo>
                    <a:pt x="274672" y="133733"/>
                    <a:pt x="269075" y="134151"/>
                    <a:pt x="265539" y="137693"/>
                  </a:cubicBezTo>
                  <a:lnTo>
                    <a:pt x="222191" y="181068"/>
                  </a:lnTo>
                  <a:lnTo>
                    <a:pt x="222191" y="10100"/>
                  </a:lnTo>
                  <a:lnTo>
                    <a:pt x="222110" y="8726"/>
                  </a:lnTo>
                  <a:cubicBezTo>
                    <a:pt x="221424" y="3726"/>
                    <a:pt x="217152" y="0"/>
                    <a:pt x="212105" y="0"/>
                  </a:cubicBezTo>
                  <a:close/>
                  <a:moveTo>
                    <a:pt x="63477" y="2963"/>
                  </a:moveTo>
                  <a:lnTo>
                    <a:pt x="2959" y="63494"/>
                  </a:lnTo>
                  <a:lnTo>
                    <a:pt x="1976" y="64625"/>
                  </a:lnTo>
                  <a:cubicBezTo>
                    <a:pt x="-994" y="68646"/>
                    <a:pt x="-576" y="74234"/>
                    <a:pt x="2959" y="77768"/>
                  </a:cubicBezTo>
                  <a:lnTo>
                    <a:pt x="4090" y="78751"/>
                  </a:lnTo>
                  <a:cubicBezTo>
                    <a:pt x="8111" y="81721"/>
                    <a:pt x="13699" y="81303"/>
                    <a:pt x="17233" y="77768"/>
                  </a:cubicBezTo>
                  <a:lnTo>
                    <a:pt x="60555" y="34433"/>
                  </a:lnTo>
                  <a:lnTo>
                    <a:pt x="60555" y="205429"/>
                  </a:lnTo>
                  <a:lnTo>
                    <a:pt x="60662" y="206802"/>
                  </a:lnTo>
                  <a:cubicBezTo>
                    <a:pt x="61349" y="211803"/>
                    <a:pt x="65621" y="215528"/>
                    <a:pt x="70668" y="215529"/>
                  </a:cubicBezTo>
                  <a:lnTo>
                    <a:pt x="72028" y="215434"/>
                  </a:lnTo>
                  <a:cubicBezTo>
                    <a:pt x="77033" y="214754"/>
                    <a:pt x="80766" y="210480"/>
                    <a:pt x="80768" y="205429"/>
                  </a:cubicBezTo>
                  <a:lnTo>
                    <a:pt x="80754" y="34460"/>
                  </a:lnTo>
                  <a:lnTo>
                    <a:pt x="124156" y="77782"/>
                  </a:lnTo>
                  <a:lnTo>
                    <a:pt x="125287" y="78751"/>
                  </a:lnTo>
                  <a:cubicBezTo>
                    <a:pt x="129785" y="82050"/>
                    <a:pt x="136106" y="81078"/>
                    <a:pt x="139405" y="76581"/>
                  </a:cubicBezTo>
                  <a:cubicBezTo>
                    <a:pt x="142348" y="72567"/>
                    <a:pt x="141929" y="67007"/>
                    <a:pt x="138417" y="63480"/>
                  </a:cubicBezTo>
                  <a:lnTo>
                    <a:pt x="77765" y="2963"/>
                  </a:lnTo>
                  <a:lnTo>
                    <a:pt x="76620" y="1993"/>
                  </a:lnTo>
                  <a:cubicBezTo>
                    <a:pt x="72599" y="-977"/>
                    <a:pt x="67011" y="-559"/>
                    <a:pt x="63477" y="2976"/>
                  </a:cubicBezTo>
                  <a:close/>
                </a:path>
              </a:pathLst>
            </a:custGeom>
            <a:solidFill>
              <a:schemeClr val="tx1">
                <a:lumMod val="75000"/>
                <a:lumOff val="25000"/>
              </a:schemeClr>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2087" name="Straight Arrow Connector 2086">
              <a:extLst>
                <a:ext uri="{FF2B5EF4-FFF2-40B4-BE49-F238E27FC236}">
                  <a16:creationId xmlns:a16="http://schemas.microsoft.com/office/drawing/2014/main" id="{CC5B9F9A-2582-17F3-E26B-8ECB3A86229F}"/>
                </a:ext>
              </a:extLst>
            </p:cNvPr>
            <p:cNvCxnSpPr>
              <a:cxnSpLocks/>
            </p:cNvCxnSpPr>
            <p:nvPr/>
          </p:nvCxnSpPr>
          <p:spPr>
            <a:xfrm>
              <a:off x="8293157" y="3893445"/>
              <a:ext cx="281513" cy="0"/>
            </a:xfrm>
            <a:prstGeom prst="straightConnector1">
              <a:avLst/>
            </a:prstGeom>
            <a:ln>
              <a:solidFill>
                <a:schemeClr val="tx1">
                  <a:lumMod val="75000"/>
                  <a:lumOff val="2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grpSp>
        <p:nvGrpSpPr>
          <p:cNvPr id="2092" name="Group 2091">
            <a:extLst>
              <a:ext uri="{FF2B5EF4-FFF2-40B4-BE49-F238E27FC236}">
                <a16:creationId xmlns:a16="http://schemas.microsoft.com/office/drawing/2014/main" id="{4557D402-2149-92DE-E735-88A3FD1C35AA}"/>
              </a:ext>
            </a:extLst>
          </p:cNvPr>
          <p:cNvGrpSpPr/>
          <p:nvPr/>
        </p:nvGrpSpPr>
        <p:grpSpPr>
          <a:xfrm>
            <a:off x="592880" y="4775995"/>
            <a:ext cx="11009048" cy="1488864"/>
            <a:chOff x="592880" y="4775995"/>
            <a:chExt cx="11009048" cy="1488864"/>
          </a:xfrm>
        </p:grpSpPr>
        <p:sp>
          <p:nvSpPr>
            <p:cNvPr id="2080" name="Rectangle: Rounded Corners 2079">
              <a:extLst>
                <a:ext uri="{FF2B5EF4-FFF2-40B4-BE49-F238E27FC236}">
                  <a16:creationId xmlns:a16="http://schemas.microsoft.com/office/drawing/2014/main" id="{59869519-0436-6F65-0156-389B8E1E5300}"/>
                </a:ext>
              </a:extLst>
            </p:cNvPr>
            <p:cNvSpPr>
              <a:spLocks/>
            </p:cNvSpPr>
            <p:nvPr/>
          </p:nvSpPr>
          <p:spPr bwMode="auto">
            <a:xfrm>
              <a:off x="592880" y="4775995"/>
              <a:ext cx="11009048" cy="1488864"/>
            </a:xfrm>
            <a:prstGeom prst="roundRect">
              <a:avLst>
                <a:gd name="adj" fmla="val 8818"/>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12" name="Rectangle 11">
              <a:extLst>
                <a:ext uri="{FF2B5EF4-FFF2-40B4-BE49-F238E27FC236}">
                  <a16:creationId xmlns:a16="http://schemas.microsoft.com/office/drawing/2014/main" id="{177A245D-0F5F-5D35-D642-4D2FEAF43DA9}"/>
                </a:ext>
              </a:extLst>
            </p:cNvPr>
            <p:cNvSpPr/>
            <p:nvPr/>
          </p:nvSpPr>
          <p:spPr bwMode="auto">
            <a:xfrm>
              <a:off x="3414421" y="5197262"/>
              <a:ext cx="3638893" cy="6463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Event-based scaling </a:t>
              </a:r>
              <a:r>
                <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rPr>
                <a:t>that works with 70+ built-in scalers such as Service Bus, Event Hub, Azure Monitor, Prometheus, Redis, and more. </a:t>
              </a:r>
            </a:p>
          </p:txBody>
        </p:sp>
        <p:pic>
          <p:nvPicPr>
            <p:cNvPr id="27" name="Picture 26">
              <a:extLst>
                <a:ext uri="{FF2B5EF4-FFF2-40B4-BE49-F238E27FC236}">
                  <a16:creationId xmlns:a16="http://schemas.microsoft.com/office/drawing/2014/main" id="{B1E18DB5-8D59-B3F0-B3C7-2B57B5617AC1}"/>
                </a:ext>
              </a:extLst>
            </p:cNvPr>
            <p:cNvPicPr>
              <a:picLocks noChangeAspect="1"/>
            </p:cNvPicPr>
            <p:nvPr/>
          </p:nvPicPr>
          <p:blipFill>
            <a:blip r:embed="rId10"/>
            <a:stretch>
              <a:fillRect/>
            </a:stretch>
          </p:blipFill>
          <p:spPr>
            <a:xfrm>
              <a:off x="8928308" y="5195587"/>
              <a:ext cx="968314" cy="409113"/>
            </a:xfrm>
            <a:prstGeom prst="rect">
              <a:avLst/>
            </a:prstGeom>
          </p:spPr>
        </p:pic>
        <p:pic>
          <p:nvPicPr>
            <p:cNvPr id="28" name="Graphic 27">
              <a:extLst>
                <a:ext uri="{FF2B5EF4-FFF2-40B4-BE49-F238E27FC236}">
                  <a16:creationId xmlns:a16="http://schemas.microsoft.com/office/drawing/2014/main" id="{8991CED4-C6D0-0C2F-4591-11BD3E3204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22083" y="5252636"/>
              <a:ext cx="295014" cy="295014"/>
            </a:xfrm>
            <a:prstGeom prst="rect">
              <a:avLst/>
            </a:prstGeom>
          </p:spPr>
        </p:pic>
        <p:sp>
          <p:nvSpPr>
            <p:cNvPr id="30" name="TextBox 29">
              <a:extLst>
                <a:ext uri="{FF2B5EF4-FFF2-40B4-BE49-F238E27FC236}">
                  <a16:creationId xmlns:a16="http://schemas.microsoft.com/office/drawing/2014/main" id="{910AB2B8-3897-CBD4-D6D9-4199E32C6409}"/>
                </a:ext>
              </a:extLst>
            </p:cNvPr>
            <p:cNvSpPr txBox="1"/>
            <p:nvPr/>
          </p:nvSpPr>
          <p:spPr>
            <a:xfrm>
              <a:off x="7319615" y="5655187"/>
              <a:ext cx="899951"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Trigger</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TextBox 30">
              <a:extLst>
                <a:ext uri="{FF2B5EF4-FFF2-40B4-BE49-F238E27FC236}">
                  <a16:creationId xmlns:a16="http://schemas.microsoft.com/office/drawing/2014/main" id="{362C7021-CCA5-80E5-CB4A-C950BB3BFE30}"/>
                </a:ext>
              </a:extLst>
            </p:cNvPr>
            <p:cNvSpPr txBox="1"/>
            <p:nvPr/>
          </p:nvSpPr>
          <p:spPr>
            <a:xfrm>
              <a:off x="8059973" y="5655187"/>
              <a:ext cx="2704985"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Metrics Adapter | Scaler | Controller</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pic>
          <p:nvPicPr>
            <p:cNvPr id="32" name="Graphic 31">
              <a:extLst>
                <a:ext uri="{FF2B5EF4-FFF2-40B4-BE49-F238E27FC236}">
                  <a16:creationId xmlns:a16="http://schemas.microsoft.com/office/drawing/2014/main" id="{60A35BC4-3F82-1762-215C-22711F3DEBA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45715" y="5197654"/>
              <a:ext cx="404979" cy="404979"/>
            </a:xfrm>
            <a:prstGeom prst="rect">
              <a:avLst/>
            </a:prstGeom>
          </p:spPr>
        </p:pic>
        <p:cxnSp>
          <p:nvCxnSpPr>
            <p:cNvPr id="33" name="Straight Arrow Connector 32">
              <a:extLst>
                <a:ext uri="{FF2B5EF4-FFF2-40B4-BE49-F238E27FC236}">
                  <a16:creationId xmlns:a16="http://schemas.microsoft.com/office/drawing/2014/main" id="{8D0CA09E-2EAA-CF50-95ED-97D99227F028}"/>
                </a:ext>
              </a:extLst>
            </p:cNvPr>
            <p:cNvCxnSpPr>
              <a:cxnSpLocks/>
            </p:cNvCxnSpPr>
            <p:nvPr/>
          </p:nvCxnSpPr>
          <p:spPr>
            <a:xfrm>
              <a:off x="10267024" y="5400143"/>
              <a:ext cx="411783" cy="0"/>
            </a:xfrm>
            <a:prstGeom prst="straightConnector1">
              <a:avLst/>
            </a:prstGeom>
            <a:ln>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96EF2270-24A2-98DC-6520-F9CCD7CE80EA}"/>
                </a:ext>
              </a:extLst>
            </p:cNvPr>
            <p:cNvSpPr txBox="1"/>
            <p:nvPr/>
          </p:nvSpPr>
          <p:spPr>
            <a:xfrm>
              <a:off x="10599309" y="5655187"/>
              <a:ext cx="899951"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HPA</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697A4F1D-9392-8BE3-3FAE-CE2C5A745C67}"/>
                </a:ext>
              </a:extLst>
            </p:cNvPr>
            <p:cNvSpPr>
              <a:spLocks/>
            </p:cNvSpPr>
            <p:nvPr/>
          </p:nvSpPr>
          <p:spPr bwMode="auto">
            <a:xfrm>
              <a:off x="592880" y="4775995"/>
              <a:ext cx="2535873" cy="1488864"/>
            </a:xfrm>
            <a:prstGeom prst="roundRect">
              <a:avLst>
                <a:gd name="adj" fmla="val 8818"/>
              </a:avLst>
            </a:prstGeom>
            <a:solidFill>
              <a:schemeClr val="tx1">
                <a:alpha val="5000"/>
              </a:schemeClr>
            </a:solidFill>
            <a:ln w="25400" cap="rnd">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AA64F3E2-5DEA-FE3F-00E0-1ED9A9B9732A}"/>
                </a:ext>
              </a:extLst>
            </p:cNvPr>
            <p:cNvSpPr/>
            <p:nvPr/>
          </p:nvSpPr>
          <p:spPr bwMode="auto">
            <a:xfrm>
              <a:off x="1644708" y="5027985"/>
              <a:ext cx="1397393" cy="9848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Kubernetes Event Driven Auto-scaler (KEDA)</a:t>
              </a:r>
            </a:p>
          </p:txBody>
        </p:sp>
        <p:sp>
          <p:nvSpPr>
            <p:cNvPr id="62" name="Oval 61">
              <a:extLst>
                <a:ext uri="{FF2B5EF4-FFF2-40B4-BE49-F238E27FC236}">
                  <a16:creationId xmlns:a16="http://schemas.microsoft.com/office/drawing/2014/main" id="{406E174D-FD86-FB67-6731-69C63D5992BD}"/>
                </a:ext>
              </a:extLst>
            </p:cNvPr>
            <p:cNvSpPr/>
            <p:nvPr/>
          </p:nvSpPr>
          <p:spPr bwMode="auto">
            <a:xfrm flipH="1">
              <a:off x="756842" y="5158475"/>
              <a:ext cx="723902" cy="723904"/>
            </a:xfrm>
            <a:prstGeom prst="ellipse">
              <a:avLst/>
            </a:prstGeom>
            <a:gradFill flip="none" rotWithShape="1">
              <a:gsLst>
                <a:gs pos="0">
                  <a:srgbClr val="49C5B1"/>
                </a:gs>
                <a:gs pos="100000">
                  <a:srgbClr val="0078D4"/>
                </a:gs>
              </a:gsLst>
              <a:lin ang="13500000" scaled="0"/>
              <a:tileRect/>
            </a:gradFill>
            <a:ln w="10795" cap="flat" cmpd="sng" algn="ctr">
              <a:noFill/>
              <a:prstDash val="solid"/>
            </a:ln>
            <a:effectLst/>
          </p:spPr>
          <p:txBody>
            <a:bodyPr wrap="square" lIns="0" tIns="0" rIns="0" bIns="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err="1">
                <a:ln>
                  <a:noFill/>
                </a:ln>
                <a:solidFill>
                  <a:srgbClr val="FFFFFF"/>
                </a:solidFill>
                <a:effectLst/>
                <a:uLnTx/>
                <a:uFillTx/>
                <a:latin typeface="Segoe Sans Text Semibold"/>
                <a:ea typeface="+mn-ea"/>
                <a:cs typeface="Segoe UI" panose="020B0502040204020203" pitchFamily="34" charset="0"/>
              </a:endParaRPr>
            </a:p>
          </p:txBody>
        </p:sp>
        <p:sp>
          <p:nvSpPr>
            <p:cNvPr id="60" name="Graphic 16" descr="Icon of four diagonal arrows pointing away from each other">
              <a:extLst>
                <a:ext uri="{FF2B5EF4-FFF2-40B4-BE49-F238E27FC236}">
                  <a16:creationId xmlns:a16="http://schemas.microsoft.com/office/drawing/2014/main" id="{CFDBC842-D3C4-6019-5219-8E83DE0382B5}"/>
                </a:ext>
              </a:extLst>
            </p:cNvPr>
            <p:cNvSpPr>
              <a:spLocks noChangeAspect="1"/>
            </p:cNvSpPr>
            <p:nvPr/>
          </p:nvSpPr>
          <p:spPr>
            <a:xfrm>
              <a:off x="969473" y="5371112"/>
              <a:ext cx="298641" cy="298630"/>
            </a:xfrm>
            <a:custGeom>
              <a:avLst/>
              <a:gdLst>
                <a:gd name="connsiteX0" fmla="*/ 81532 w 319440"/>
                <a:gd name="connsiteY0" fmla="*/ 219105 h 319426"/>
                <a:gd name="connsiteX1" fmla="*/ 100350 w 319440"/>
                <a:gd name="connsiteY1" fmla="*/ 219105 h 319426"/>
                <a:gd name="connsiteX2" fmla="*/ 100350 w 319440"/>
                <a:gd name="connsiteY2" fmla="*/ 237922 h 319426"/>
                <a:gd name="connsiteX3" fmla="*/ 45437 w 319440"/>
                <a:gd name="connsiteY3" fmla="*/ 292813 h 319426"/>
                <a:gd name="connsiteX4" fmla="*/ 84273 w 319440"/>
                <a:gd name="connsiteY4" fmla="*/ 292813 h 319426"/>
                <a:gd name="connsiteX5" fmla="*/ 97458 w 319440"/>
                <a:gd name="connsiteY5" fmla="*/ 304314 h 319426"/>
                <a:gd name="connsiteX6" fmla="*/ 97580 w 319440"/>
                <a:gd name="connsiteY6" fmla="*/ 306120 h 319426"/>
                <a:gd name="connsiteX7" fmla="*/ 84273 w 319440"/>
                <a:gd name="connsiteY7" fmla="*/ 319426 h 319426"/>
                <a:gd name="connsiteX8" fmla="*/ 13306 w 319440"/>
                <a:gd name="connsiteY8" fmla="*/ 319426 h 319426"/>
                <a:gd name="connsiteX9" fmla="*/ 0 w 319440"/>
                <a:gd name="connsiteY9" fmla="*/ 306120 h 319426"/>
                <a:gd name="connsiteX10" fmla="*/ 0 w 319440"/>
                <a:gd name="connsiteY10" fmla="*/ 235153 h 319426"/>
                <a:gd name="connsiteX11" fmla="*/ 13306 w 319440"/>
                <a:gd name="connsiteY11" fmla="*/ 221846 h 319426"/>
                <a:gd name="connsiteX12" fmla="*/ 26613 w 319440"/>
                <a:gd name="connsiteY12" fmla="*/ 235153 h 319426"/>
                <a:gd name="connsiteX13" fmla="*/ 26613 w 319440"/>
                <a:gd name="connsiteY13" fmla="*/ 273989 h 319426"/>
                <a:gd name="connsiteX14" fmla="*/ 81532 w 319440"/>
                <a:gd name="connsiteY14" fmla="*/ 219105 h 319426"/>
                <a:gd name="connsiteX15" fmla="*/ 235167 w 319440"/>
                <a:gd name="connsiteY15" fmla="*/ 319426 h 319426"/>
                <a:gd name="connsiteX16" fmla="*/ 221861 w 319440"/>
                <a:gd name="connsiteY16" fmla="*/ 306120 h 319426"/>
                <a:gd name="connsiteX17" fmla="*/ 235167 w 319440"/>
                <a:gd name="connsiteY17" fmla="*/ 292813 h 319426"/>
                <a:gd name="connsiteX18" fmla="*/ 273950 w 319440"/>
                <a:gd name="connsiteY18" fmla="*/ 292813 h 319426"/>
                <a:gd name="connsiteX19" fmla="*/ 219102 w 319440"/>
                <a:gd name="connsiteY19" fmla="*/ 237919 h 319426"/>
                <a:gd name="connsiteX20" fmla="*/ 217819 w 319440"/>
                <a:gd name="connsiteY20" fmla="*/ 220594 h 319426"/>
                <a:gd name="connsiteX21" fmla="*/ 219109 w 319440"/>
                <a:gd name="connsiteY21" fmla="*/ 219102 h 319426"/>
                <a:gd name="connsiteX22" fmla="*/ 237926 w 319440"/>
                <a:gd name="connsiteY22" fmla="*/ 219109 h 319426"/>
                <a:gd name="connsiteX23" fmla="*/ 292828 w 319440"/>
                <a:gd name="connsiteY23" fmla="*/ 274043 h 319426"/>
                <a:gd name="connsiteX24" fmla="*/ 292828 w 319440"/>
                <a:gd name="connsiteY24" fmla="*/ 235153 h 319426"/>
                <a:gd name="connsiteX25" fmla="*/ 304328 w 319440"/>
                <a:gd name="connsiteY25" fmla="*/ 221969 h 319426"/>
                <a:gd name="connsiteX26" fmla="*/ 306134 w 319440"/>
                <a:gd name="connsiteY26" fmla="*/ 221846 h 319426"/>
                <a:gd name="connsiteX27" fmla="*/ 319440 w 319440"/>
                <a:gd name="connsiteY27" fmla="*/ 235153 h 319426"/>
                <a:gd name="connsiteX28" fmla="*/ 319440 w 319440"/>
                <a:gd name="connsiteY28" fmla="*/ 306120 h 319426"/>
                <a:gd name="connsiteX29" fmla="*/ 306134 w 319440"/>
                <a:gd name="connsiteY29" fmla="*/ 319426 h 319426"/>
                <a:gd name="connsiteX30" fmla="*/ 235167 w 319440"/>
                <a:gd name="connsiteY30" fmla="*/ 319426 h 319426"/>
                <a:gd name="connsiteX31" fmla="*/ 84273 w 319440"/>
                <a:gd name="connsiteY31" fmla="*/ 0 h 319426"/>
                <a:gd name="connsiteX32" fmla="*/ 97580 w 319440"/>
                <a:gd name="connsiteY32" fmla="*/ 13306 h 319426"/>
                <a:gd name="connsiteX33" fmla="*/ 84273 w 319440"/>
                <a:gd name="connsiteY33" fmla="*/ 26613 h 319426"/>
                <a:gd name="connsiteX34" fmla="*/ 45472 w 319440"/>
                <a:gd name="connsiteY34" fmla="*/ 26613 h 319426"/>
                <a:gd name="connsiteX35" fmla="*/ 100339 w 319440"/>
                <a:gd name="connsiteY35" fmla="*/ 81521 h 319426"/>
                <a:gd name="connsiteX36" fmla="*/ 101621 w 319440"/>
                <a:gd name="connsiteY36" fmla="*/ 98847 h 319426"/>
                <a:gd name="connsiteX37" fmla="*/ 100332 w 319440"/>
                <a:gd name="connsiteY37" fmla="*/ 100339 h 319426"/>
                <a:gd name="connsiteX38" fmla="*/ 81514 w 319440"/>
                <a:gd name="connsiteY38" fmla="*/ 100332 h 319426"/>
                <a:gd name="connsiteX39" fmla="*/ 26613 w 319440"/>
                <a:gd name="connsiteY39" fmla="*/ 45383 h 319426"/>
                <a:gd name="connsiteX40" fmla="*/ 26613 w 319440"/>
                <a:gd name="connsiteY40" fmla="*/ 84273 h 319426"/>
                <a:gd name="connsiteX41" fmla="*/ 15112 w 319440"/>
                <a:gd name="connsiteY41" fmla="*/ 97458 h 319426"/>
                <a:gd name="connsiteX42" fmla="*/ 13306 w 319440"/>
                <a:gd name="connsiteY42" fmla="*/ 97580 h 319426"/>
                <a:gd name="connsiteX43" fmla="*/ 0 w 319440"/>
                <a:gd name="connsiteY43" fmla="*/ 84273 h 319426"/>
                <a:gd name="connsiteX44" fmla="*/ 0 w 319440"/>
                <a:gd name="connsiteY44" fmla="*/ 13306 h 319426"/>
                <a:gd name="connsiteX45" fmla="*/ 13306 w 319440"/>
                <a:gd name="connsiteY45" fmla="*/ 0 h 319426"/>
                <a:gd name="connsiteX46" fmla="*/ 84273 w 319440"/>
                <a:gd name="connsiteY46" fmla="*/ 0 h 319426"/>
                <a:gd name="connsiteX47" fmla="*/ 306134 w 319440"/>
                <a:gd name="connsiteY47" fmla="*/ 0 h 319426"/>
                <a:gd name="connsiteX48" fmla="*/ 319440 w 319440"/>
                <a:gd name="connsiteY48" fmla="*/ 13306 h 319426"/>
                <a:gd name="connsiteX49" fmla="*/ 319440 w 319440"/>
                <a:gd name="connsiteY49" fmla="*/ 84273 h 319426"/>
                <a:gd name="connsiteX50" fmla="*/ 306134 w 319440"/>
                <a:gd name="connsiteY50" fmla="*/ 97580 h 319426"/>
                <a:gd name="connsiteX51" fmla="*/ 292828 w 319440"/>
                <a:gd name="connsiteY51" fmla="*/ 84273 h 319426"/>
                <a:gd name="connsiteX52" fmla="*/ 292828 w 319440"/>
                <a:gd name="connsiteY52" fmla="*/ 45401 h 319426"/>
                <a:gd name="connsiteX53" fmla="*/ 237924 w 319440"/>
                <a:gd name="connsiteY53" fmla="*/ 100334 h 319426"/>
                <a:gd name="connsiteX54" fmla="*/ 220599 w 319440"/>
                <a:gd name="connsiteY54" fmla="*/ 101625 h 319426"/>
                <a:gd name="connsiteX55" fmla="*/ 219107 w 319440"/>
                <a:gd name="connsiteY55" fmla="*/ 100337 h 319426"/>
                <a:gd name="connsiteX56" fmla="*/ 219104 w 319440"/>
                <a:gd name="connsiteY56" fmla="*/ 81519 h 319426"/>
                <a:gd name="connsiteX57" fmla="*/ 273968 w 319440"/>
                <a:gd name="connsiteY57" fmla="*/ 26613 h 319426"/>
                <a:gd name="connsiteX58" fmla="*/ 235167 w 319440"/>
                <a:gd name="connsiteY58" fmla="*/ 26613 h 319426"/>
                <a:gd name="connsiteX59" fmla="*/ 221981 w 319440"/>
                <a:gd name="connsiteY59" fmla="*/ 15112 h 319426"/>
                <a:gd name="connsiteX60" fmla="*/ 221861 w 319440"/>
                <a:gd name="connsiteY60" fmla="*/ 13306 h 319426"/>
                <a:gd name="connsiteX61" fmla="*/ 235167 w 319440"/>
                <a:gd name="connsiteY61" fmla="*/ 0 h 319426"/>
                <a:gd name="connsiteX62" fmla="*/ 306134 w 319440"/>
                <a:gd name="connsiteY62" fmla="*/ 0 h 31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19440" h="319426">
                  <a:moveTo>
                    <a:pt x="81532" y="219105"/>
                  </a:moveTo>
                  <a:cubicBezTo>
                    <a:pt x="86729" y="213909"/>
                    <a:pt x="95154" y="213909"/>
                    <a:pt x="100350" y="219105"/>
                  </a:cubicBezTo>
                  <a:cubicBezTo>
                    <a:pt x="105547" y="224302"/>
                    <a:pt x="105547" y="232726"/>
                    <a:pt x="100350" y="237922"/>
                  </a:cubicBezTo>
                  <a:lnTo>
                    <a:pt x="45437" y="292813"/>
                  </a:lnTo>
                  <a:lnTo>
                    <a:pt x="84273" y="292813"/>
                  </a:lnTo>
                  <a:cubicBezTo>
                    <a:pt x="91010" y="292813"/>
                    <a:pt x="96577" y="297820"/>
                    <a:pt x="97458" y="304314"/>
                  </a:cubicBezTo>
                  <a:lnTo>
                    <a:pt x="97580" y="306120"/>
                  </a:lnTo>
                  <a:cubicBezTo>
                    <a:pt x="97580" y="313468"/>
                    <a:pt x="91622" y="319426"/>
                    <a:pt x="84273" y="319426"/>
                  </a:cubicBezTo>
                  <a:lnTo>
                    <a:pt x="13306" y="319426"/>
                  </a:lnTo>
                  <a:cubicBezTo>
                    <a:pt x="5958" y="319426"/>
                    <a:pt x="0" y="313468"/>
                    <a:pt x="0" y="306120"/>
                  </a:cubicBezTo>
                  <a:lnTo>
                    <a:pt x="0" y="235153"/>
                  </a:lnTo>
                  <a:cubicBezTo>
                    <a:pt x="0" y="227804"/>
                    <a:pt x="5958" y="221846"/>
                    <a:pt x="13306" y="221846"/>
                  </a:cubicBezTo>
                  <a:cubicBezTo>
                    <a:pt x="20655" y="221846"/>
                    <a:pt x="26613" y="227804"/>
                    <a:pt x="26613" y="235153"/>
                  </a:cubicBezTo>
                  <a:lnTo>
                    <a:pt x="26613" y="273989"/>
                  </a:lnTo>
                  <a:lnTo>
                    <a:pt x="81532" y="219105"/>
                  </a:lnTo>
                  <a:close/>
                  <a:moveTo>
                    <a:pt x="235167" y="319426"/>
                  </a:moveTo>
                  <a:cubicBezTo>
                    <a:pt x="227818" y="319426"/>
                    <a:pt x="221861" y="313468"/>
                    <a:pt x="221861" y="306120"/>
                  </a:cubicBezTo>
                  <a:cubicBezTo>
                    <a:pt x="221861" y="298771"/>
                    <a:pt x="227818" y="292813"/>
                    <a:pt x="235167" y="292813"/>
                  </a:cubicBezTo>
                  <a:lnTo>
                    <a:pt x="273950" y="292813"/>
                  </a:lnTo>
                  <a:lnTo>
                    <a:pt x="219102" y="237919"/>
                  </a:lnTo>
                  <a:cubicBezTo>
                    <a:pt x="214379" y="233194"/>
                    <a:pt x="213953" y="225801"/>
                    <a:pt x="217819" y="220594"/>
                  </a:cubicBezTo>
                  <a:lnTo>
                    <a:pt x="219109" y="219102"/>
                  </a:lnTo>
                  <a:cubicBezTo>
                    <a:pt x="224307" y="213907"/>
                    <a:pt x="232733" y="213911"/>
                    <a:pt x="237926" y="219109"/>
                  </a:cubicBezTo>
                  <a:lnTo>
                    <a:pt x="292828" y="274043"/>
                  </a:lnTo>
                  <a:lnTo>
                    <a:pt x="292828" y="235153"/>
                  </a:lnTo>
                  <a:cubicBezTo>
                    <a:pt x="292828" y="228416"/>
                    <a:pt x="297834" y="222849"/>
                    <a:pt x="304328" y="221969"/>
                  </a:cubicBezTo>
                  <a:lnTo>
                    <a:pt x="306134" y="221846"/>
                  </a:lnTo>
                  <a:cubicBezTo>
                    <a:pt x="313483" y="221846"/>
                    <a:pt x="319440" y="227804"/>
                    <a:pt x="319440" y="235153"/>
                  </a:cubicBezTo>
                  <a:lnTo>
                    <a:pt x="319440" y="306120"/>
                  </a:lnTo>
                  <a:cubicBezTo>
                    <a:pt x="319440" y="313468"/>
                    <a:pt x="313483" y="319426"/>
                    <a:pt x="306134" y="319426"/>
                  </a:cubicBezTo>
                  <a:lnTo>
                    <a:pt x="235167" y="319426"/>
                  </a:lnTo>
                  <a:close/>
                  <a:moveTo>
                    <a:pt x="84273" y="0"/>
                  </a:moveTo>
                  <a:cubicBezTo>
                    <a:pt x="91622" y="0"/>
                    <a:pt x="97580" y="5958"/>
                    <a:pt x="97580" y="13306"/>
                  </a:cubicBezTo>
                  <a:cubicBezTo>
                    <a:pt x="97580" y="20655"/>
                    <a:pt x="91622" y="26613"/>
                    <a:pt x="84273" y="26613"/>
                  </a:cubicBezTo>
                  <a:lnTo>
                    <a:pt x="45472" y="26613"/>
                  </a:lnTo>
                  <a:lnTo>
                    <a:pt x="100339" y="81521"/>
                  </a:lnTo>
                  <a:cubicBezTo>
                    <a:pt x="105061" y="86247"/>
                    <a:pt x="105488" y="93640"/>
                    <a:pt x="101621" y="98847"/>
                  </a:cubicBezTo>
                  <a:lnTo>
                    <a:pt x="100332" y="100339"/>
                  </a:lnTo>
                  <a:cubicBezTo>
                    <a:pt x="95133" y="105534"/>
                    <a:pt x="86708" y="105530"/>
                    <a:pt x="81514" y="100332"/>
                  </a:cubicBezTo>
                  <a:lnTo>
                    <a:pt x="26613" y="45383"/>
                  </a:lnTo>
                  <a:lnTo>
                    <a:pt x="26613" y="84273"/>
                  </a:lnTo>
                  <a:cubicBezTo>
                    <a:pt x="26613" y="91010"/>
                    <a:pt x="21607" y="96577"/>
                    <a:pt x="15112" y="97458"/>
                  </a:cubicBezTo>
                  <a:lnTo>
                    <a:pt x="13306" y="97580"/>
                  </a:lnTo>
                  <a:cubicBezTo>
                    <a:pt x="5958" y="97580"/>
                    <a:pt x="0" y="91622"/>
                    <a:pt x="0" y="84273"/>
                  </a:cubicBezTo>
                  <a:lnTo>
                    <a:pt x="0" y="13306"/>
                  </a:lnTo>
                  <a:cubicBezTo>
                    <a:pt x="0" y="5958"/>
                    <a:pt x="5958" y="0"/>
                    <a:pt x="13306" y="0"/>
                  </a:cubicBezTo>
                  <a:lnTo>
                    <a:pt x="84273" y="0"/>
                  </a:lnTo>
                  <a:close/>
                  <a:moveTo>
                    <a:pt x="306134" y="0"/>
                  </a:moveTo>
                  <a:cubicBezTo>
                    <a:pt x="313483" y="0"/>
                    <a:pt x="319440" y="5958"/>
                    <a:pt x="319440" y="13306"/>
                  </a:cubicBezTo>
                  <a:lnTo>
                    <a:pt x="319440" y="84273"/>
                  </a:lnTo>
                  <a:cubicBezTo>
                    <a:pt x="319440" y="91622"/>
                    <a:pt x="313483" y="97580"/>
                    <a:pt x="306134" y="97580"/>
                  </a:cubicBezTo>
                  <a:cubicBezTo>
                    <a:pt x="298785" y="97580"/>
                    <a:pt x="292828" y="91622"/>
                    <a:pt x="292828" y="84273"/>
                  </a:cubicBezTo>
                  <a:lnTo>
                    <a:pt x="292828" y="45401"/>
                  </a:lnTo>
                  <a:lnTo>
                    <a:pt x="237924" y="100334"/>
                  </a:lnTo>
                  <a:cubicBezTo>
                    <a:pt x="233201" y="105058"/>
                    <a:pt x="225810" y="105489"/>
                    <a:pt x="220599" y="101625"/>
                  </a:cubicBezTo>
                  <a:lnTo>
                    <a:pt x="219107" y="100337"/>
                  </a:lnTo>
                  <a:cubicBezTo>
                    <a:pt x="213909" y="95142"/>
                    <a:pt x="213907" y="86717"/>
                    <a:pt x="219104" y="81519"/>
                  </a:cubicBezTo>
                  <a:lnTo>
                    <a:pt x="273968" y="26613"/>
                  </a:lnTo>
                  <a:lnTo>
                    <a:pt x="235167" y="26613"/>
                  </a:lnTo>
                  <a:cubicBezTo>
                    <a:pt x="228430" y="26613"/>
                    <a:pt x="222863" y="21607"/>
                    <a:pt x="221981" y="15112"/>
                  </a:cubicBezTo>
                  <a:lnTo>
                    <a:pt x="221861" y="13306"/>
                  </a:lnTo>
                  <a:cubicBezTo>
                    <a:pt x="221861" y="5958"/>
                    <a:pt x="227818" y="0"/>
                    <a:pt x="235167" y="0"/>
                  </a:cubicBezTo>
                  <a:lnTo>
                    <a:pt x="306134" y="0"/>
                  </a:lnTo>
                  <a:close/>
                </a:path>
              </a:pathLst>
            </a:custGeom>
            <a:solidFill>
              <a:schemeClr val="tx1">
                <a:lumMod val="75000"/>
                <a:lumOff val="25000"/>
              </a:schemeClr>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2088" name="Straight Arrow Connector 2087">
              <a:extLst>
                <a:ext uri="{FF2B5EF4-FFF2-40B4-BE49-F238E27FC236}">
                  <a16:creationId xmlns:a16="http://schemas.microsoft.com/office/drawing/2014/main" id="{F0D2EB2B-E5DC-8BAB-3DFB-ACA485414401}"/>
                </a:ext>
              </a:extLst>
            </p:cNvPr>
            <p:cNvCxnSpPr>
              <a:cxnSpLocks/>
            </p:cNvCxnSpPr>
            <p:nvPr/>
          </p:nvCxnSpPr>
          <p:spPr>
            <a:xfrm>
              <a:off x="8293157" y="5400143"/>
              <a:ext cx="281513" cy="0"/>
            </a:xfrm>
            <a:prstGeom prst="straightConnector1">
              <a:avLst/>
            </a:prstGeom>
            <a:ln>
              <a:solidFill>
                <a:schemeClr val="tx1">
                  <a:lumMod val="75000"/>
                  <a:lumOff val="25000"/>
                </a:schemeClr>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cxnSp>
        <p:nvCxnSpPr>
          <p:cNvPr id="2086" name="Straight Connector 2085">
            <a:extLst>
              <a:ext uri="{FF2B5EF4-FFF2-40B4-BE49-F238E27FC236}">
                <a16:creationId xmlns:a16="http://schemas.microsoft.com/office/drawing/2014/main" id="{239D2098-6ABB-D334-53F9-DE775A03035B}"/>
              </a:ext>
            </a:extLst>
          </p:cNvPr>
          <p:cNvCxnSpPr/>
          <p:nvPr/>
        </p:nvCxnSpPr>
        <p:spPr>
          <a:xfrm>
            <a:off x="7185025" y="1436688"/>
            <a:ext cx="0" cy="4926012"/>
          </a:xfrm>
          <a:prstGeom prst="line">
            <a:avLst/>
          </a:prstGeom>
          <a:ln w="25400">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28698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0B195B-ACAD-F0CD-731C-4AE7F2F49336}"/>
              </a:ext>
            </a:extLst>
          </p:cNvPr>
          <p:cNvSpPr>
            <a:spLocks noGrp="1"/>
          </p:cNvSpPr>
          <p:nvPr>
            <p:ph type="title"/>
          </p:nvPr>
        </p:nvSpPr>
        <p:spPr/>
        <p:txBody>
          <a:bodyPr/>
          <a:lstStyle/>
          <a:p>
            <a:r>
              <a:rPr lang="en-US"/>
              <a:t>Lab Scenario</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idx="1"/>
          </p:nvPr>
        </p:nvSpPr>
        <p:spPr/>
        <p:txBody>
          <a:bodyPr/>
          <a:lstStyle/>
          <a:p>
            <a:r>
              <a:rPr lang="en-US" sz="3200"/>
              <a:t>Customer has existing </a:t>
            </a:r>
            <a:r>
              <a:rPr lang="en-US" sz="3200" b="1"/>
              <a:t>containerized microservices </a:t>
            </a:r>
            <a:r>
              <a:rPr lang="en-US" sz="3200"/>
              <a:t>and they want to run it in containers in the cloud</a:t>
            </a:r>
          </a:p>
          <a:p>
            <a:r>
              <a:rPr lang="en-US" sz="3200"/>
              <a:t>Customer is asking you to help them with this process</a:t>
            </a:r>
          </a:p>
          <a:p>
            <a:r>
              <a:rPr lang="en-US" sz="3200"/>
              <a:t>You will complete a PoC with a sample app, to show to the customer how to operationalize it</a:t>
            </a:r>
          </a:p>
        </p:txBody>
      </p:sp>
    </p:spTree>
    <p:extLst>
      <p:ext uri="{BB962C8B-B14F-4D97-AF65-F5344CB8AC3E}">
        <p14:creationId xmlns:p14="http://schemas.microsoft.com/office/powerpoint/2010/main" val="2827499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15C092-DA69-6FEE-A9F7-4D0EA0AEA124}"/>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B0ED499E-4FC7-7EED-5D93-61FE46B1270E}"/>
              </a:ext>
            </a:extLst>
          </p:cNvPr>
          <p:cNvSpPr txBox="1">
            <a:spLocks/>
          </p:cNvSpPr>
          <p:nvPr/>
        </p:nvSpPr>
        <p:spPr>
          <a:xfrm>
            <a:off x="485861" y="29565"/>
            <a:ext cx="1125872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kern="1200">
                <a:solidFill>
                  <a:srgbClr val="002060"/>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a:t>AKS vs AKS Automatic</a:t>
            </a:r>
          </a:p>
        </p:txBody>
      </p:sp>
      <p:graphicFrame>
        <p:nvGraphicFramePr>
          <p:cNvPr id="6" name="Table 5">
            <a:extLst>
              <a:ext uri="{FF2B5EF4-FFF2-40B4-BE49-F238E27FC236}">
                <a16:creationId xmlns:a16="http://schemas.microsoft.com/office/drawing/2014/main" id="{C8AF0357-DE11-E551-CC73-577503802FCD}"/>
              </a:ext>
            </a:extLst>
          </p:cNvPr>
          <p:cNvGraphicFramePr>
            <a:graphicFrameLocks noGrp="1"/>
          </p:cNvGraphicFramePr>
          <p:nvPr>
            <p:extLst>
              <p:ext uri="{D42A27DB-BD31-4B8C-83A1-F6EECF244321}">
                <p14:modId xmlns:p14="http://schemas.microsoft.com/office/powerpoint/2010/main" val="1969730924"/>
              </p:ext>
            </p:extLst>
          </p:nvPr>
        </p:nvGraphicFramePr>
        <p:xfrm>
          <a:off x="2687799" y="1355128"/>
          <a:ext cx="6361321" cy="4925592"/>
        </p:xfrm>
        <a:graphic>
          <a:graphicData uri="http://schemas.openxmlformats.org/drawingml/2006/table">
            <a:tbl>
              <a:tblPr>
                <a:tableStyleId>{616DA210-FB5B-4158-B5E0-FEB733F419BA}</a:tableStyleId>
              </a:tblPr>
              <a:tblGrid>
                <a:gridCol w="1791423">
                  <a:extLst>
                    <a:ext uri="{9D8B030D-6E8A-4147-A177-3AD203B41FA5}">
                      <a16:colId xmlns:a16="http://schemas.microsoft.com/office/drawing/2014/main" val="743931620"/>
                    </a:ext>
                  </a:extLst>
                </a:gridCol>
                <a:gridCol w="2284949">
                  <a:extLst>
                    <a:ext uri="{9D8B030D-6E8A-4147-A177-3AD203B41FA5}">
                      <a16:colId xmlns:a16="http://schemas.microsoft.com/office/drawing/2014/main" val="1344046747"/>
                    </a:ext>
                  </a:extLst>
                </a:gridCol>
                <a:gridCol w="2284949">
                  <a:extLst>
                    <a:ext uri="{9D8B030D-6E8A-4147-A177-3AD203B41FA5}">
                      <a16:colId xmlns:a16="http://schemas.microsoft.com/office/drawing/2014/main" val="1768150386"/>
                    </a:ext>
                  </a:extLst>
                </a:gridCol>
              </a:tblGrid>
              <a:tr h="238429">
                <a:tc>
                  <a:txBody>
                    <a:bodyPr/>
                    <a:lstStyle/>
                    <a:p>
                      <a:pPr algn="ctr">
                        <a:buNone/>
                      </a:pPr>
                      <a:r>
                        <a:rPr lang="fr-CH" sz="1200" b="1">
                          <a:effectLst/>
                          <a:latin typeface="Segoe UI" panose="020B0502040204020203" pitchFamily="34" charset="0"/>
                          <a:cs typeface="Segoe UI" panose="020B0502040204020203" pitchFamily="34" charset="0"/>
                        </a:rPr>
                        <a:t>Aspect</a:t>
                      </a:r>
                      <a:endParaRPr lang="fr-CH" sz="1200">
                        <a:effectLst/>
                        <a:latin typeface="Segoe UI" panose="020B0502040204020203" pitchFamily="34" charset="0"/>
                        <a:cs typeface="Segoe UI" panose="020B0502040204020203" pitchFamily="34" charset="0"/>
                      </a:endParaRPr>
                    </a:p>
                  </a:txBody>
                  <a:tcPr marL="59607" marR="59607" marT="29804" marB="29804" anchor="ctr"/>
                </a:tc>
                <a:tc>
                  <a:txBody>
                    <a:bodyPr/>
                    <a:lstStyle/>
                    <a:p>
                      <a:pPr algn="ctr">
                        <a:buNone/>
                      </a:pPr>
                      <a:r>
                        <a:rPr lang="fr-CH" sz="1200" b="1">
                          <a:effectLst/>
                          <a:latin typeface="Segoe UI" panose="020B0502040204020203" pitchFamily="34" charset="0"/>
                          <a:cs typeface="Segoe UI" panose="020B0502040204020203" pitchFamily="34" charset="0"/>
                        </a:rPr>
                        <a:t>AKS Automatic</a:t>
                      </a:r>
                      <a:endParaRPr lang="fr-CH" sz="1200">
                        <a:effectLst/>
                        <a:latin typeface="Segoe UI" panose="020B0502040204020203" pitchFamily="34" charset="0"/>
                        <a:cs typeface="Segoe UI" panose="020B0502040204020203" pitchFamily="34" charset="0"/>
                      </a:endParaRPr>
                    </a:p>
                  </a:txBody>
                  <a:tcPr marL="59607" marR="59607" marT="29804" marB="29804" anchor="ctr"/>
                </a:tc>
                <a:tc>
                  <a:txBody>
                    <a:bodyPr/>
                    <a:lstStyle/>
                    <a:p>
                      <a:pPr algn="ctr">
                        <a:buNone/>
                      </a:pPr>
                      <a:r>
                        <a:rPr lang="fr-CH" sz="1200" b="1">
                          <a:effectLst/>
                          <a:latin typeface="Segoe UI" panose="020B0502040204020203" pitchFamily="34" charset="0"/>
                          <a:cs typeface="Segoe UI" panose="020B0502040204020203" pitchFamily="34" charset="0"/>
                        </a:rPr>
                        <a:t>Manual AKS</a:t>
                      </a:r>
                      <a:endParaRPr lang="fr-CH" sz="1200">
                        <a:effectLst/>
                        <a:latin typeface="Segoe UI" panose="020B0502040204020203" pitchFamily="34" charset="0"/>
                        <a:cs typeface="Segoe UI" panose="020B0502040204020203" pitchFamily="34" charset="0"/>
                      </a:endParaRPr>
                    </a:p>
                  </a:txBody>
                  <a:tcPr marL="59607" marR="59607" marT="29804" marB="29804" anchor="ctr"/>
                </a:tc>
                <a:extLst>
                  <a:ext uri="{0D108BD9-81ED-4DB2-BD59-A6C34878D82A}">
                    <a16:rowId xmlns:a16="http://schemas.microsoft.com/office/drawing/2014/main" val="1956506139"/>
                  </a:ext>
                </a:extLst>
              </a:tr>
              <a:tr h="596074">
                <a:tc>
                  <a:txBody>
                    <a:bodyPr/>
                    <a:lstStyle/>
                    <a:p>
                      <a:pPr>
                        <a:buNone/>
                      </a:pPr>
                      <a:r>
                        <a:rPr lang="fr-CH" sz="1200" b="1">
                          <a:effectLst/>
                          <a:latin typeface="Segoe UI" panose="020B0502040204020203" pitchFamily="34" charset="0"/>
                          <a:cs typeface="Segoe UI" panose="020B0502040204020203" pitchFamily="34" charset="0"/>
                        </a:rPr>
                        <a:t>Operational Overhead</a:t>
                      </a:r>
                      <a:endParaRPr lang="fr-CH" sz="1200">
                        <a:effectLst/>
                        <a:latin typeface="Segoe UI" panose="020B0502040204020203" pitchFamily="34" charset="0"/>
                        <a:cs typeface="Segoe UI" panose="020B0502040204020203" pitchFamily="34" charset="0"/>
                      </a:endParaRP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Low – automation reduces manual tasks (scaling, upgrades, repairs).</a:t>
                      </a: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High – requires constant monitoring and manual intervention.</a:t>
                      </a:r>
                    </a:p>
                  </a:txBody>
                  <a:tcPr marL="59607" marR="59607" marT="29804" marB="29804" anchor="ctr"/>
                </a:tc>
                <a:extLst>
                  <a:ext uri="{0D108BD9-81ED-4DB2-BD59-A6C34878D82A}">
                    <a16:rowId xmlns:a16="http://schemas.microsoft.com/office/drawing/2014/main" val="4265828813"/>
                  </a:ext>
                </a:extLst>
              </a:tr>
              <a:tr h="417252">
                <a:tc>
                  <a:txBody>
                    <a:bodyPr/>
                    <a:lstStyle/>
                    <a:p>
                      <a:pPr>
                        <a:buNone/>
                      </a:pPr>
                      <a:r>
                        <a:rPr lang="fr-CH" sz="1200" b="1">
                          <a:effectLst/>
                          <a:latin typeface="Segoe UI" panose="020B0502040204020203" pitchFamily="34" charset="0"/>
                          <a:cs typeface="Segoe UI" panose="020B0502040204020203" pitchFamily="34" charset="0"/>
                        </a:rPr>
                        <a:t>Control</a:t>
                      </a:r>
                      <a:endParaRPr lang="fr-CH" sz="1200">
                        <a:effectLst/>
                        <a:latin typeface="Segoe UI" panose="020B0502040204020203" pitchFamily="34" charset="0"/>
                        <a:cs typeface="Segoe UI" panose="020B0502040204020203" pitchFamily="34" charset="0"/>
                      </a:endParaRP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Limited – upgrade cadence and repair logic follow Azure defaults.</a:t>
                      </a: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Full – you decide when and how to scale, patch, and upgrade.</a:t>
                      </a:r>
                    </a:p>
                  </a:txBody>
                  <a:tcPr marL="59607" marR="59607" marT="29804" marB="29804" anchor="ctr"/>
                </a:tc>
                <a:extLst>
                  <a:ext uri="{0D108BD9-81ED-4DB2-BD59-A6C34878D82A}">
                    <a16:rowId xmlns:a16="http://schemas.microsoft.com/office/drawing/2014/main" val="842101283"/>
                  </a:ext>
                </a:extLst>
              </a:tr>
              <a:tr h="417252">
                <a:tc>
                  <a:txBody>
                    <a:bodyPr/>
                    <a:lstStyle/>
                    <a:p>
                      <a:pPr>
                        <a:buNone/>
                      </a:pPr>
                      <a:r>
                        <a:rPr lang="fr-CH" sz="1200" b="1">
                          <a:effectLst/>
                          <a:latin typeface="Segoe UI" panose="020B0502040204020203" pitchFamily="34" charset="0"/>
                          <a:cs typeface="Segoe UI" panose="020B0502040204020203" pitchFamily="34" charset="0"/>
                        </a:rPr>
                        <a:t>Security &amp; Compliance</a:t>
                      </a:r>
                      <a:endParaRPr lang="fr-CH" sz="1200">
                        <a:effectLst/>
                        <a:latin typeface="Segoe UI" panose="020B0502040204020203" pitchFamily="34" charset="0"/>
                        <a:cs typeface="Segoe UI" panose="020B0502040204020203" pitchFamily="34" charset="0"/>
                      </a:endParaRP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Strong – auto-upgrade channels ensure timely patches.</a:t>
                      </a: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Risk of delays – manual patching can lead to vulnerabilities.</a:t>
                      </a:r>
                    </a:p>
                  </a:txBody>
                  <a:tcPr marL="59607" marR="59607" marT="29804" marB="29804" anchor="ctr"/>
                </a:tc>
                <a:extLst>
                  <a:ext uri="{0D108BD9-81ED-4DB2-BD59-A6C34878D82A}">
                    <a16:rowId xmlns:a16="http://schemas.microsoft.com/office/drawing/2014/main" val="3716507416"/>
                  </a:ext>
                </a:extLst>
              </a:tr>
              <a:tr h="596074">
                <a:tc>
                  <a:txBody>
                    <a:bodyPr/>
                    <a:lstStyle/>
                    <a:p>
                      <a:pPr>
                        <a:buNone/>
                      </a:pPr>
                      <a:r>
                        <a:rPr lang="fr-CH" sz="1200" b="1">
                          <a:effectLst/>
                          <a:latin typeface="Segoe UI" panose="020B0502040204020203" pitchFamily="34" charset="0"/>
                          <a:cs typeface="Segoe UI" panose="020B0502040204020203" pitchFamily="34" charset="0"/>
                        </a:rPr>
                        <a:t>Cost Management</a:t>
                      </a:r>
                      <a:endParaRPr lang="fr-CH" sz="1200">
                        <a:effectLst/>
                        <a:latin typeface="Segoe UI" panose="020B0502040204020203" pitchFamily="34" charset="0"/>
                        <a:cs typeface="Segoe UI" panose="020B0502040204020203" pitchFamily="34" charset="0"/>
                      </a:endParaRP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Dynamic – autoscaler optimises resources but may cause cost spikes.</a:t>
                      </a: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Predictable – fixed node count, but risk of over-provisioning.</a:t>
                      </a:r>
                    </a:p>
                  </a:txBody>
                  <a:tcPr marL="59607" marR="59607" marT="29804" marB="29804" anchor="ctr"/>
                </a:tc>
                <a:extLst>
                  <a:ext uri="{0D108BD9-81ED-4DB2-BD59-A6C34878D82A}">
                    <a16:rowId xmlns:a16="http://schemas.microsoft.com/office/drawing/2014/main" val="2019138390"/>
                  </a:ext>
                </a:extLst>
              </a:tr>
              <a:tr h="417252">
                <a:tc>
                  <a:txBody>
                    <a:bodyPr/>
                    <a:lstStyle/>
                    <a:p>
                      <a:pPr>
                        <a:buNone/>
                      </a:pPr>
                      <a:r>
                        <a:rPr lang="fr-CH" sz="1200" b="1">
                          <a:effectLst/>
                          <a:latin typeface="Segoe UI" panose="020B0502040204020203" pitchFamily="34" charset="0"/>
                          <a:cs typeface="Segoe UI" panose="020B0502040204020203" pitchFamily="34" charset="0"/>
                        </a:rPr>
                        <a:t>Response to Demand</a:t>
                      </a:r>
                      <a:endParaRPr lang="fr-CH" sz="1200">
                        <a:effectLst/>
                        <a:latin typeface="Segoe UI" panose="020B0502040204020203" pitchFamily="34" charset="0"/>
                        <a:cs typeface="Segoe UI" panose="020B0502040204020203" pitchFamily="34" charset="0"/>
                      </a:endParaRP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Fast – HPA and autoscaler react automatically to workload changes.</a:t>
                      </a: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Slow – manual scaling may lag behind sudden spikes.</a:t>
                      </a:r>
                    </a:p>
                  </a:txBody>
                  <a:tcPr marL="59607" marR="59607" marT="29804" marB="29804" anchor="ctr"/>
                </a:tc>
                <a:extLst>
                  <a:ext uri="{0D108BD9-81ED-4DB2-BD59-A6C34878D82A}">
                    <a16:rowId xmlns:a16="http://schemas.microsoft.com/office/drawing/2014/main" val="1325207847"/>
                  </a:ext>
                </a:extLst>
              </a:tr>
              <a:tr h="596074">
                <a:tc>
                  <a:txBody>
                    <a:bodyPr/>
                    <a:lstStyle/>
                    <a:p>
                      <a:pPr>
                        <a:buNone/>
                      </a:pPr>
                      <a:r>
                        <a:rPr lang="fr-CH" sz="1200" b="1">
                          <a:effectLst/>
                          <a:latin typeface="Segoe UI" panose="020B0502040204020203" pitchFamily="34" charset="0"/>
                          <a:cs typeface="Segoe UI" panose="020B0502040204020203" pitchFamily="34" charset="0"/>
                        </a:rPr>
                        <a:t>Complexity</a:t>
                      </a:r>
                      <a:endParaRPr lang="fr-CH" sz="1200">
                        <a:effectLst/>
                        <a:latin typeface="Segoe UI" panose="020B0502040204020203" pitchFamily="34" charset="0"/>
                        <a:cs typeface="Segoe UI" panose="020B0502040204020203" pitchFamily="34" charset="0"/>
                      </a:endParaRP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Lower day-to-day ops, but debugging automation issues can be harder.</a:t>
                      </a: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Higher operational complexity, but easier to troubleshoot manually.</a:t>
                      </a:r>
                    </a:p>
                  </a:txBody>
                  <a:tcPr marL="59607" marR="59607" marT="29804" marB="29804" anchor="ctr"/>
                </a:tc>
                <a:extLst>
                  <a:ext uri="{0D108BD9-81ED-4DB2-BD59-A6C34878D82A}">
                    <a16:rowId xmlns:a16="http://schemas.microsoft.com/office/drawing/2014/main" val="3386376716"/>
                  </a:ext>
                </a:extLst>
              </a:tr>
              <a:tr h="417252">
                <a:tc>
                  <a:txBody>
                    <a:bodyPr/>
                    <a:lstStyle/>
                    <a:p>
                      <a:pPr>
                        <a:buNone/>
                      </a:pPr>
                      <a:r>
                        <a:rPr lang="fr-CH" sz="1200" b="1">
                          <a:effectLst/>
                          <a:latin typeface="Segoe UI" panose="020B0502040204020203" pitchFamily="34" charset="0"/>
                          <a:cs typeface="Segoe UI" panose="020B0502040204020203" pitchFamily="34" charset="0"/>
                        </a:rPr>
                        <a:t>Customisation</a:t>
                      </a:r>
                      <a:endParaRPr lang="fr-CH" sz="1200">
                        <a:effectLst/>
                        <a:latin typeface="Segoe UI" panose="020B0502040204020203" pitchFamily="34" charset="0"/>
                        <a:cs typeface="Segoe UI" panose="020B0502040204020203" pitchFamily="34" charset="0"/>
                      </a:endParaRP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Limited – automation settings are predefined by Azure.</a:t>
                      </a: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High – tailor scaling logic, upgrade strategy, and node behaviour.</a:t>
                      </a:r>
                    </a:p>
                  </a:txBody>
                  <a:tcPr marL="59607" marR="59607" marT="29804" marB="29804" anchor="ctr"/>
                </a:tc>
                <a:extLst>
                  <a:ext uri="{0D108BD9-81ED-4DB2-BD59-A6C34878D82A}">
                    <a16:rowId xmlns:a16="http://schemas.microsoft.com/office/drawing/2014/main" val="54610626"/>
                  </a:ext>
                </a:extLst>
              </a:tr>
              <a:tr h="417252">
                <a:tc>
                  <a:txBody>
                    <a:bodyPr/>
                    <a:lstStyle/>
                    <a:p>
                      <a:pPr>
                        <a:buNone/>
                      </a:pPr>
                      <a:r>
                        <a:rPr lang="fr-CH" sz="1200" b="1">
                          <a:effectLst/>
                          <a:latin typeface="Segoe UI" panose="020B0502040204020203" pitchFamily="34" charset="0"/>
                          <a:cs typeface="Segoe UI" panose="020B0502040204020203" pitchFamily="34" charset="0"/>
                        </a:rPr>
                        <a:t>Risk of Human Error</a:t>
                      </a:r>
                      <a:endParaRPr lang="fr-CH" sz="1200">
                        <a:effectLst/>
                        <a:latin typeface="Segoe UI" panose="020B0502040204020203" pitchFamily="34" charset="0"/>
                        <a:cs typeface="Segoe UI" panose="020B0502040204020203" pitchFamily="34" charset="0"/>
                      </a:endParaRP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Low – automation reduces manual mistakes.</a:t>
                      </a:r>
                    </a:p>
                  </a:txBody>
                  <a:tcPr marL="59607" marR="59607" marT="29804" marB="29804" anchor="ctr"/>
                </a:tc>
                <a:tc>
                  <a:txBody>
                    <a:bodyPr/>
                    <a:lstStyle/>
                    <a:p>
                      <a:pPr>
                        <a:buNone/>
                      </a:pPr>
                      <a:r>
                        <a:rPr lang="en-US" sz="1200">
                          <a:effectLst/>
                          <a:latin typeface="Segoe UI" panose="020B0502040204020203" pitchFamily="34" charset="0"/>
                          <a:cs typeface="Segoe UI" panose="020B0502040204020203" pitchFamily="34" charset="0"/>
                        </a:rPr>
                        <a:t>High – manual processes prone to errors and missed updates.</a:t>
                      </a:r>
                    </a:p>
                  </a:txBody>
                  <a:tcPr marL="59607" marR="59607" marT="29804" marB="29804" anchor="ctr"/>
                </a:tc>
                <a:extLst>
                  <a:ext uri="{0D108BD9-81ED-4DB2-BD59-A6C34878D82A}">
                    <a16:rowId xmlns:a16="http://schemas.microsoft.com/office/drawing/2014/main" val="2680329893"/>
                  </a:ext>
                </a:extLst>
              </a:tr>
            </a:tbl>
          </a:graphicData>
        </a:graphic>
      </p:graphicFrame>
    </p:spTree>
    <p:extLst>
      <p:ext uri="{BB962C8B-B14F-4D97-AF65-F5344CB8AC3E}">
        <p14:creationId xmlns:p14="http://schemas.microsoft.com/office/powerpoint/2010/main" val="32239952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DBB4A-370F-22C6-1564-BDA5633F62D9}"/>
            </a:ext>
          </a:extLst>
        </p:cNvPr>
        <p:cNvGrpSpPr/>
        <p:nvPr/>
      </p:nvGrpSpPr>
      <p:grpSpPr>
        <a:xfrm>
          <a:off x="0" y="0"/>
          <a:ext cx="0" cy="0"/>
          <a:chOff x="0" y="0"/>
          <a:chExt cx="0" cy="0"/>
        </a:xfrm>
      </p:grpSpPr>
      <p:sp>
        <p:nvSpPr>
          <p:cNvPr id="89" name="Title 1">
            <a:extLst>
              <a:ext uri="{FF2B5EF4-FFF2-40B4-BE49-F238E27FC236}">
                <a16:creationId xmlns:a16="http://schemas.microsoft.com/office/drawing/2014/main" id="{CB45A9E5-47DA-AF02-1152-7C2AC08C1ABC}"/>
              </a:ext>
            </a:extLst>
          </p:cNvPr>
          <p:cNvSpPr>
            <a:spLocks noGrp="1"/>
          </p:cNvSpPr>
          <p:nvPr>
            <p:ph type="title"/>
          </p:nvPr>
        </p:nvSpPr>
        <p:spPr>
          <a:xfrm>
            <a:off x="665642" y="1120102"/>
            <a:ext cx="4090827" cy="1163395"/>
          </a:xfrm>
        </p:spPr>
        <p:txBody>
          <a:bodyPr vert="horz" wrap="square" lIns="0" tIns="0" rIns="0" bIns="0" rtlCol="0" anchor="t">
            <a:spAutoFit/>
          </a:bodyPr>
          <a:lstStyle/>
          <a:p>
            <a:pPr algn="ctr"/>
            <a:r>
              <a:rPr lang="en-US" sz="2800">
                <a:gradFill>
                  <a:gsLst>
                    <a:gs pos="12000">
                      <a:srgbClr val="CD9AD0"/>
                    </a:gs>
                    <a:gs pos="87000">
                      <a:srgbClr val="8EC8E8"/>
                    </a:gs>
                  </a:gsLst>
                  <a:lin ang="10800000" scaled="0"/>
                </a:gradFill>
              </a:rPr>
              <a:t>How to guide customers in choosing the right service</a:t>
            </a:r>
          </a:p>
        </p:txBody>
      </p:sp>
      <p:pic>
        <p:nvPicPr>
          <p:cNvPr id="4" name="Picture 3">
            <a:extLst>
              <a:ext uri="{FF2B5EF4-FFF2-40B4-BE49-F238E27FC236}">
                <a16:creationId xmlns:a16="http://schemas.microsoft.com/office/drawing/2014/main" id="{D24BFB26-7C92-2339-53EE-3F47722FA21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20152" y="0"/>
            <a:ext cx="6738209" cy="6858000"/>
          </a:xfrm>
          <a:prstGeom prst="rect">
            <a:avLst/>
          </a:prstGeom>
        </p:spPr>
      </p:pic>
      <p:pic>
        <p:nvPicPr>
          <p:cNvPr id="5" name="Picture 4" descr="John Travolta Meme GIFs | Tenor">
            <a:extLst>
              <a:ext uri="{FF2B5EF4-FFF2-40B4-BE49-F238E27FC236}">
                <a16:creationId xmlns:a16="http://schemas.microsoft.com/office/drawing/2014/main" id="{465F719B-4D7F-09EC-0F68-C8E1DFFED119}"/>
              </a:ext>
            </a:extLst>
          </p:cNvPr>
          <p:cNvPicPr>
            <a:picLocks noChangeAspect="1"/>
          </p:cNvPicPr>
          <p:nvPr/>
        </p:nvPicPr>
        <p:blipFill>
          <a:blip r:embed="rId4"/>
          <a:stretch>
            <a:fillRect/>
          </a:stretch>
        </p:blipFill>
        <p:spPr>
          <a:xfrm>
            <a:off x="1441761" y="3429000"/>
            <a:ext cx="2538588" cy="2446276"/>
          </a:xfrm>
          <a:prstGeom prst="rect">
            <a:avLst/>
          </a:prstGeom>
        </p:spPr>
      </p:pic>
    </p:spTree>
    <p:extLst>
      <p:ext uri="{BB962C8B-B14F-4D97-AF65-F5344CB8AC3E}">
        <p14:creationId xmlns:p14="http://schemas.microsoft.com/office/powerpoint/2010/main" val="4271130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2B0C1-5087-18B0-399F-C9684F83168D}"/>
              </a:ext>
            </a:extLst>
          </p:cNvPr>
          <p:cNvSpPr>
            <a:spLocks noGrp="1"/>
          </p:cNvSpPr>
          <p:nvPr>
            <p:ph type="title"/>
          </p:nvPr>
        </p:nvSpPr>
        <p:spPr/>
        <p:txBody>
          <a:bodyPr/>
          <a:lstStyle/>
          <a:p>
            <a:r>
              <a:rPr lang="en-US"/>
              <a:t>Exercise 2</a:t>
            </a:r>
          </a:p>
        </p:txBody>
      </p:sp>
      <p:sp>
        <p:nvSpPr>
          <p:cNvPr id="4" name="Content Placeholder 3">
            <a:extLst>
              <a:ext uri="{FF2B5EF4-FFF2-40B4-BE49-F238E27FC236}">
                <a16:creationId xmlns:a16="http://schemas.microsoft.com/office/drawing/2014/main" id="{F4C24B55-7666-1565-1A32-90C2E713A81B}"/>
              </a:ext>
            </a:extLst>
          </p:cNvPr>
          <p:cNvSpPr>
            <a:spLocks noGrp="1"/>
          </p:cNvSpPr>
          <p:nvPr>
            <p:ph idx="1"/>
          </p:nvPr>
        </p:nvSpPr>
        <p:spPr/>
        <p:txBody>
          <a:bodyPr>
            <a:normAutofit/>
          </a:bodyPr>
          <a:lstStyle/>
          <a:p>
            <a:r>
              <a:rPr lang="en-US" sz="3200"/>
              <a:t>Create a new AKS cluster from the command line or the portal</a:t>
            </a:r>
          </a:p>
          <a:p>
            <a:endParaRPr lang="en-US" sz="3200"/>
          </a:p>
          <a:p>
            <a:endParaRPr lang="en-US" sz="3200"/>
          </a:p>
          <a:p>
            <a:r>
              <a:rPr lang="en-US" sz="3200"/>
              <a:t>Use </a:t>
            </a:r>
            <a:r>
              <a:rPr lang="en-US" sz="3200" err="1"/>
              <a:t>kubectl</a:t>
            </a:r>
            <a:r>
              <a:rPr lang="en-US" sz="3200"/>
              <a:t> or the portal to prove that the cluster is working</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a:t>Create a Kubernetes Cluster</a:t>
            </a:r>
          </a:p>
        </p:txBody>
      </p:sp>
      <p:pic>
        <p:nvPicPr>
          <p:cNvPr id="5" name="Graphic 4" descr="Stopwatch 33% with solid fill">
            <a:extLst>
              <a:ext uri="{FF2B5EF4-FFF2-40B4-BE49-F238E27FC236}">
                <a16:creationId xmlns:a16="http://schemas.microsoft.com/office/drawing/2014/main" id="{3066A927-1D35-1D96-C5E4-65F0D41E0D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1115" y="5338066"/>
            <a:ext cx="914400" cy="914400"/>
          </a:xfrm>
          <a:prstGeom prst="rect">
            <a:avLst/>
          </a:prstGeom>
        </p:spPr>
      </p:pic>
      <p:sp>
        <p:nvSpPr>
          <p:cNvPr id="6" name="TextBox 5">
            <a:extLst>
              <a:ext uri="{FF2B5EF4-FFF2-40B4-BE49-F238E27FC236}">
                <a16:creationId xmlns:a16="http://schemas.microsoft.com/office/drawing/2014/main" id="{E09357AF-4732-F91C-307A-D1E8F1B8D695}"/>
              </a:ext>
            </a:extLst>
          </p:cNvPr>
          <p:cNvSpPr txBox="1"/>
          <p:nvPr/>
        </p:nvSpPr>
        <p:spPr>
          <a:xfrm>
            <a:off x="1635515" y="5533656"/>
            <a:ext cx="1189749" cy="523220"/>
          </a:xfrm>
          <a:prstGeom prst="rect">
            <a:avLst/>
          </a:prstGeom>
          <a:noFill/>
        </p:spPr>
        <p:txBody>
          <a:bodyPr wrap="none" rtlCol="0">
            <a:spAutoFit/>
          </a:bodyPr>
          <a:lstStyle/>
          <a:p>
            <a:r>
              <a:rPr lang="en-US" sz="2800"/>
              <a:t>10 min</a:t>
            </a:r>
          </a:p>
        </p:txBody>
      </p:sp>
    </p:spTree>
    <p:extLst>
      <p:ext uri="{BB962C8B-B14F-4D97-AF65-F5344CB8AC3E}">
        <p14:creationId xmlns:p14="http://schemas.microsoft.com/office/powerpoint/2010/main" val="37762199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a:t>Kubernetes Fundamentals</a:t>
            </a:r>
          </a:p>
        </p:txBody>
      </p:sp>
      <p:sp>
        <p:nvSpPr>
          <p:cNvPr id="3" name="Text Placeholder 2">
            <a:extLst>
              <a:ext uri="{FF2B5EF4-FFF2-40B4-BE49-F238E27FC236}">
                <a16:creationId xmlns:a16="http://schemas.microsoft.com/office/drawing/2014/main" id="{32E4AF14-C7C0-53DD-A9E4-65784FD20DFB}"/>
              </a:ext>
            </a:extLst>
          </p:cNvPr>
          <p:cNvSpPr>
            <a:spLocks noGrp="1"/>
          </p:cNvSpPr>
          <p:nvPr>
            <p:ph type="body" idx="1"/>
          </p:nvPr>
        </p:nvSpPr>
        <p:spPr/>
        <p:txBody>
          <a:bodyPr/>
          <a:lstStyle/>
          <a:p>
            <a:r>
              <a:rPr lang="en-US"/>
              <a:t>Pods, Deployments, Services…. Oh My!</a:t>
            </a:r>
          </a:p>
        </p:txBody>
      </p:sp>
    </p:spTree>
    <p:extLst>
      <p:ext uri="{BB962C8B-B14F-4D97-AF65-F5344CB8AC3E}">
        <p14:creationId xmlns:p14="http://schemas.microsoft.com/office/powerpoint/2010/main" val="2923684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5" y="1268251"/>
            <a:ext cx="1075923" cy="3618130"/>
          </a:xfrm>
          <a:prstGeom prst="rect">
            <a:avLst/>
          </a:prstGeom>
          <a:solidFill>
            <a:srgbClr val="9966FF"/>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                Kubernetes</a:t>
            </a:r>
          </a:p>
        </p:txBody>
      </p:sp>
      <p:pic>
        <p:nvPicPr>
          <p:cNvPr id="25" name="Picture 24">
            <a:extLst>
              <a:ext uri="{FF2B5EF4-FFF2-40B4-BE49-F238E27FC236}">
                <a16:creationId xmlns:a16="http://schemas.microsoft.com/office/drawing/2014/main" id="{BD6E721C-6AB5-42D9-8AA2-2AD0C7839D11}"/>
              </a:ext>
            </a:extLst>
          </p:cNvPr>
          <p:cNvPicPr>
            <a:picLocks noChangeAspect="1"/>
          </p:cNvPicPr>
          <p:nvPr/>
        </p:nvPicPr>
        <p:blipFill>
          <a:blip r:embed="rId3"/>
          <a:stretch>
            <a:fillRect/>
          </a:stretch>
        </p:blipFill>
        <p:spPr>
          <a:xfrm>
            <a:off x="593611" y="1849164"/>
            <a:ext cx="942445" cy="942445"/>
          </a:xfrm>
          <a:prstGeom prst="rect">
            <a:avLst/>
          </a:prstGeom>
        </p:spPr>
      </p:pic>
      <p:sp>
        <p:nvSpPr>
          <p:cNvPr id="4" name="Rectangle 3">
            <a:extLst>
              <a:ext uri="{FF2B5EF4-FFF2-40B4-BE49-F238E27FC236}">
                <a16:creationId xmlns:a16="http://schemas.microsoft.com/office/drawing/2014/main" id="{C7AB5D60-376A-4A4F-BC16-8FE1AB6A7741}"/>
              </a:ext>
            </a:extLst>
          </p:cNvPr>
          <p:cNvSpPr/>
          <p:nvPr/>
        </p:nvSpPr>
        <p:spPr bwMode="auto">
          <a:xfrm>
            <a:off x="526608" y="1379552"/>
            <a:ext cx="1075923" cy="358312"/>
          </a:xfrm>
          <a:prstGeom prst="rect">
            <a:avLst/>
          </a:prstGeom>
          <a:solidFill>
            <a:srgbClr val="9966FF"/>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Control Plane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813125" y="1027356"/>
            <a:ext cx="893422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7B85E582-CA7D-476F-8CDA-0E3C017F2E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443" y="1585441"/>
            <a:ext cx="2664183" cy="2225233"/>
          </a:xfrm>
          <a:prstGeom prst="rect">
            <a:avLst/>
          </a:prstGeom>
          <a:ln>
            <a:solidFill>
              <a:schemeClr val="bg1"/>
            </a:solidFill>
          </a:ln>
        </p:spPr>
      </p:pic>
      <p:pic>
        <p:nvPicPr>
          <p:cNvPr id="29" name="Picture 28">
            <a:extLst>
              <a:ext uri="{FF2B5EF4-FFF2-40B4-BE49-F238E27FC236}">
                <a16:creationId xmlns:a16="http://schemas.microsoft.com/office/drawing/2014/main" id="{DBC6817C-65FD-427C-9770-D44011B845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2293" y="3927945"/>
            <a:ext cx="2664183" cy="2225233"/>
          </a:xfrm>
          <a:prstGeom prst="rect">
            <a:avLst/>
          </a:prstGeom>
          <a:solidFill>
            <a:schemeClr val="accent4">
              <a:lumMod val="40000"/>
              <a:lumOff val="60000"/>
            </a:schemeClr>
          </a:solidFill>
          <a:ln w="3175">
            <a:noFill/>
            <a:headEnd type="none" w="med" len="med"/>
            <a:tailEnd type="none" w="med" len="med"/>
          </a:ln>
        </p:spPr>
      </p:pic>
      <p:pic>
        <p:nvPicPr>
          <p:cNvPr id="30" name="Picture 29">
            <a:extLst>
              <a:ext uri="{FF2B5EF4-FFF2-40B4-BE49-F238E27FC236}">
                <a16:creationId xmlns:a16="http://schemas.microsoft.com/office/drawing/2014/main" id="{95B30755-7A8A-4BD7-9941-3C600E4DD1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1" y="3927946"/>
            <a:ext cx="2664183" cy="2225233"/>
          </a:xfrm>
          <a:prstGeom prst="rect">
            <a:avLst/>
          </a:prstGeom>
          <a:ln>
            <a:solidFill>
              <a:schemeClr val="bg1"/>
            </a:solidFill>
          </a:ln>
        </p:spPr>
      </p:pic>
      <p:pic>
        <p:nvPicPr>
          <p:cNvPr id="32" name="Picture 31">
            <a:extLst>
              <a:ext uri="{FF2B5EF4-FFF2-40B4-BE49-F238E27FC236}">
                <a16:creationId xmlns:a16="http://schemas.microsoft.com/office/drawing/2014/main" id="{E4585F39-87C9-46A9-B128-957321B48C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8022" y="1585440"/>
            <a:ext cx="2664183" cy="2225233"/>
          </a:xfrm>
          <a:prstGeom prst="rect">
            <a:avLst/>
          </a:prstGeom>
          <a:ln>
            <a:solidFill>
              <a:schemeClr val="bg1"/>
            </a:solidFill>
          </a:ln>
        </p:spPr>
      </p:pic>
      <p:pic>
        <p:nvPicPr>
          <p:cNvPr id="33" name="Picture 32">
            <a:extLst>
              <a:ext uri="{FF2B5EF4-FFF2-40B4-BE49-F238E27FC236}">
                <a16:creationId xmlns:a16="http://schemas.microsoft.com/office/drawing/2014/main" id="{D11632C2-B06D-4A5D-9E3C-0D29D9A341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6" y="1585440"/>
            <a:ext cx="2664183" cy="2225233"/>
          </a:xfrm>
          <a:prstGeom prst="rect">
            <a:avLst/>
          </a:prstGeom>
          <a:ln>
            <a:solidFill>
              <a:schemeClr val="bg1"/>
            </a:solidFill>
          </a:ln>
        </p:spPr>
      </p:pic>
      <p:pic>
        <p:nvPicPr>
          <p:cNvPr id="34" name="Picture 33">
            <a:extLst>
              <a:ext uri="{FF2B5EF4-FFF2-40B4-BE49-F238E27FC236}">
                <a16:creationId xmlns:a16="http://schemas.microsoft.com/office/drawing/2014/main" id="{411DB839-50A6-4FD0-8852-3F0ED30397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137" y="3927947"/>
            <a:ext cx="2664183" cy="2225233"/>
          </a:xfrm>
          <a:prstGeom prst="rect">
            <a:avLst/>
          </a:prstGeom>
          <a:ln>
            <a:solidFill>
              <a:schemeClr val="bg1"/>
            </a:solidFill>
          </a:ln>
        </p:spPr>
      </p:pic>
      <p:sp>
        <p:nvSpPr>
          <p:cNvPr id="35" name="Rectangle 34">
            <a:extLst>
              <a:ext uri="{FF2B5EF4-FFF2-40B4-BE49-F238E27FC236}">
                <a16:creationId xmlns:a16="http://schemas.microsoft.com/office/drawing/2014/main" id="{22AC4C01-6FDD-46BA-896D-6FC50052F74A}"/>
              </a:ext>
            </a:extLst>
          </p:cNvPr>
          <p:cNvSpPr/>
          <p:nvPr/>
        </p:nvSpPr>
        <p:spPr bwMode="auto">
          <a:xfrm>
            <a:off x="3322001" y="162129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a:ea typeface="+mn-ea"/>
                <a:cs typeface="+mn-cs"/>
              </a:rPr>
              <a:t>Node</a:t>
            </a:r>
          </a:p>
        </p:txBody>
      </p:sp>
      <p:sp>
        <p:nvSpPr>
          <p:cNvPr id="36" name="Rectangle 35">
            <a:extLst>
              <a:ext uri="{FF2B5EF4-FFF2-40B4-BE49-F238E27FC236}">
                <a16:creationId xmlns:a16="http://schemas.microsoft.com/office/drawing/2014/main" id="{9D9A6866-2D85-41FD-B696-BB1A9366F125}"/>
              </a:ext>
            </a:extLst>
          </p:cNvPr>
          <p:cNvSpPr/>
          <p:nvPr/>
        </p:nvSpPr>
        <p:spPr bwMode="auto">
          <a:xfrm>
            <a:off x="6096969"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Segoe UI"/>
              </a:rPr>
              <a:t>Node</a:t>
            </a:r>
          </a:p>
        </p:txBody>
      </p:sp>
      <p:sp>
        <p:nvSpPr>
          <p:cNvPr id="37" name="Rectangle 36">
            <a:extLst>
              <a:ext uri="{FF2B5EF4-FFF2-40B4-BE49-F238E27FC236}">
                <a16:creationId xmlns:a16="http://schemas.microsoft.com/office/drawing/2014/main" id="{33C47757-75AD-49DB-9CE9-1DA1C53E89A0}"/>
              </a:ext>
            </a:extLst>
          </p:cNvPr>
          <p:cNvSpPr/>
          <p:nvPr/>
        </p:nvSpPr>
        <p:spPr bwMode="auto">
          <a:xfrm>
            <a:off x="8913184" y="1602397"/>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chemeClr val="tx1"/>
                </a:solidFill>
                <a:latin typeface="Segoe UI"/>
              </a:rPr>
              <a:t>Node</a:t>
            </a:r>
          </a:p>
        </p:txBody>
      </p:sp>
      <p:sp>
        <p:nvSpPr>
          <p:cNvPr id="38" name="Rectangle 37">
            <a:extLst>
              <a:ext uri="{FF2B5EF4-FFF2-40B4-BE49-F238E27FC236}">
                <a16:creationId xmlns:a16="http://schemas.microsoft.com/office/drawing/2014/main" id="{7DD56DE0-2B55-4700-9DFB-9B3F61DC5ECD}"/>
              </a:ext>
            </a:extLst>
          </p:cNvPr>
          <p:cNvSpPr/>
          <p:nvPr/>
        </p:nvSpPr>
        <p:spPr bwMode="auto">
          <a:xfrm>
            <a:off x="3322001" y="3984391"/>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Segoe UI"/>
              </a:rPr>
              <a:t>Node</a:t>
            </a:r>
          </a:p>
        </p:txBody>
      </p:sp>
      <p:sp>
        <p:nvSpPr>
          <p:cNvPr id="40" name="Rectangle 39">
            <a:extLst>
              <a:ext uri="{FF2B5EF4-FFF2-40B4-BE49-F238E27FC236}">
                <a16:creationId xmlns:a16="http://schemas.microsoft.com/office/drawing/2014/main" id="{1475AD03-842A-49AD-8691-DB8DA0B0D787}"/>
              </a:ext>
            </a:extLst>
          </p:cNvPr>
          <p:cNvSpPr/>
          <p:nvPr/>
        </p:nvSpPr>
        <p:spPr bwMode="auto">
          <a:xfrm>
            <a:off x="6108663" y="3978974"/>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Segoe UI"/>
              </a:rPr>
              <a:t>Node</a:t>
            </a:r>
          </a:p>
        </p:txBody>
      </p:sp>
      <p:sp>
        <p:nvSpPr>
          <p:cNvPr id="42" name="Rectangle 41">
            <a:extLst>
              <a:ext uri="{FF2B5EF4-FFF2-40B4-BE49-F238E27FC236}">
                <a16:creationId xmlns:a16="http://schemas.microsoft.com/office/drawing/2014/main" id="{DFEB7BDD-C81D-42F5-8923-43F00EE79214}"/>
              </a:ext>
            </a:extLst>
          </p:cNvPr>
          <p:cNvSpPr/>
          <p:nvPr/>
        </p:nvSpPr>
        <p:spPr bwMode="auto">
          <a:xfrm>
            <a:off x="8981634" y="3961622"/>
            <a:ext cx="2426286" cy="274628"/>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a:solidFill>
                  <a:schemeClr val="tx1"/>
                </a:solidFill>
                <a:latin typeface="Segoe UI"/>
              </a:rPr>
              <a:t>Node</a:t>
            </a:r>
          </a:p>
        </p:txBody>
      </p:sp>
      <p:sp>
        <p:nvSpPr>
          <p:cNvPr id="2" name="Title 1">
            <a:extLst>
              <a:ext uri="{FF2B5EF4-FFF2-40B4-BE49-F238E27FC236}">
                <a16:creationId xmlns:a16="http://schemas.microsoft.com/office/drawing/2014/main" id="{CB73883A-090C-64EC-5846-DBBDECA1A4EC}"/>
              </a:ext>
            </a:extLst>
          </p:cNvPr>
          <p:cNvSpPr>
            <a:spLocks noGrp="1"/>
          </p:cNvSpPr>
          <p:nvPr>
            <p:ph type="title"/>
          </p:nvPr>
        </p:nvSpPr>
        <p:spPr>
          <a:xfrm>
            <a:off x="838200" y="-99777"/>
            <a:ext cx="10515600" cy="1325563"/>
          </a:xfrm>
        </p:spPr>
        <p:txBody>
          <a:bodyPr/>
          <a:lstStyle/>
          <a:p>
            <a:r>
              <a:rPr lang="en-US"/>
              <a:t>Kubernetes @ 10,000ft</a:t>
            </a:r>
          </a:p>
        </p:txBody>
      </p:sp>
    </p:spTree>
    <p:extLst>
      <p:ext uri="{BB962C8B-B14F-4D97-AF65-F5344CB8AC3E}">
        <p14:creationId xmlns:p14="http://schemas.microsoft.com/office/powerpoint/2010/main" val="661136708"/>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6" y="1635162"/>
            <a:ext cx="3060800" cy="4609651"/>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4142905" y="1027356"/>
            <a:ext cx="7604446" cy="5351930"/>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05258" y="1661942"/>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1142384" y="2320199"/>
            <a:ext cx="1923546" cy="689527"/>
            <a:chOff x="6353717" y="1274010"/>
            <a:chExt cx="5097090" cy="1313374"/>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1"/>
              <a:ext cx="5097090" cy="712362"/>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2353" b="0" i="0" u="none" strike="noStrike" kern="0" cap="none" spc="0" normalizeH="0" baseline="0" noProof="0">
                  <a:ln>
                    <a:noFill/>
                  </a:ln>
                  <a:solidFill>
                    <a:srgbClr val="FFFFFF"/>
                  </a:solidFill>
                  <a:effectLst/>
                  <a:uLnTx/>
                  <a:uFillTx/>
                  <a:latin typeface="Segoe UI Semilight"/>
                  <a:ea typeface="+mn-ea"/>
                  <a:cs typeface="+mn-cs"/>
                </a:rPr>
                <a:t>-server</a:t>
              </a: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1064269" y="4161455"/>
            <a:ext cx="2001660" cy="718707"/>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1102562" y="3169282"/>
            <a:ext cx="1963368" cy="843655"/>
            <a:chOff x="6353714" y="1201097"/>
            <a:chExt cx="5097093" cy="1481318"/>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353714" y="1201097"/>
              <a:ext cx="5097090" cy="148131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1074345" y="5082803"/>
            <a:ext cx="1995770" cy="718707"/>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90" cy="627864"/>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2353" b="0" i="0" u="none" strike="noStrike" kern="0" cap="none" spc="0" normalizeH="0" baseline="0" noProof="0">
                  <a:ln>
                    <a:noFill/>
                  </a:ln>
                  <a:solidFill>
                    <a:srgbClr val="FFFFFF"/>
                  </a:solidFill>
                  <a:effectLst/>
                  <a:uLnTx/>
                  <a:uFillTx/>
                  <a:latin typeface="Segoe UI Semilight"/>
                  <a:ea typeface="+mn-ea"/>
                  <a:cs typeface="+mn-cs"/>
                </a:rPr>
                <a:t>scheduler</a:t>
              </a: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1467439" y="5766967"/>
            <a:ext cx="2603351" cy="5724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2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589482" y="2248348"/>
            <a:ext cx="1511449" cy="704626"/>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kern="0" err="1">
                <a:solidFill>
                  <a:srgbClr val="FFFFFF"/>
                </a:solidFill>
                <a:latin typeface="Segoe UI Semilight"/>
                <a:cs typeface="Segoe UI" pitchFamily="34" charset="0"/>
              </a:rPr>
              <a:t>kubelet</a:t>
            </a:r>
            <a:endParaRPr lang="en-US" sz="2353" kern="0">
              <a:solidFill>
                <a:srgbClr val="FFFFFF"/>
              </a:solidFill>
              <a:latin typeface="Segoe UI Semilight"/>
              <a:cs typeface="Segoe UI" pitchFamily="34" charset="0"/>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21557" y="2248348"/>
            <a:ext cx="1511449" cy="704626"/>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2000" kern="0" err="1">
                <a:solidFill>
                  <a:srgbClr val="FFFFFF"/>
                </a:solidFill>
                <a:latin typeface="Segoe UI Semilight"/>
                <a:cs typeface="Segoe UI" pitchFamily="34" charset="0"/>
              </a:rPr>
              <a:t>kube</a:t>
            </a:r>
            <a:r>
              <a:rPr lang="en-US" sz="2000" kern="0">
                <a:solidFill>
                  <a:srgbClr val="FFFFFF"/>
                </a:solidFill>
                <a:latin typeface="Segoe UI Semilight"/>
                <a:cs typeface="Segoe UI" pitchFamily="34" charset="0"/>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09650" y="3072457"/>
            <a:ext cx="1511449" cy="704626"/>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kern="0">
                <a:solidFill>
                  <a:srgbClr val="FFFFFF"/>
                </a:solidFill>
                <a:latin typeface="Segoe UI Semilight"/>
                <a:cs typeface="Segoe UI" pitchFamily="34" charset="0"/>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25987" y="3077486"/>
            <a:ext cx="1511449" cy="704626"/>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kern="0" err="1">
                <a:solidFill>
                  <a:srgbClr val="FFFFFF"/>
                </a:solidFill>
                <a:latin typeface="Segoe UI Semilight"/>
                <a:cs typeface="Segoe UI" pitchFamily="34" charset="0"/>
              </a:rPr>
              <a:t>dns</a:t>
            </a:r>
            <a:endParaRPr lang="en-US" sz="2353" kern="0">
              <a:solidFill>
                <a:srgbClr val="FFFFFF"/>
              </a:solidFill>
              <a:latin typeface="Segoe UI Semilight"/>
              <a:cs typeface="Segoe UI" pitchFamily="34" charset="0"/>
            </a:endParaRPr>
          </a:p>
        </p:txBody>
      </p:sp>
      <p:pic>
        <p:nvPicPr>
          <p:cNvPr id="6" name="Picture 5" descr="A screenshot of a cell phone&#10;&#10;Description generated with high confidence">
            <a:extLst>
              <a:ext uri="{FF2B5EF4-FFF2-40B4-BE49-F238E27FC236}">
                <a16:creationId xmlns:a16="http://schemas.microsoft.com/office/drawing/2014/main" id="{B554EB0D-702A-4456-9E6B-B3A36F0E70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2461" y="1743326"/>
            <a:ext cx="1641544" cy="2120210"/>
          </a:xfrm>
          <a:prstGeom prst="rect">
            <a:avLst/>
          </a:prstGeom>
          <a:ln>
            <a:solidFill>
              <a:schemeClr val="bg1"/>
            </a:solidFill>
          </a:ln>
        </p:spPr>
      </p:pic>
      <p:pic>
        <p:nvPicPr>
          <p:cNvPr id="29" name="Picture 28" descr="A screenshot of a cell phone&#10;&#10;Description generated with high confidence">
            <a:extLst>
              <a:ext uri="{FF2B5EF4-FFF2-40B4-BE49-F238E27FC236}">
                <a16:creationId xmlns:a16="http://schemas.microsoft.com/office/drawing/2014/main" id="{53D89344-FF07-42B5-8462-0BAD8E7FD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1743326"/>
            <a:ext cx="1641544" cy="2120210"/>
          </a:xfrm>
          <a:prstGeom prst="rect">
            <a:avLst/>
          </a:prstGeom>
          <a:ln>
            <a:solidFill>
              <a:schemeClr val="bg1"/>
            </a:solidFill>
          </a:ln>
        </p:spPr>
      </p:pic>
      <p:pic>
        <p:nvPicPr>
          <p:cNvPr id="30" name="Picture 29" descr="A screenshot of a cell phone&#10;&#10;Description generated with high confidence">
            <a:extLst>
              <a:ext uri="{FF2B5EF4-FFF2-40B4-BE49-F238E27FC236}">
                <a16:creationId xmlns:a16="http://schemas.microsoft.com/office/drawing/2014/main" id="{7F32A5C6-0661-446A-A651-0A551B6A6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267" y="3983019"/>
            <a:ext cx="1641544" cy="2120210"/>
          </a:xfrm>
          <a:prstGeom prst="rect">
            <a:avLst/>
          </a:prstGeom>
          <a:ln>
            <a:solidFill>
              <a:schemeClr val="bg1"/>
            </a:solidFill>
          </a:ln>
        </p:spPr>
      </p:pic>
      <p:pic>
        <p:nvPicPr>
          <p:cNvPr id="32" name="Picture 31" descr="A screenshot of a cell phone&#10;&#10;Description generated with high confidence">
            <a:extLst>
              <a:ext uri="{FF2B5EF4-FFF2-40B4-BE49-F238E27FC236}">
                <a16:creationId xmlns:a16="http://schemas.microsoft.com/office/drawing/2014/main" id="{97087629-2F39-4DA0-A7FB-ABBA435B9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630" y="3983019"/>
            <a:ext cx="1641544" cy="2120210"/>
          </a:xfrm>
          <a:prstGeom prst="rect">
            <a:avLst/>
          </a:prstGeom>
          <a:ln>
            <a:solidFill>
              <a:schemeClr val="bg1"/>
            </a:solidFill>
          </a:ln>
        </p:spPr>
      </p:pic>
      <p:sp>
        <p:nvSpPr>
          <p:cNvPr id="4" name="Title 3">
            <a:extLst>
              <a:ext uri="{FF2B5EF4-FFF2-40B4-BE49-F238E27FC236}">
                <a16:creationId xmlns:a16="http://schemas.microsoft.com/office/drawing/2014/main" id="{108A1145-AE15-3747-83BF-B3A2F02CD3EA}"/>
              </a:ext>
            </a:extLst>
          </p:cNvPr>
          <p:cNvSpPr>
            <a:spLocks noGrp="1"/>
          </p:cNvSpPr>
          <p:nvPr>
            <p:ph type="title"/>
          </p:nvPr>
        </p:nvSpPr>
        <p:spPr/>
        <p:txBody>
          <a:bodyPr>
            <a:noAutofit/>
          </a:bodyPr>
          <a:lstStyle/>
          <a:p>
            <a:r>
              <a:rPr lang="en-US" sz="4400"/>
              <a:t>Kubernetes Architecture Components</a:t>
            </a:r>
          </a:p>
        </p:txBody>
      </p:sp>
    </p:spTree>
    <p:extLst>
      <p:ext uri="{BB962C8B-B14F-4D97-AF65-F5344CB8AC3E}">
        <p14:creationId xmlns:p14="http://schemas.microsoft.com/office/powerpoint/2010/main" val="280628617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200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err="1">
                <a:gradFill>
                  <a:gsLst>
                    <a:gs pos="0">
                      <a:srgbClr val="FFFFFF"/>
                    </a:gs>
                    <a:gs pos="100000">
                      <a:srgbClr val="FFFFFF"/>
                    </a:gs>
                  </a:gsLst>
                  <a:lin ang="5400000" scaled="0"/>
                </a:gradFill>
                <a:latin typeface="Segoe UI"/>
              </a:rPr>
              <a:t>kube</a:t>
            </a:r>
            <a:r>
              <a:rPr lang="en-US" sz="1200">
                <a:gradFill>
                  <a:gsLst>
                    <a:gs pos="0">
                      <a:srgbClr val="FFFFFF"/>
                    </a:gs>
                    <a:gs pos="100000">
                      <a:srgbClr val="FFFFFF"/>
                    </a:gs>
                  </a:gsLst>
                  <a:lin ang="5400000" scaled="0"/>
                </a:gradFill>
                <a:latin typeface="Segoe UI"/>
              </a:rPr>
              <a:t>-proxy</a:t>
            </a: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a:gradFill>
                  <a:gsLst>
                    <a:gs pos="0">
                      <a:srgbClr val="FFFFFF"/>
                    </a:gs>
                    <a:gs pos="100000">
                      <a:srgbClr val="FFFFFF"/>
                    </a:gs>
                  </a:gsLst>
                  <a:lin ang="5400000" scaled="0"/>
                </a:gradFill>
                <a:latin typeface="Segoe UI"/>
              </a:rPr>
              <a:t>docker</a:t>
            </a: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err="1">
                <a:gradFill>
                  <a:gsLst>
                    <a:gs pos="0">
                      <a:srgbClr val="FFFFFF"/>
                    </a:gs>
                    <a:gs pos="100000">
                      <a:srgbClr val="FFFFFF"/>
                    </a:gs>
                  </a:gsLst>
                  <a:lin ang="5400000" scaled="0"/>
                </a:gradFill>
                <a:latin typeface="Segoe UI"/>
              </a:rPr>
              <a:t>dns</a:t>
            </a:r>
            <a:endParaRPr lang="en-US" sz="1200">
              <a:gradFill>
                <a:gsLst>
                  <a:gs pos="0">
                    <a:srgbClr val="FFFFFF"/>
                  </a:gs>
                  <a:gs pos="100000">
                    <a:srgbClr val="FFFFFF"/>
                  </a:gs>
                </a:gsLst>
                <a:lin ang="5400000" scaled="0"/>
              </a:gradFill>
              <a:latin typeface="Segoe UI"/>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20001" y="2174238"/>
            <a:ext cx="1390219" cy="3085355"/>
          </a:xfrm>
          <a:prstGeom prst="rect">
            <a:avLst/>
          </a:prstGeom>
          <a:solidFill>
            <a:schemeClr val="tx1">
              <a:lumMod val="75000"/>
              <a:lumOff val="2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52047" y="2147288"/>
            <a:ext cx="3244082" cy="836470"/>
          </a:xfrm>
          <a:prstGeom prst="rect">
            <a:avLst/>
          </a:prstGeom>
          <a:solidFill>
            <a:schemeClr val="tx1">
              <a:lumMod val="75000"/>
              <a:lumOff val="2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err="1">
                <a:gradFill>
                  <a:gsLst>
                    <a:gs pos="0">
                      <a:srgbClr val="FFFFFF"/>
                    </a:gs>
                    <a:gs pos="100000">
                      <a:srgbClr val="FFFFFF"/>
                    </a:gs>
                  </a:gsLst>
                  <a:lin ang="5400000" scaled="0"/>
                </a:gradFill>
              </a:rPr>
              <a:t>Kube</a:t>
            </a:r>
            <a:r>
              <a:rPr lang="en-US" sz="2000">
                <a:gradFill>
                  <a:gsLst>
                    <a:gs pos="0">
                      <a:srgbClr val="FFFFFF"/>
                    </a:gs>
                    <a:gs pos="100000">
                      <a:srgbClr val="FFFFFF"/>
                    </a:gs>
                  </a:gsLst>
                  <a:lin ang="5400000" scaled="0"/>
                </a:gradFill>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 name="Title 3">
            <a:extLst>
              <a:ext uri="{FF2B5EF4-FFF2-40B4-BE49-F238E27FC236}">
                <a16:creationId xmlns:a16="http://schemas.microsoft.com/office/drawing/2014/main" id="{5570077D-E97C-182C-2E39-4CACE06BB03A}"/>
              </a:ext>
            </a:extLst>
          </p:cNvPr>
          <p:cNvSpPr>
            <a:spLocks noGrp="1"/>
          </p:cNvSpPr>
          <p:nvPr>
            <p:ph type="title"/>
          </p:nvPr>
        </p:nvSpPr>
        <p:spPr/>
        <p:txBody>
          <a:bodyPr>
            <a:noAutofit/>
          </a:bodyPr>
          <a:lstStyle/>
          <a:p>
            <a:r>
              <a:rPr lang="en-US" sz="4400"/>
              <a:t>Kubernetes Architecture Components</a:t>
            </a:r>
          </a:p>
        </p:txBody>
      </p:sp>
    </p:spTree>
    <p:extLst>
      <p:ext uri="{BB962C8B-B14F-4D97-AF65-F5344CB8AC3E}">
        <p14:creationId xmlns:p14="http://schemas.microsoft.com/office/powerpoint/2010/main" val="159237807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 name="Title 1">
            <a:extLst>
              <a:ext uri="{FF2B5EF4-FFF2-40B4-BE49-F238E27FC236}">
                <a16:creationId xmlns:a16="http://schemas.microsoft.com/office/drawing/2014/main" id="{F8AFBA73-DA1E-F5DA-FB64-02539273E669}"/>
              </a:ext>
            </a:extLst>
          </p:cNvPr>
          <p:cNvSpPr>
            <a:spLocks noGrp="1"/>
          </p:cNvSpPr>
          <p:nvPr>
            <p:ph type="title"/>
          </p:nvPr>
        </p:nvSpPr>
        <p:spPr/>
        <p:txBody>
          <a:bodyPr>
            <a:normAutofit fontScale="90000"/>
          </a:bodyPr>
          <a:lstStyle/>
          <a:p>
            <a:r>
              <a:rPr lang="en-US"/>
              <a:t>Kubernetes Architecture Components</a:t>
            </a:r>
          </a:p>
        </p:txBody>
      </p:sp>
      <p:sp>
        <p:nvSpPr>
          <p:cNvPr id="4" name="Text Placeholder 3">
            <a:extLst>
              <a:ext uri="{FF2B5EF4-FFF2-40B4-BE49-F238E27FC236}">
                <a16:creationId xmlns:a16="http://schemas.microsoft.com/office/drawing/2014/main" id="{58BAB3FE-6867-C473-C0F0-C842550BF80D}"/>
              </a:ext>
            </a:extLst>
          </p:cNvPr>
          <p:cNvSpPr>
            <a:spLocks noGrp="1"/>
          </p:cNvSpPr>
          <p:nvPr>
            <p:ph type="body" sz="quarter" idx="13"/>
          </p:nvPr>
        </p:nvSpPr>
        <p:spPr/>
        <p:txBody>
          <a:bodyPr/>
          <a:lstStyle/>
          <a:p>
            <a:r>
              <a:rPr lang="en-US"/>
              <a:t>Where do the Containers go?</a:t>
            </a:r>
          </a:p>
        </p:txBody>
      </p:sp>
    </p:spTree>
    <p:extLst>
      <p:ext uri="{BB962C8B-B14F-4D97-AF65-F5344CB8AC3E}">
        <p14:creationId xmlns:p14="http://schemas.microsoft.com/office/powerpoint/2010/main" val="33067246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B8E164E-330C-40D9-A522-3206F53FBB1F}"/>
              </a:ext>
            </a:extLst>
          </p:cNvPr>
          <p:cNvSpPr/>
          <p:nvPr/>
        </p:nvSpPr>
        <p:spPr bwMode="auto">
          <a:xfrm>
            <a:off x="7953570" y="1909481"/>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3" name="Rectangle 22">
            <a:extLst>
              <a:ext uri="{FF2B5EF4-FFF2-40B4-BE49-F238E27FC236}">
                <a16:creationId xmlns:a16="http://schemas.microsoft.com/office/drawing/2014/main" id="{881EEB48-6B3C-43CA-9F7B-0674D46C4CB4}"/>
              </a:ext>
            </a:extLst>
          </p:cNvPr>
          <p:cNvSpPr/>
          <p:nvPr/>
        </p:nvSpPr>
        <p:spPr bwMode="auto">
          <a:xfrm>
            <a:off x="4780653"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22" name="Rectangle 21">
            <a:extLst>
              <a:ext uri="{FF2B5EF4-FFF2-40B4-BE49-F238E27FC236}">
                <a16:creationId xmlns:a16="http://schemas.microsoft.com/office/drawing/2014/main" id="{ACD3F9F5-3D8C-4E55-9905-90C8DEB5DF73}"/>
              </a:ext>
            </a:extLst>
          </p:cNvPr>
          <p:cNvSpPr/>
          <p:nvPr/>
        </p:nvSpPr>
        <p:spPr bwMode="auto">
          <a:xfrm>
            <a:off x="1619026" y="1909482"/>
            <a:ext cx="2253727" cy="3189643"/>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Pod</a:t>
            </a:r>
          </a:p>
        </p:txBody>
      </p:sp>
      <p:sp>
        <p:nvSpPr>
          <p:cNvPr id="13" name="Rectangle 12">
            <a:extLst>
              <a:ext uri="{FF2B5EF4-FFF2-40B4-BE49-F238E27FC236}">
                <a16:creationId xmlns:a16="http://schemas.microsoft.com/office/drawing/2014/main" id="{43DA7B1C-65B6-4285-9566-3DDFEA89E65B}"/>
              </a:ext>
            </a:extLst>
          </p:cNvPr>
          <p:cNvSpPr/>
          <p:nvPr/>
        </p:nvSpPr>
        <p:spPr bwMode="auto">
          <a:xfrm>
            <a:off x="8467987" y="2472185"/>
            <a:ext cx="1242438"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4" name="Rectangle 13">
            <a:extLst>
              <a:ext uri="{FF2B5EF4-FFF2-40B4-BE49-F238E27FC236}">
                <a16:creationId xmlns:a16="http://schemas.microsoft.com/office/drawing/2014/main" id="{CEDB11AE-3533-4686-B951-219EE8AF0415}"/>
              </a:ext>
            </a:extLst>
          </p:cNvPr>
          <p:cNvSpPr/>
          <p:nvPr/>
        </p:nvSpPr>
        <p:spPr bwMode="auto">
          <a:xfrm>
            <a:off x="5256455" y="2482088"/>
            <a:ext cx="1302124"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5" name="Rectangle 14">
            <a:extLst>
              <a:ext uri="{FF2B5EF4-FFF2-40B4-BE49-F238E27FC236}">
                <a16:creationId xmlns:a16="http://schemas.microsoft.com/office/drawing/2014/main" id="{B5159747-E95A-4C9D-AE42-F69B4DF48799}"/>
              </a:ext>
            </a:extLst>
          </p:cNvPr>
          <p:cNvSpPr/>
          <p:nvPr/>
        </p:nvSpPr>
        <p:spPr bwMode="auto">
          <a:xfrm>
            <a:off x="1984703" y="2472185"/>
            <a:ext cx="1503430" cy="2322266"/>
          </a:xfrm>
          <a:prstGeom prst="rect">
            <a:avLst/>
          </a:prstGeom>
          <a:solidFill>
            <a:srgbClr val="002050">
              <a:lumMod val="10000"/>
              <a:lumOff val="90000"/>
            </a:srgbClr>
          </a:solidFill>
          <a:ln w="3175" cap="flat" cmpd="sng" algn="ctr">
            <a:noFill/>
            <a:prstDash val="solid"/>
            <a:headEnd type="none" w="med" len="med"/>
            <a:tailEnd type="none" w="med" len="med"/>
          </a:ln>
          <a:effectLst/>
        </p:spPr>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505050"/>
                </a:solidFill>
                <a:effectLst/>
                <a:uLnTx/>
                <a:uFillTx/>
                <a:latin typeface="Segoe UI"/>
                <a:ea typeface="+mn-ea"/>
                <a:cs typeface="+mn-cs"/>
              </a:rPr>
              <a:t>Container</a:t>
            </a:r>
          </a:p>
        </p:txBody>
      </p:sp>
      <p:sp>
        <p:nvSpPr>
          <p:cNvPr id="16" name="Rectangle 15">
            <a:extLst>
              <a:ext uri="{FF2B5EF4-FFF2-40B4-BE49-F238E27FC236}">
                <a16:creationId xmlns:a16="http://schemas.microsoft.com/office/drawing/2014/main" id="{9299B54E-3E6F-4699-A009-7EDDB5C8F7D9}"/>
              </a:ext>
            </a:extLst>
          </p:cNvPr>
          <p:cNvSpPr/>
          <p:nvPr/>
        </p:nvSpPr>
        <p:spPr>
          <a:xfrm>
            <a:off x="5474113" y="4328765"/>
            <a:ext cx="942758"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17" name="Rectangle 16">
            <a:extLst>
              <a:ext uri="{FF2B5EF4-FFF2-40B4-BE49-F238E27FC236}">
                <a16:creationId xmlns:a16="http://schemas.microsoft.com/office/drawing/2014/main" id="{1B365FFA-A359-4461-8CC8-0D5B0BF63F0E}"/>
              </a:ext>
            </a:extLst>
          </p:cNvPr>
          <p:cNvSpPr/>
          <p:nvPr/>
        </p:nvSpPr>
        <p:spPr>
          <a:xfrm>
            <a:off x="5474114" y="2896296"/>
            <a:ext cx="932709"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B</a:t>
            </a:r>
          </a:p>
        </p:txBody>
      </p:sp>
      <p:sp>
        <p:nvSpPr>
          <p:cNvPr id="18" name="Rectangle 17">
            <a:extLst>
              <a:ext uri="{FF2B5EF4-FFF2-40B4-BE49-F238E27FC236}">
                <a16:creationId xmlns:a16="http://schemas.microsoft.com/office/drawing/2014/main" id="{2B23A181-08F9-44B5-8F20-17B3C413C5D6}"/>
              </a:ext>
            </a:extLst>
          </p:cNvPr>
          <p:cNvSpPr/>
          <p:nvPr/>
        </p:nvSpPr>
        <p:spPr>
          <a:xfrm>
            <a:off x="8548876" y="2883666"/>
            <a:ext cx="1023301"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C</a:t>
            </a:r>
          </a:p>
        </p:txBody>
      </p:sp>
      <p:sp>
        <p:nvSpPr>
          <p:cNvPr id="19" name="Rectangle 18">
            <a:extLst>
              <a:ext uri="{FF2B5EF4-FFF2-40B4-BE49-F238E27FC236}">
                <a16:creationId xmlns:a16="http://schemas.microsoft.com/office/drawing/2014/main" id="{CA19A303-D619-4DD7-9FBF-C4A825A38EC7}"/>
              </a:ext>
            </a:extLst>
          </p:cNvPr>
          <p:cNvSpPr/>
          <p:nvPr/>
        </p:nvSpPr>
        <p:spPr>
          <a:xfrm>
            <a:off x="2235063" y="4325508"/>
            <a:ext cx="1023304" cy="306280"/>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Bins/Libs</a:t>
            </a:r>
          </a:p>
        </p:txBody>
      </p:sp>
      <p:sp>
        <p:nvSpPr>
          <p:cNvPr id="20" name="Rectangle 19">
            <a:extLst>
              <a:ext uri="{FF2B5EF4-FFF2-40B4-BE49-F238E27FC236}">
                <a16:creationId xmlns:a16="http://schemas.microsoft.com/office/drawing/2014/main" id="{83BD89E8-A5C4-484C-9B0B-A65AF0F7A645}"/>
              </a:ext>
            </a:extLst>
          </p:cNvPr>
          <p:cNvSpPr/>
          <p:nvPr/>
        </p:nvSpPr>
        <p:spPr>
          <a:xfrm>
            <a:off x="2235065" y="2893039"/>
            <a:ext cx="1023302" cy="1427756"/>
          </a:xfrm>
          <a:prstGeom prst="rect">
            <a:avLst/>
          </a:prstGeom>
          <a:solidFill>
            <a:srgbClr val="D2D2D2">
              <a:lumMod val="90000"/>
            </a:srgbClr>
          </a:solidFill>
          <a:ln w="10795" cap="flat" cmpd="sng" algn="ctr">
            <a:solidFill>
              <a:srgbClr val="D83B01">
                <a:shade val="50000"/>
              </a:srgbClr>
            </a:solidFill>
            <a:prstDash val="solid"/>
          </a:ln>
          <a:effectLst/>
        </p:spPr>
        <p:txBody>
          <a:bodyPr vert="vert"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2050"/>
                </a:solidFill>
                <a:effectLst/>
                <a:uLnTx/>
                <a:uFillTx/>
                <a:latin typeface="Segoe UI"/>
                <a:ea typeface="+mn-ea"/>
                <a:cs typeface="+mn-cs"/>
              </a:rPr>
              <a:t>App A</a:t>
            </a:r>
          </a:p>
        </p:txBody>
      </p:sp>
      <p:sp>
        <p:nvSpPr>
          <p:cNvPr id="21" name="Rectangle 20">
            <a:extLst>
              <a:ext uri="{FF2B5EF4-FFF2-40B4-BE49-F238E27FC236}">
                <a16:creationId xmlns:a16="http://schemas.microsoft.com/office/drawing/2014/main" id="{EDDD23A5-BA8D-4F13-8E2A-4E39EFA175BA}"/>
              </a:ext>
            </a:extLst>
          </p:cNvPr>
          <p:cNvSpPr/>
          <p:nvPr/>
        </p:nvSpPr>
        <p:spPr>
          <a:xfrm>
            <a:off x="8549597" y="4327768"/>
            <a:ext cx="1022580" cy="310996"/>
          </a:xfrm>
          <a:prstGeom prst="rect">
            <a:avLst/>
          </a:prstGeom>
          <a:solidFill>
            <a:srgbClr val="505050">
              <a:lumMod val="85000"/>
            </a:srgbClr>
          </a:solidFill>
          <a:ln w="10795" cap="flat" cmpd="sng" algn="ctr">
            <a:solidFill>
              <a:srgbClr val="D83B01">
                <a:shade val="50000"/>
              </a:srgbClr>
            </a:solidFill>
            <a:prstDash val="solid"/>
          </a:ln>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mn-cs"/>
              </a:rPr>
              <a:t>Bins/Libs</a:t>
            </a:r>
          </a:p>
        </p:txBody>
      </p:sp>
      <p:sp>
        <p:nvSpPr>
          <p:cNvPr id="28" name="TextBox 27">
            <a:extLst>
              <a:ext uri="{FF2B5EF4-FFF2-40B4-BE49-F238E27FC236}">
                <a16:creationId xmlns:a16="http://schemas.microsoft.com/office/drawing/2014/main" id="{B6E16196-0206-4083-86D0-E8FC64E81E3F}"/>
              </a:ext>
            </a:extLst>
          </p:cNvPr>
          <p:cNvSpPr txBox="1"/>
          <p:nvPr/>
        </p:nvSpPr>
        <p:spPr>
          <a:xfrm>
            <a:off x="1764254" y="5572461"/>
            <a:ext cx="7767021"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Containers go inside Pods!</a:t>
            </a:r>
          </a:p>
        </p:txBody>
      </p:sp>
      <p:sp>
        <p:nvSpPr>
          <p:cNvPr id="2" name="Title 1">
            <a:extLst>
              <a:ext uri="{FF2B5EF4-FFF2-40B4-BE49-F238E27FC236}">
                <a16:creationId xmlns:a16="http://schemas.microsoft.com/office/drawing/2014/main" id="{B3233F2C-EE31-A0BA-2626-5335BF6311E9}"/>
              </a:ext>
            </a:extLst>
          </p:cNvPr>
          <p:cNvSpPr>
            <a:spLocks noGrp="1"/>
          </p:cNvSpPr>
          <p:nvPr>
            <p:ph type="title"/>
          </p:nvPr>
        </p:nvSpPr>
        <p:spPr/>
        <p:txBody>
          <a:bodyPr>
            <a:normAutofit fontScale="90000"/>
          </a:bodyPr>
          <a:lstStyle/>
          <a:p>
            <a:r>
              <a:rPr lang="en-US"/>
              <a:t>Kubernetes Architecture Components</a:t>
            </a:r>
          </a:p>
        </p:txBody>
      </p:sp>
      <p:sp>
        <p:nvSpPr>
          <p:cNvPr id="4" name="Text Placeholder 3">
            <a:extLst>
              <a:ext uri="{FF2B5EF4-FFF2-40B4-BE49-F238E27FC236}">
                <a16:creationId xmlns:a16="http://schemas.microsoft.com/office/drawing/2014/main" id="{E94675B9-D000-3C24-FFFF-92CFC4E11595}"/>
              </a:ext>
            </a:extLst>
          </p:cNvPr>
          <p:cNvSpPr>
            <a:spLocks noGrp="1"/>
          </p:cNvSpPr>
          <p:nvPr>
            <p:ph type="body" sz="quarter" idx="13"/>
          </p:nvPr>
        </p:nvSpPr>
        <p:spPr/>
        <p:txBody>
          <a:bodyPr/>
          <a:lstStyle/>
          <a:p>
            <a:r>
              <a:rPr lang="en-US"/>
              <a:t>Introducing… Pods!</a:t>
            </a:r>
          </a:p>
        </p:txBody>
      </p:sp>
    </p:spTree>
    <p:extLst>
      <p:ext uri="{BB962C8B-B14F-4D97-AF65-F5344CB8AC3E}">
        <p14:creationId xmlns:p14="http://schemas.microsoft.com/office/powerpoint/2010/main" val="27956989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200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15572" y="2238890"/>
            <a:ext cx="1390219" cy="3085355"/>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48215" y="2152923"/>
            <a:ext cx="3244082" cy="836470"/>
          </a:xfrm>
          <a:prstGeom prst="rect">
            <a:avLst/>
          </a:prstGeom>
          <a:solidFill>
            <a:schemeClr val="tx1">
              <a:lumMod val="75000"/>
              <a:lumOff val="2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6" name="Title 5">
            <a:extLst>
              <a:ext uri="{FF2B5EF4-FFF2-40B4-BE49-F238E27FC236}">
                <a16:creationId xmlns:a16="http://schemas.microsoft.com/office/drawing/2014/main" id="{A5DEFC42-23E5-003C-1CDC-26E668B389A5}"/>
              </a:ext>
            </a:extLst>
          </p:cNvPr>
          <p:cNvSpPr>
            <a:spLocks noGrp="1"/>
          </p:cNvSpPr>
          <p:nvPr>
            <p:ph type="title"/>
          </p:nvPr>
        </p:nvSpPr>
        <p:spPr/>
        <p:txBody>
          <a:bodyPr>
            <a:normAutofit fontScale="90000"/>
          </a:bodyPr>
          <a:lstStyle/>
          <a:p>
            <a:r>
              <a:rPr lang="en-US"/>
              <a:t>Kubernetes Architecture Components</a:t>
            </a:r>
          </a:p>
        </p:txBody>
      </p:sp>
      <p:sp>
        <p:nvSpPr>
          <p:cNvPr id="13" name="Text Placeholder 12">
            <a:extLst>
              <a:ext uri="{FF2B5EF4-FFF2-40B4-BE49-F238E27FC236}">
                <a16:creationId xmlns:a16="http://schemas.microsoft.com/office/drawing/2014/main" id="{E0460A50-EC16-46E0-9632-135B302BA9F3}"/>
              </a:ext>
            </a:extLst>
          </p:cNvPr>
          <p:cNvSpPr>
            <a:spLocks noGrp="1"/>
          </p:cNvSpPr>
          <p:nvPr>
            <p:ph type="body" sz="quarter" idx="13"/>
          </p:nvPr>
        </p:nvSpPr>
        <p:spPr/>
        <p:txBody>
          <a:bodyPr/>
          <a:lstStyle/>
          <a:p>
            <a:r>
              <a:rPr lang="en-US"/>
              <a:t>Pods</a:t>
            </a:r>
          </a:p>
        </p:txBody>
      </p:sp>
    </p:spTree>
    <p:extLst>
      <p:ext uri="{BB962C8B-B14F-4D97-AF65-F5344CB8AC3E}">
        <p14:creationId xmlns:p14="http://schemas.microsoft.com/office/powerpoint/2010/main" val="101490857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68FE2D-DDC5-BB5C-963A-F8B5C54EF6E0}"/>
              </a:ext>
            </a:extLst>
          </p:cNvPr>
          <p:cNvSpPr>
            <a:spLocks noGrp="1"/>
          </p:cNvSpPr>
          <p:nvPr>
            <p:ph type="title"/>
          </p:nvPr>
        </p:nvSpPr>
        <p:spPr/>
        <p:txBody>
          <a:bodyPr>
            <a:normAutofit/>
          </a:bodyPr>
          <a:lstStyle/>
          <a:p>
            <a:r>
              <a:rPr lang="en-US"/>
              <a:t>Sample App</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idx="1"/>
          </p:nvPr>
        </p:nvSpPr>
        <p:spPr/>
        <p:txBody>
          <a:bodyPr>
            <a:normAutofit/>
          </a:bodyPr>
          <a:lstStyle/>
          <a:p>
            <a:r>
              <a:rPr lang="en-US" sz="3200"/>
              <a:t>Simple Node.js application</a:t>
            </a:r>
          </a:p>
          <a:p>
            <a:r>
              <a:rPr lang="en-US" sz="3200"/>
              <a:t>Two components:</a:t>
            </a:r>
          </a:p>
          <a:p>
            <a:pPr lvl="1"/>
            <a:r>
              <a:rPr lang="en-US" sz="3000"/>
              <a:t>Frontend</a:t>
            </a:r>
          </a:p>
          <a:p>
            <a:pPr lvl="2"/>
            <a:r>
              <a:rPr lang="en-US" sz="2800"/>
              <a:t>Web site with a single page to managed tasks</a:t>
            </a:r>
          </a:p>
          <a:p>
            <a:pPr lvl="1"/>
            <a:r>
              <a:rPr lang="en-US" sz="3000"/>
              <a:t>Backend</a:t>
            </a:r>
          </a:p>
          <a:p>
            <a:pPr lvl="2"/>
            <a:r>
              <a:rPr lang="en-US" sz="2600"/>
              <a:t>Middleware for accessing the tasks storage </a:t>
            </a:r>
          </a:p>
          <a:p>
            <a:pPr lvl="2"/>
            <a:r>
              <a:rPr lang="en-US" sz="2600"/>
              <a:t>Health check endpoint</a:t>
            </a:r>
          </a:p>
          <a:p>
            <a:pPr lvl="2"/>
            <a:r>
              <a:rPr lang="en-US" sz="2600"/>
              <a:t>Load Testing</a:t>
            </a:r>
            <a:endParaRPr lang="en-US" sz="2800"/>
          </a:p>
        </p:txBody>
      </p:sp>
    </p:spTree>
    <p:extLst>
      <p:ext uri="{BB962C8B-B14F-4D97-AF65-F5344CB8AC3E}">
        <p14:creationId xmlns:p14="http://schemas.microsoft.com/office/powerpoint/2010/main" val="9677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62D5884F-942B-4BB5-B15B-957DAE527E67}"/>
              </a:ext>
            </a:extLst>
          </p:cNvPr>
          <p:cNvSpPr/>
          <p:nvPr/>
        </p:nvSpPr>
        <p:spPr>
          <a:xfrm>
            <a:off x="526877" y="1635162"/>
            <a:ext cx="1776468" cy="4609651"/>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200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1148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9638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grpSp>
        <p:nvGrpSpPr>
          <p:cNvPr id="48" name="Group 47">
            <a:extLst>
              <a:ext uri="{FF2B5EF4-FFF2-40B4-BE49-F238E27FC236}">
                <a16:creationId xmlns:a16="http://schemas.microsoft.com/office/drawing/2014/main" id="{2801B72E-A66A-4A19-A89D-89B2A790C7B4}"/>
              </a:ext>
            </a:extLst>
          </p:cNvPr>
          <p:cNvGrpSpPr/>
          <p:nvPr/>
        </p:nvGrpSpPr>
        <p:grpSpPr>
          <a:xfrm>
            <a:off x="798756" y="2242098"/>
            <a:ext cx="1260723" cy="544857"/>
            <a:chOff x="6353717" y="1274010"/>
            <a:chExt cx="5097090" cy="1392753"/>
          </a:xfrm>
        </p:grpSpPr>
        <p:sp>
          <p:nvSpPr>
            <p:cNvPr id="49" name="Rounded Rectangle 4">
              <a:extLst>
                <a:ext uri="{FF2B5EF4-FFF2-40B4-BE49-F238E27FC236}">
                  <a16:creationId xmlns:a16="http://schemas.microsoft.com/office/drawing/2014/main" id="{F342910D-2261-4C7C-A49B-5C4127B4DC45}"/>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0" name="TextBox 49">
              <a:extLst>
                <a:ext uri="{FF2B5EF4-FFF2-40B4-BE49-F238E27FC236}">
                  <a16:creationId xmlns:a16="http://schemas.microsoft.com/office/drawing/2014/main" id="{1C2297E9-972D-4876-B8C0-3FB71A83B604}"/>
                </a:ext>
              </a:extLst>
            </p:cNvPr>
            <p:cNvSpPr txBox="1"/>
            <p:nvPr/>
          </p:nvSpPr>
          <p:spPr>
            <a:xfrm>
              <a:off x="6353717" y="1359900"/>
              <a:ext cx="5097090" cy="1306863"/>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api</a:t>
              </a:r>
              <a:r>
                <a:rPr kumimoji="0" lang="en-US" sz="1600" b="0" i="0" u="none" strike="noStrike" kern="0" cap="none" spc="0" normalizeH="0" baseline="0" noProof="0">
                  <a:ln>
                    <a:noFill/>
                  </a:ln>
                  <a:solidFill>
                    <a:srgbClr val="FFFFFF"/>
                  </a:solidFill>
                  <a:effectLst/>
                  <a:uLnTx/>
                  <a:uFillTx/>
                  <a:latin typeface="Segoe UI Semilight"/>
                  <a:ea typeface="+mn-ea"/>
                  <a:cs typeface="+mn-cs"/>
                </a:rPr>
                <a:t>-server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1" name="Group 50">
            <a:extLst>
              <a:ext uri="{FF2B5EF4-FFF2-40B4-BE49-F238E27FC236}">
                <a16:creationId xmlns:a16="http://schemas.microsoft.com/office/drawing/2014/main" id="{DD70FDE2-3106-4F24-A425-E2A90CBF97B0}"/>
              </a:ext>
            </a:extLst>
          </p:cNvPr>
          <p:cNvGrpSpPr/>
          <p:nvPr/>
        </p:nvGrpSpPr>
        <p:grpSpPr>
          <a:xfrm>
            <a:off x="769653" y="3786690"/>
            <a:ext cx="1319691" cy="551939"/>
            <a:chOff x="6338671" y="1274010"/>
            <a:chExt cx="5112136" cy="1313374"/>
          </a:xfrm>
        </p:grpSpPr>
        <p:sp>
          <p:nvSpPr>
            <p:cNvPr id="52" name="Rounded Rectangle 7">
              <a:extLst>
                <a:ext uri="{FF2B5EF4-FFF2-40B4-BE49-F238E27FC236}">
                  <a16:creationId xmlns:a16="http://schemas.microsoft.com/office/drawing/2014/main" id="{635AE70E-2EF1-425C-A14C-3A27FE6F3D4C}"/>
                </a:ext>
              </a:extLst>
            </p:cNvPr>
            <p:cNvSpPr/>
            <p:nvPr/>
          </p:nvSpPr>
          <p:spPr bwMode="auto">
            <a:xfrm>
              <a:off x="6353717"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C37DBBFC-C559-401A-AC7C-42CBE5DEA4B0}"/>
                </a:ext>
              </a:extLst>
            </p:cNvPr>
            <p:cNvSpPr txBox="1"/>
            <p:nvPr/>
          </p:nvSpPr>
          <p:spPr>
            <a:xfrm>
              <a:off x="6338671" y="1346825"/>
              <a:ext cx="5097091" cy="934275"/>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err="1">
                  <a:ln>
                    <a:noFill/>
                  </a:ln>
                  <a:solidFill>
                    <a:srgbClr val="FFFFFF"/>
                  </a:solidFill>
                  <a:effectLst/>
                  <a:uLnTx/>
                  <a:uFillTx/>
                  <a:latin typeface="Segoe UI Semilight"/>
                  <a:ea typeface="+mn-ea"/>
                  <a:cs typeface="+mn-cs"/>
                </a:rPr>
                <a:t>etcd</a:t>
              </a:r>
              <a:endParaRPr kumimoji="0" lang="en-US" sz="1600"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4" name="Group 53">
            <a:extLst>
              <a:ext uri="{FF2B5EF4-FFF2-40B4-BE49-F238E27FC236}">
                <a16:creationId xmlns:a16="http://schemas.microsoft.com/office/drawing/2014/main" id="{5179DCFD-1F9A-469E-8724-2FE752FD81FC}"/>
              </a:ext>
            </a:extLst>
          </p:cNvPr>
          <p:cNvGrpSpPr/>
          <p:nvPr/>
        </p:nvGrpSpPr>
        <p:grpSpPr>
          <a:xfrm>
            <a:off x="768890" y="2918079"/>
            <a:ext cx="1320454" cy="694252"/>
            <a:chOff x="6353717" y="1141053"/>
            <a:chExt cx="5175121" cy="1652021"/>
          </a:xfrm>
        </p:grpSpPr>
        <p:sp>
          <p:nvSpPr>
            <p:cNvPr id="55" name="Rounded Rectangle 13">
              <a:extLst>
                <a:ext uri="{FF2B5EF4-FFF2-40B4-BE49-F238E27FC236}">
                  <a16:creationId xmlns:a16="http://schemas.microsoft.com/office/drawing/2014/main" id="{50C022EF-5650-4F62-BD6C-9D6B8909A6AF}"/>
                </a:ext>
              </a:extLst>
            </p:cNvPr>
            <p:cNvSpPr/>
            <p:nvPr/>
          </p:nvSpPr>
          <p:spPr bwMode="auto">
            <a:xfrm>
              <a:off x="6353717" y="1274010"/>
              <a:ext cx="5097090" cy="1313374"/>
            </a:xfrm>
            <a:prstGeom prst="roundRect">
              <a:avLst/>
            </a:prstGeom>
            <a:solidFill>
              <a:srgbClr val="0078D7"/>
            </a:solid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D6FEC082-4BCE-4C91-AEB0-174B3918CAD5}"/>
                </a:ext>
              </a:extLst>
            </p:cNvPr>
            <p:cNvSpPr txBox="1"/>
            <p:nvPr/>
          </p:nvSpPr>
          <p:spPr>
            <a:xfrm>
              <a:off x="6431749" y="1141053"/>
              <a:ext cx="5097089" cy="1652021"/>
            </a:xfrm>
            <a:prstGeom prst="rect">
              <a:avLst/>
            </a:prstGeom>
            <a:noFill/>
            <a:ln>
              <a:no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controller-manager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57" name="Group 56">
            <a:extLst>
              <a:ext uri="{FF2B5EF4-FFF2-40B4-BE49-F238E27FC236}">
                <a16:creationId xmlns:a16="http://schemas.microsoft.com/office/drawing/2014/main" id="{D67D7138-B779-4C88-B0B9-9515B8832133}"/>
              </a:ext>
            </a:extLst>
          </p:cNvPr>
          <p:cNvGrpSpPr/>
          <p:nvPr/>
        </p:nvGrpSpPr>
        <p:grpSpPr>
          <a:xfrm>
            <a:off x="764736" y="4575414"/>
            <a:ext cx="1324608" cy="551939"/>
            <a:chOff x="6353717" y="1274010"/>
            <a:chExt cx="5116985" cy="1313374"/>
          </a:xfrm>
        </p:grpSpPr>
        <p:sp>
          <p:nvSpPr>
            <p:cNvPr id="58" name="Rounded Rectangle 16">
              <a:extLst>
                <a:ext uri="{FF2B5EF4-FFF2-40B4-BE49-F238E27FC236}">
                  <a16:creationId xmlns:a16="http://schemas.microsoft.com/office/drawing/2014/main" id="{E4A62DC3-DF16-4F0A-BC6A-BEB27955E58C}"/>
                </a:ext>
              </a:extLst>
            </p:cNvPr>
            <p:cNvSpPr/>
            <p:nvPr/>
          </p:nvSpPr>
          <p:spPr bwMode="auto">
            <a:xfrm>
              <a:off x="6373612" y="1274010"/>
              <a:ext cx="5097090" cy="1313374"/>
            </a:xfrm>
            <a:prstGeom prst="roundRect">
              <a:avLst/>
            </a:prstGeom>
            <a:solidFill>
              <a:srgbClr val="0078D7"/>
            </a:solidFill>
            <a:ln w="3810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sp>
          <p:nvSpPr>
            <p:cNvPr id="59" name="TextBox 58">
              <a:extLst>
                <a:ext uri="{FF2B5EF4-FFF2-40B4-BE49-F238E27FC236}">
                  <a16:creationId xmlns:a16="http://schemas.microsoft.com/office/drawing/2014/main" id="{A2DA5CA0-F77D-4C26-8AE4-3F86B8A26246}"/>
                </a:ext>
              </a:extLst>
            </p:cNvPr>
            <p:cNvSpPr txBox="1"/>
            <p:nvPr/>
          </p:nvSpPr>
          <p:spPr>
            <a:xfrm>
              <a:off x="6353717" y="1403135"/>
              <a:ext cx="5097089" cy="883658"/>
            </a:xfrm>
            <a:prstGeom prst="rect">
              <a:avLst/>
            </a:prstGeom>
            <a:noFill/>
            <a:ln>
              <a:solidFill>
                <a:srgbClr val="0078D7"/>
              </a:solidFill>
            </a:ln>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light"/>
                  <a:ea typeface="+mn-ea"/>
                  <a:cs typeface="+mn-cs"/>
                </a:rPr>
                <a:t>scheduler</a:t>
              </a:r>
              <a:endParaRPr kumimoji="0" lang="en-US" sz="2353" b="0" i="0" u="none" strike="noStrike" kern="0" cap="none" spc="0" normalizeH="0" baseline="0" noProof="0">
                <a:ln>
                  <a:noFill/>
                </a:ln>
                <a:solidFill>
                  <a:srgbClr val="FFFFFF"/>
                </a:solidFill>
                <a:effectLst/>
                <a:uLnTx/>
                <a:uFillTx/>
                <a:latin typeface="Segoe UI Semilight"/>
                <a:ea typeface="+mn-ea"/>
                <a:cs typeface="+mn-cs"/>
              </a:endParaRPr>
            </a:p>
          </p:txBody>
        </p:sp>
      </p:gr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70077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30086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70077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9494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7" name="Picture 6">
            <a:extLst>
              <a:ext uri="{FF2B5EF4-FFF2-40B4-BE49-F238E27FC236}">
                <a16:creationId xmlns:a16="http://schemas.microsoft.com/office/drawing/2014/main" id="{2BE4698E-05E0-427B-AE16-C412F79E6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1740327"/>
            <a:ext cx="1637619" cy="2115141"/>
          </a:xfrm>
          <a:prstGeom prst="rect">
            <a:avLst/>
          </a:prstGeom>
        </p:spPr>
      </p:pic>
      <p:pic>
        <p:nvPicPr>
          <p:cNvPr id="89" name="Picture 88">
            <a:extLst>
              <a:ext uri="{FF2B5EF4-FFF2-40B4-BE49-F238E27FC236}">
                <a16:creationId xmlns:a16="http://schemas.microsoft.com/office/drawing/2014/main" id="{34A7C09D-DDDD-4E63-A95F-643A5702D9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2811" y="3974952"/>
            <a:ext cx="1637619" cy="2115141"/>
          </a:xfrm>
          <a:prstGeom prst="rect">
            <a:avLst/>
          </a:prstGeom>
        </p:spPr>
      </p:pic>
      <p:pic>
        <p:nvPicPr>
          <p:cNvPr id="90" name="Picture 89">
            <a:extLst>
              <a:ext uri="{FF2B5EF4-FFF2-40B4-BE49-F238E27FC236}">
                <a16:creationId xmlns:a16="http://schemas.microsoft.com/office/drawing/2014/main" id="{F637658D-B902-420B-9C5C-71DCCFD0C0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6386" y="3974951"/>
            <a:ext cx="1637619" cy="2115141"/>
          </a:xfrm>
          <a:prstGeom prst="rect">
            <a:avLst/>
          </a:prstGeom>
        </p:spPr>
      </p:pic>
      <p:pic>
        <p:nvPicPr>
          <p:cNvPr id="8" name="Picture 7" descr="A screenshot of a cell phone&#10;&#10;Description generated with very high confidence">
            <a:extLst>
              <a:ext uri="{FF2B5EF4-FFF2-40B4-BE49-F238E27FC236}">
                <a16:creationId xmlns:a16="http://schemas.microsoft.com/office/drawing/2014/main" id="{22BB9592-4C4F-4B63-B9C2-FF95E2C938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6386" y="1748395"/>
            <a:ext cx="1637619" cy="2115141"/>
          </a:xfrm>
          <a:prstGeom prst="rect">
            <a:avLst/>
          </a:prstGeom>
          <a:ln>
            <a:solidFill>
              <a:schemeClr val="bg1"/>
            </a:solidFill>
          </a:ln>
        </p:spPr>
      </p:pic>
      <p:pic>
        <p:nvPicPr>
          <p:cNvPr id="30" name="Picture 29" descr="A screenshot of a cell phone&#10;&#10;Description generated with very high confidence">
            <a:extLst>
              <a:ext uri="{FF2B5EF4-FFF2-40B4-BE49-F238E27FC236}">
                <a16:creationId xmlns:a16="http://schemas.microsoft.com/office/drawing/2014/main" id="{088F269A-4969-4986-9AD2-74C719F4A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2810" y="1748548"/>
            <a:ext cx="1637619" cy="2115141"/>
          </a:xfrm>
          <a:prstGeom prst="rect">
            <a:avLst/>
          </a:prstGeom>
          <a:ln>
            <a:solidFill>
              <a:schemeClr val="bg1"/>
            </a:solidFill>
          </a:ln>
        </p:spPr>
      </p:pic>
      <p:pic>
        <p:nvPicPr>
          <p:cNvPr id="32" name="Picture 31" descr="A screenshot of a cell phone&#10;&#10;Description generated with very high confidence">
            <a:extLst>
              <a:ext uri="{FF2B5EF4-FFF2-40B4-BE49-F238E27FC236}">
                <a16:creationId xmlns:a16="http://schemas.microsoft.com/office/drawing/2014/main" id="{7D56CE83-F3B0-4C08-A670-0CA45D4087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811" y="4013602"/>
            <a:ext cx="1637619" cy="2115141"/>
          </a:xfrm>
          <a:prstGeom prst="rect">
            <a:avLst/>
          </a:prstGeom>
          <a:ln>
            <a:solidFill>
              <a:schemeClr val="bg1"/>
            </a:solidFill>
          </a:ln>
        </p:spPr>
      </p:pic>
      <p:pic>
        <p:nvPicPr>
          <p:cNvPr id="33" name="Picture 32" descr="A screenshot of a cell phone&#10;&#10;Description generated with very high confidence">
            <a:extLst>
              <a:ext uri="{FF2B5EF4-FFF2-40B4-BE49-F238E27FC236}">
                <a16:creationId xmlns:a16="http://schemas.microsoft.com/office/drawing/2014/main" id="{6EBF012A-E97C-49DA-9778-7539C0FC97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9636" y="4009912"/>
            <a:ext cx="1637619" cy="2115141"/>
          </a:xfrm>
          <a:prstGeom prst="rect">
            <a:avLst/>
          </a:prstGeom>
          <a:ln>
            <a:solidFill>
              <a:schemeClr val="bg1"/>
            </a:solidFill>
          </a:ln>
        </p:spPr>
      </p:pic>
      <p:sp>
        <p:nvSpPr>
          <p:cNvPr id="10" name="Rectangle 9">
            <a:extLst>
              <a:ext uri="{FF2B5EF4-FFF2-40B4-BE49-F238E27FC236}">
                <a16:creationId xmlns:a16="http://schemas.microsoft.com/office/drawing/2014/main" id="{6A25682B-EBC9-4659-8F98-11CBFAFE6BBA}"/>
              </a:ext>
            </a:extLst>
          </p:cNvPr>
          <p:cNvSpPr/>
          <p:nvPr/>
        </p:nvSpPr>
        <p:spPr bwMode="auto">
          <a:xfrm>
            <a:off x="716863" y="2242413"/>
            <a:ext cx="1390219" cy="3085355"/>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648147" y="2145502"/>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8311138" y="2015175"/>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9854E77E-DBDF-45FE-BA15-E486AD8F80F4}"/>
              </a:ext>
            </a:extLst>
          </p:cNvPr>
          <p:cNvSpPr/>
          <p:nvPr/>
        </p:nvSpPr>
        <p:spPr bwMode="auto">
          <a:xfrm>
            <a:off x="10050681" y="2015175"/>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BFA10BD2-671E-4A08-99F3-112C85741D45}"/>
              </a:ext>
            </a:extLst>
          </p:cNvPr>
          <p:cNvSpPr/>
          <p:nvPr/>
        </p:nvSpPr>
        <p:spPr bwMode="auto">
          <a:xfrm>
            <a:off x="8307836" y="4274402"/>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9" name="Rectangle 38">
            <a:extLst>
              <a:ext uri="{FF2B5EF4-FFF2-40B4-BE49-F238E27FC236}">
                <a16:creationId xmlns:a16="http://schemas.microsoft.com/office/drawing/2014/main" id="{6C7133CD-095B-4F19-97DE-C4D71446E3D8}"/>
              </a:ext>
            </a:extLst>
          </p:cNvPr>
          <p:cNvSpPr/>
          <p:nvPr/>
        </p:nvSpPr>
        <p:spPr bwMode="auto">
          <a:xfrm>
            <a:off x="10037507" y="4246296"/>
            <a:ext cx="1461875" cy="361100"/>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4685218" y="3363825"/>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0" name="Rectangle 39">
            <a:extLst>
              <a:ext uri="{FF2B5EF4-FFF2-40B4-BE49-F238E27FC236}">
                <a16:creationId xmlns:a16="http://schemas.microsoft.com/office/drawing/2014/main" id="{39FC5465-92F1-4B80-A06E-FE2F77F82631}"/>
              </a:ext>
            </a:extLst>
          </p:cNvPr>
          <p:cNvSpPr/>
          <p:nvPr/>
        </p:nvSpPr>
        <p:spPr bwMode="auto">
          <a:xfrm>
            <a:off x="5795676"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1" name="Rectangle 40">
            <a:extLst>
              <a:ext uri="{FF2B5EF4-FFF2-40B4-BE49-F238E27FC236}">
                <a16:creationId xmlns:a16="http://schemas.microsoft.com/office/drawing/2014/main" id="{42806A8B-71E9-414A-B1B3-0170B4E76C88}"/>
              </a:ext>
            </a:extLst>
          </p:cNvPr>
          <p:cNvSpPr/>
          <p:nvPr/>
        </p:nvSpPr>
        <p:spPr bwMode="auto">
          <a:xfrm>
            <a:off x="6915952" y="3361879"/>
            <a:ext cx="980177" cy="161869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8380984" y="2534409"/>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A</a:t>
            </a:r>
          </a:p>
        </p:txBody>
      </p:sp>
      <p:sp>
        <p:nvSpPr>
          <p:cNvPr id="43" name="Rectangle 42">
            <a:extLst>
              <a:ext uri="{FF2B5EF4-FFF2-40B4-BE49-F238E27FC236}">
                <a16:creationId xmlns:a16="http://schemas.microsoft.com/office/drawing/2014/main" id="{99A199BB-B971-4750-A0E7-8D8705E31655}"/>
              </a:ext>
            </a:extLst>
          </p:cNvPr>
          <p:cNvSpPr/>
          <p:nvPr/>
        </p:nvSpPr>
        <p:spPr bwMode="auto">
          <a:xfrm>
            <a:off x="9100283" y="2534408"/>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B</a:t>
            </a:r>
          </a:p>
        </p:txBody>
      </p:sp>
      <p:sp>
        <p:nvSpPr>
          <p:cNvPr id="44" name="Rectangle 43">
            <a:extLst>
              <a:ext uri="{FF2B5EF4-FFF2-40B4-BE49-F238E27FC236}">
                <a16:creationId xmlns:a16="http://schemas.microsoft.com/office/drawing/2014/main" id="{2C6D220D-797C-4560-A0FC-7DB9A18D262B}"/>
              </a:ext>
            </a:extLst>
          </p:cNvPr>
          <p:cNvSpPr/>
          <p:nvPr/>
        </p:nvSpPr>
        <p:spPr bwMode="auto">
          <a:xfrm>
            <a:off x="8450179" y="4785591"/>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5" name="Rectangle 44">
            <a:extLst>
              <a:ext uri="{FF2B5EF4-FFF2-40B4-BE49-F238E27FC236}">
                <a16:creationId xmlns:a16="http://schemas.microsoft.com/office/drawing/2014/main" id="{D053F602-7F7B-471E-A43C-BBD4FCABE9C3}"/>
              </a:ext>
            </a:extLst>
          </p:cNvPr>
          <p:cNvSpPr/>
          <p:nvPr/>
        </p:nvSpPr>
        <p:spPr bwMode="auto">
          <a:xfrm>
            <a:off x="10098556" y="4811246"/>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C</a:t>
            </a:r>
          </a:p>
        </p:txBody>
      </p:sp>
      <p:sp>
        <p:nvSpPr>
          <p:cNvPr id="46" name="Rectangle 45">
            <a:extLst>
              <a:ext uri="{FF2B5EF4-FFF2-40B4-BE49-F238E27FC236}">
                <a16:creationId xmlns:a16="http://schemas.microsoft.com/office/drawing/2014/main" id="{A025A8F4-FFC7-4031-A293-8E365D295398}"/>
              </a:ext>
            </a:extLst>
          </p:cNvPr>
          <p:cNvSpPr/>
          <p:nvPr/>
        </p:nvSpPr>
        <p:spPr bwMode="auto">
          <a:xfrm>
            <a:off x="10815500" y="2551972"/>
            <a:ext cx="644497" cy="879792"/>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App D</a:t>
            </a:r>
          </a:p>
        </p:txBody>
      </p:sp>
      <p:sp>
        <p:nvSpPr>
          <p:cNvPr id="4" name="Title 3">
            <a:extLst>
              <a:ext uri="{FF2B5EF4-FFF2-40B4-BE49-F238E27FC236}">
                <a16:creationId xmlns:a16="http://schemas.microsoft.com/office/drawing/2014/main" id="{F18C6450-C22C-84FD-B366-026867E2344E}"/>
              </a:ext>
            </a:extLst>
          </p:cNvPr>
          <p:cNvSpPr>
            <a:spLocks noGrp="1"/>
          </p:cNvSpPr>
          <p:nvPr>
            <p:ph type="title"/>
          </p:nvPr>
        </p:nvSpPr>
        <p:spPr/>
        <p:txBody>
          <a:bodyPr>
            <a:normAutofit fontScale="90000"/>
          </a:bodyPr>
          <a:lstStyle/>
          <a:p>
            <a:r>
              <a:rPr lang="en-US"/>
              <a:t>Kubernetes Architecture Components</a:t>
            </a:r>
          </a:p>
        </p:txBody>
      </p:sp>
      <p:sp>
        <p:nvSpPr>
          <p:cNvPr id="9" name="Text Placeholder 8">
            <a:extLst>
              <a:ext uri="{FF2B5EF4-FFF2-40B4-BE49-F238E27FC236}">
                <a16:creationId xmlns:a16="http://schemas.microsoft.com/office/drawing/2014/main" id="{CF575E7F-CBCE-5CF9-BADC-3DCE189D241C}"/>
              </a:ext>
            </a:extLst>
          </p:cNvPr>
          <p:cNvSpPr>
            <a:spLocks noGrp="1"/>
          </p:cNvSpPr>
          <p:nvPr>
            <p:ph type="body" sz="quarter" idx="13"/>
          </p:nvPr>
        </p:nvSpPr>
        <p:spPr/>
        <p:txBody>
          <a:bodyPr/>
          <a:lstStyle/>
          <a:p>
            <a:r>
              <a:rPr lang="en-US"/>
              <a:t>Pods</a:t>
            </a:r>
          </a:p>
        </p:txBody>
      </p:sp>
    </p:spTree>
    <p:extLst>
      <p:ext uri="{BB962C8B-B14F-4D97-AF65-F5344CB8AC3E}">
        <p14:creationId xmlns:p14="http://schemas.microsoft.com/office/powerpoint/2010/main" val="4033351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E035464-F9F7-4866-8A92-11FD74550615}"/>
              </a:ext>
            </a:extLst>
          </p:cNvPr>
          <p:cNvSpPr/>
          <p:nvPr/>
        </p:nvSpPr>
        <p:spPr bwMode="auto">
          <a:xfrm>
            <a:off x="6749143"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2" name="Table 11">
            <a:extLst>
              <a:ext uri="{FF2B5EF4-FFF2-40B4-BE49-F238E27FC236}">
                <a16:creationId xmlns:a16="http://schemas.microsoft.com/office/drawing/2014/main" id="{9621510A-B8B3-064F-8EA3-AE4260474CA8}"/>
              </a:ext>
            </a:extLst>
          </p:cNvPr>
          <p:cNvGraphicFramePr>
            <a:graphicFrameLocks noGrp="1"/>
          </p:cNvGraphicFramePr>
          <p:nvPr/>
        </p:nvGraphicFramePr>
        <p:xfrm>
          <a:off x="7130263"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a:t>
                      </a:r>
                      <a:r>
                        <a:rPr lang="en-US" err="1"/>
                        <a:t>api</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app=ratings-api</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my.azurecr.io/ratings-api</a:t>
                      </a:r>
                      <a:endParaRPr lang="en-US"/>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3001</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9" name="Rectangle 28">
            <a:extLst>
              <a:ext uri="{FF2B5EF4-FFF2-40B4-BE49-F238E27FC236}">
                <a16:creationId xmlns:a16="http://schemas.microsoft.com/office/drawing/2014/main" id="{195AC226-DE20-4205-817D-5D9573D7B06B}"/>
              </a:ext>
            </a:extLst>
          </p:cNvPr>
          <p:cNvSpPr/>
          <p:nvPr/>
        </p:nvSpPr>
        <p:spPr bwMode="auto">
          <a:xfrm>
            <a:off x="1102845" y="1786302"/>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1" name="Table 10">
            <a:extLst>
              <a:ext uri="{FF2B5EF4-FFF2-40B4-BE49-F238E27FC236}">
                <a16:creationId xmlns:a16="http://schemas.microsoft.com/office/drawing/2014/main" id="{90CB97A9-FDDE-6D4F-BDC6-1BF877DFE03C}"/>
              </a:ext>
            </a:extLst>
          </p:cNvPr>
          <p:cNvGraphicFramePr>
            <a:graphicFrameLocks noGrp="1"/>
          </p:cNvGraphicFramePr>
          <p:nvPr/>
        </p:nvGraphicFramePr>
        <p:xfrm>
          <a:off x="1483965" y="2467430"/>
          <a:ext cx="3577772" cy="2960912"/>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sz="1600"/>
                        <a:t>app=ratings-web</a:t>
                      </a:r>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200"/>
                        <a:t>my.azurecr.io/ratings-web</a:t>
                      </a:r>
                      <a:endParaRPr lang="en-US" sz="14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3000</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64797"/>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800" b="1" i="0" u="none" strike="noStrike" kern="1200" cap="none" spc="0" normalizeH="0" baseline="0" noProof="0">
                <a:ln>
                  <a:noFill/>
                </a:ln>
                <a:solidFill>
                  <a:srgbClr val="002060"/>
                </a:solidFill>
                <a:effectLst/>
                <a:uLnTx/>
                <a:uFillTx/>
                <a:latin typeface="Segoe UI" panose="020B0502040204020203" pitchFamily="34" charset="0"/>
                <a:cs typeface="Segoe UI" panose="020B0502040204020203" pitchFamily="34" charset="0"/>
              </a:rPr>
              <a:t>Pods – What are they?</a:t>
            </a:r>
          </a:p>
        </p:txBody>
      </p:sp>
      <p:sp>
        <p:nvSpPr>
          <p:cNvPr id="31" name="Rectangle 30">
            <a:extLst>
              <a:ext uri="{FF2B5EF4-FFF2-40B4-BE49-F238E27FC236}">
                <a16:creationId xmlns:a16="http://schemas.microsoft.com/office/drawing/2014/main" id="{6D8A5BF9-170C-475F-ADB1-5AF2EB9DCDAB}"/>
              </a:ext>
            </a:extLst>
          </p:cNvPr>
          <p:cNvSpPr/>
          <p:nvPr/>
        </p:nvSpPr>
        <p:spPr bwMode="auto">
          <a:xfrm>
            <a:off x="3925994" y="3429000"/>
            <a:ext cx="4340012" cy="402667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32" name="Table 31">
            <a:extLst>
              <a:ext uri="{FF2B5EF4-FFF2-40B4-BE49-F238E27FC236}">
                <a16:creationId xmlns:a16="http://schemas.microsoft.com/office/drawing/2014/main" id="{D71C1E84-CCA1-4C5D-AEEC-53ADDD2C643A}"/>
              </a:ext>
            </a:extLst>
          </p:cNvPr>
          <p:cNvGraphicFramePr>
            <a:graphicFrameLocks noGrp="1"/>
          </p:cNvGraphicFramePr>
          <p:nvPr/>
        </p:nvGraphicFramePr>
        <p:xfrm>
          <a:off x="4307114" y="4110128"/>
          <a:ext cx="3577772" cy="3027238"/>
        </p:xfrm>
        <a:graphic>
          <a:graphicData uri="http://schemas.openxmlformats.org/drawingml/2006/table">
            <a:tbl>
              <a:tblPr firstRow="1" bandRow="1">
                <a:tableStyleId>{5C22544A-7EE6-4342-B048-85BDC9FD1C3A}</a:tableStyleId>
              </a:tblPr>
              <a:tblGrid>
                <a:gridCol w="1788886">
                  <a:extLst>
                    <a:ext uri="{9D8B030D-6E8A-4147-A177-3AD203B41FA5}">
                      <a16:colId xmlns:a16="http://schemas.microsoft.com/office/drawing/2014/main" val="2250874072"/>
                    </a:ext>
                  </a:extLst>
                </a:gridCol>
                <a:gridCol w="1788886">
                  <a:extLst>
                    <a:ext uri="{9D8B030D-6E8A-4147-A177-3AD203B41FA5}">
                      <a16:colId xmlns:a16="http://schemas.microsoft.com/office/drawing/2014/main" val="2255722694"/>
                    </a:ext>
                  </a:extLst>
                </a:gridCol>
              </a:tblGrid>
              <a:tr h="451834">
                <a:tc gridSpan="2">
                  <a:txBody>
                    <a:bodyPr/>
                    <a:lstStyle/>
                    <a:p>
                      <a:pPr algn="ctr"/>
                      <a:r>
                        <a:rPr lang="en-US" err="1"/>
                        <a:t>otherApp</a:t>
                      </a:r>
                      <a:endParaRPr lang="en-US"/>
                    </a:p>
                  </a:txBody>
                  <a:tcPr/>
                </a:tc>
                <a:tc hMerge="1">
                  <a:txBody>
                    <a:bodyPr/>
                    <a:lstStyle/>
                    <a:p>
                      <a:endParaRPr lang="en-US"/>
                    </a:p>
                  </a:txBody>
                  <a:tcPr/>
                </a:tc>
                <a:extLst>
                  <a:ext uri="{0D108BD9-81ED-4DB2-BD59-A6C34878D82A}">
                    <a16:rowId xmlns:a16="http://schemas.microsoft.com/office/drawing/2014/main" val="2916704489"/>
                  </a:ext>
                </a:extLst>
              </a:tr>
              <a:tr h="451834">
                <a:tc>
                  <a:txBody>
                    <a:bodyPr/>
                    <a:lstStyle/>
                    <a:p>
                      <a:r>
                        <a:rPr lang="en-US"/>
                        <a:t>Label(s)</a:t>
                      </a:r>
                    </a:p>
                  </a:txBody>
                  <a:tcPr/>
                </a:tc>
                <a:tc>
                  <a:txBody>
                    <a:bodyPr/>
                    <a:lstStyle/>
                    <a:p>
                      <a:r>
                        <a:rPr lang="en-US"/>
                        <a:t>app=</a:t>
                      </a:r>
                      <a:r>
                        <a:rPr lang="en-US" err="1"/>
                        <a:t>otherApp</a:t>
                      </a:r>
                      <a:endParaRPr lang="en-US"/>
                    </a:p>
                  </a:txBody>
                  <a:tcPr/>
                </a:tc>
                <a:extLst>
                  <a:ext uri="{0D108BD9-81ED-4DB2-BD59-A6C34878D82A}">
                    <a16:rowId xmlns:a16="http://schemas.microsoft.com/office/drawing/2014/main" val="3294689309"/>
                  </a:ext>
                </a:extLst>
              </a:tr>
              <a:tr h="451834">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mn-lt"/>
                          <a:ea typeface="+mn-ea"/>
                          <a:cs typeface="+mn-cs"/>
                        </a:rPr>
                        <a:t>Container-image</a:t>
                      </a:r>
                      <a:endParaRPr lang="en-US"/>
                    </a:p>
                  </a:txBody>
                  <a:tcPr/>
                </a:tc>
                <a:tc>
                  <a:txBody>
                    <a:bodyPr/>
                    <a:lstStyle/>
                    <a:p>
                      <a:r>
                        <a:rPr lang="en-US" sz="1400"/>
                        <a:t>other.azurecr.io/otherApp</a:t>
                      </a:r>
                      <a:endParaRPr lang="en-US" sz="1600"/>
                    </a:p>
                  </a:txBody>
                  <a:tcPr/>
                </a:tc>
                <a:extLst>
                  <a:ext uri="{0D108BD9-81ED-4DB2-BD59-A6C34878D82A}">
                    <a16:rowId xmlns:a16="http://schemas.microsoft.com/office/drawing/2014/main" val="1026562626"/>
                  </a:ext>
                </a:extLst>
              </a:tr>
              <a:tr h="701742">
                <a:tc>
                  <a:txBody>
                    <a:bodyPr/>
                    <a:lstStyle/>
                    <a:p>
                      <a:pPr marL="0" marR="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353535"/>
                          </a:solidFill>
                          <a:effectLst/>
                          <a:uLnTx/>
                          <a:uFillTx/>
                          <a:latin typeface="+mn-lt"/>
                          <a:ea typeface="+mn-ea"/>
                          <a:cs typeface="+mn-cs"/>
                        </a:rPr>
                        <a:t>Port</a:t>
                      </a:r>
                      <a:endParaRPr lang="en-US" sz="1600"/>
                    </a:p>
                  </a:txBody>
                  <a:tcPr/>
                </a:tc>
                <a:tc>
                  <a:txBody>
                    <a:bodyPr/>
                    <a:lstStyle/>
                    <a:p>
                      <a:r>
                        <a:rPr lang="en-US" sz="1800"/>
                        <a:t>4045</a:t>
                      </a:r>
                    </a:p>
                  </a:txBody>
                  <a:tcPr/>
                </a:tc>
                <a:extLst>
                  <a:ext uri="{0D108BD9-81ED-4DB2-BD59-A6C34878D82A}">
                    <a16:rowId xmlns:a16="http://schemas.microsoft.com/office/drawing/2014/main" val="84918315"/>
                  </a:ext>
                </a:extLst>
              </a:tr>
              <a:tr h="451834">
                <a:tc>
                  <a:txBody>
                    <a:bodyPr/>
                    <a:lstStyle/>
                    <a:p>
                      <a:r>
                        <a:rPr lang="en-US"/>
                        <a:t>(</a:t>
                      </a:r>
                      <a:r>
                        <a:rPr lang="en-US" err="1"/>
                        <a:t>VolumeMount</a:t>
                      </a:r>
                      <a:r>
                        <a:rPr lang="en-US"/>
                        <a:t>)</a:t>
                      </a:r>
                    </a:p>
                  </a:txBody>
                  <a:tcPr/>
                </a:tc>
                <a:tc>
                  <a:txBody>
                    <a:bodyPr/>
                    <a:lstStyle/>
                    <a:p>
                      <a:r>
                        <a:rPr lang="en-US"/>
                        <a:t>/</a:t>
                      </a:r>
                      <a:r>
                        <a:rPr lang="en-US" err="1"/>
                        <a:t>mnt</a:t>
                      </a:r>
                      <a:r>
                        <a:rPr lang="en-US"/>
                        <a:t>/share</a:t>
                      </a:r>
                    </a:p>
                  </a:txBody>
                  <a:tcPr/>
                </a:tc>
                <a:extLst>
                  <a:ext uri="{0D108BD9-81ED-4DB2-BD59-A6C34878D82A}">
                    <a16:rowId xmlns:a16="http://schemas.microsoft.com/office/drawing/2014/main" val="1086959283"/>
                  </a:ext>
                </a:extLst>
              </a:tr>
              <a:tr h="451834">
                <a:tc>
                  <a:txBody>
                    <a:bodyPr/>
                    <a:lstStyle/>
                    <a:p>
                      <a:r>
                        <a:rPr lang="en-US"/>
                        <a:t>(Resources)</a:t>
                      </a:r>
                    </a:p>
                  </a:txBody>
                  <a:tcPr/>
                </a:tc>
                <a:tc>
                  <a:txBody>
                    <a:bodyPr/>
                    <a:lstStyle/>
                    <a:p>
                      <a:r>
                        <a:rPr lang="en-US"/>
                        <a:t>&lt;</a:t>
                      </a:r>
                      <a:r>
                        <a:rPr lang="en-US" err="1"/>
                        <a:t>cpu</a:t>
                      </a:r>
                      <a:r>
                        <a:rPr lang="en-US"/>
                        <a:t>/memory&gt;</a:t>
                      </a:r>
                    </a:p>
                  </a:txBody>
                  <a:tcPr/>
                </a:tc>
                <a:extLst>
                  <a:ext uri="{0D108BD9-81ED-4DB2-BD59-A6C34878D82A}">
                    <a16:rowId xmlns:a16="http://schemas.microsoft.com/office/drawing/2014/main" val="2481315864"/>
                  </a:ext>
                </a:extLst>
              </a:tr>
            </a:tbl>
          </a:graphicData>
        </a:graphic>
      </p:graphicFrame>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1526723"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1" i="0" u="none" strike="noStrike" kern="1200" cap="none" spc="0" normalizeH="0" baseline="0" noProof="0">
                <a:ln>
                  <a:noFill/>
                </a:ln>
                <a:solidFill>
                  <a:srgbClr val="7030A0"/>
                </a:solidFill>
                <a:effectLst/>
                <a:uLnTx/>
                <a:uFillTx/>
                <a:latin typeface="Segoe UI" panose="020B0502040204020203" pitchFamily="34" charset="0"/>
                <a:ea typeface="Segoe UI Historic" panose="020B0502040204020203" pitchFamily="34" charset="0"/>
                <a:cs typeface="Segoe UI" panose="020B0502040204020203" pitchFamily="34" charset="0"/>
              </a:rPr>
              <a:t>Metadata that describes how the containers are configured.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2" y="723754"/>
            <a:ext cx="7424573"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solidFill>
                  <a:srgbClr val="7030A0"/>
                </a:solidFill>
                <a:effectLst/>
                <a:uLnTx/>
                <a:uFillTx/>
                <a:latin typeface="Segoe UI" panose="020B0502040204020203" pitchFamily="34" charset="0"/>
                <a:cs typeface="Segoe UI" panose="020B0502040204020203" pitchFamily="34" charset="0"/>
              </a:rPr>
              <a:t>Metadata.  They’re just metadata!</a:t>
            </a:r>
          </a:p>
        </p:txBody>
      </p:sp>
    </p:spTree>
    <p:extLst>
      <p:ext uri="{BB962C8B-B14F-4D97-AF65-F5344CB8AC3E}">
        <p14:creationId xmlns:p14="http://schemas.microsoft.com/office/powerpoint/2010/main" val="39345666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ppt_x"/>
                                          </p:val>
                                        </p:tav>
                                        <p:tav tm="100000">
                                          <p:val>
                                            <p:strVal val="#ppt_x"/>
                                          </p:val>
                                        </p:tav>
                                      </p:tavLst>
                                    </p:anim>
                                    <p:anim calcmode="lin" valueType="num">
                                      <p:cBhvr additive="base">
                                        <p:cTn id="38" dur="500" fill="hold"/>
                                        <p:tgtEl>
                                          <p:spTgt spid="3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9" grpId="0" animBg="1"/>
      <p:bldP spid="31" grpId="0" animBg="1"/>
      <p:bldP spid="33" grpId="0"/>
      <p:bldP spid="4" grpId="0"/>
      <p:bldP spid="4"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1" i="0" u="none" strike="noStrike" kern="1200" cap="none" spc="0" normalizeH="0" baseline="0" noProof="0">
                <a:ln>
                  <a:noFill/>
                </a:ln>
                <a:solidFill>
                  <a:srgbClr val="002060"/>
                </a:solidFill>
                <a:effectLst/>
                <a:uLnTx/>
                <a:uFillTx/>
                <a:latin typeface="Segoe UI" panose="020B0502040204020203" pitchFamily="34" charset="0"/>
                <a:cs typeface="Segoe UI" panose="020B0502040204020203" pitchFamily="34" charset="0"/>
              </a:rPr>
              <a:t>Deployments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1" i="0" u="none" strike="noStrike" kern="1200" cap="none" spc="0" normalizeH="0" baseline="0" noProof="0">
                <a:ln>
                  <a:noFill/>
                </a:ln>
                <a:solidFill>
                  <a:srgbClr val="7030A0"/>
                </a:solidFill>
                <a:effectLst/>
                <a:uLnTx/>
                <a:uFillTx/>
                <a:latin typeface="Segoe UI" panose="020B0502040204020203" pitchFamily="34" charset="0"/>
                <a:ea typeface="Segoe UI Historic" panose="020B0502040204020203" pitchFamily="34" charset="0"/>
                <a:cs typeface="Segoe UI" panose="020B0502040204020203" pitchFamily="34" charset="0"/>
              </a:rPr>
              <a:t>Metadata that describes how to deploy a pod</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solidFill>
                  <a:srgbClr val="7030A0"/>
                </a:solidFill>
                <a:effectLst/>
                <a:uLnTx/>
                <a:uFillTx/>
                <a:latin typeface="Segoe UI" panose="020B0502040204020203" pitchFamily="34" charset="0"/>
                <a:cs typeface="Segoe UI" panose="020B0502040204020203" pitchFamily="34" charset="0"/>
              </a:rPr>
              <a:t>More Metadata</a:t>
            </a:r>
          </a:p>
        </p:txBody>
      </p:sp>
      <p:sp>
        <p:nvSpPr>
          <p:cNvPr id="5" name="Rectangle 4">
            <a:extLst>
              <a:ext uri="{FF2B5EF4-FFF2-40B4-BE49-F238E27FC236}">
                <a16:creationId xmlns:a16="http://schemas.microsoft.com/office/drawing/2014/main" id="{5324CC18-6D02-4A55-B2AB-1413B95DABCA}"/>
              </a:ext>
            </a:extLst>
          </p:cNvPr>
          <p:cNvSpPr/>
          <p:nvPr/>
        </p:nvSpPr>
        <p:spPr bwMode="auto">
          <a:xfrm>
            <a:off x="3291840" y="1507717"/>
            <a:ext cx="6022427" cy="5083425"/>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Deployment</a:t>
            </a:r>
          </a:p>
        </p:txBody>
      </p:sp>
      <p:graphicFrame>
        <p:nvGraphicFramePr>
          <p:cNvPr id="6" name="Table 5">
            <a:extLst>
              <a:ext uri="{FF2B5EF4-FFF2-40B4-BE49-F238E27FC236}">
                <a16:creationId xmlns:a16="http://schemas.microsoft.com/office/drawing/2014/main" id="{376C7790-06D9-48A4-B755-FB6FC90BF2BA}"/>
              </a:ext>
            </a:extLst>
          </p:cNvPr>
          <p:cNvGraphicFramePr>
            <a:graphicFrameLocks noGrp="1"/>
          </p:cNvGraphicFramePr>
          <p:nvPr/>
        </p:nvGraphicFramePr>
        <p:xfrm>
          <a:off x="3499944" y="2257013"/>
          <a:ext cx="5569082" cy="741680"/>
        </p:xfrm>
        <a:graphic>
          <a:graphicData uri="http://schemas.openxmlformats.org/drawingml/2006/table">
            <a:tbl>
              <a:tblPr firstRow="1" bandRow="1">
                <a:tableStyleId>{5C22544A-7EE6-4342-B048-85BDC9FD1C3A}</a:tableStyleId>
              </a:tblPr>
              <a:tblGrid>
                <a:gridCol w="2784541">
                  <a:extLst>
                    <a:ext uri="{9D8B030D-6E8A-4147-A177-3AD203B41FA5}">
                      <a16:colId xmlns:a16="http://schemas.microsoft.com/office/drawing/2014/main" val="685889835"/>
                    </a:ext>
                  </a:extLst>
                </a:gridCol>
                <a:gridCol w="2784541">
                  <a:extLst>
                    <a:ext uri="{9D8B030D-6E8A-4147-A177-3AD203B41FA5}">
                      <a16:colId xmlns:a16="http://schemas.microsoft.com/office/drawing/2014/main" val="3207183380"/>
                    </a:ext>
                  </a:extLst>
                </a:gridCol>
              </a:tblGrid>
              <a:tr h="370840">
                <a:tc gridSpan="2">
                  <a:txBody>
                    <a:bodyPr/>
                    <a:lstStyle/>
                    <a:p>
                      <a:pPr algn="ctr"/>
                      <a:r>
                        <a:rPr lang="en-US">
                          <a:solidFill>
                            <a:srgbClr val="FFC000"/>
                          </a:solidFill>
                        </a:rPr>
                        <a:t>ratings-web</a:t>
                      </a:r>
                    </a:p>
                  </a:txBody>
                  <a:tcPr/>
                </a:tc>
                <a:tc hMerge="1">
                  <a:txBody>
                    <a:bodyPr/>
                    <a:lstStyle/>
                    <a:p>
                      <a:endParaRPr lang="en-US"/>
                    </a:p>
                  </a:txBody>
                  <a:tcPr/>
                </a:tc>
                <a:extLst>
                  <a:ext uri="{0D108BD9-81ED-4DB2-BD59-A6C34878D82A}">
                    <a16:rowId xmlns:a16="http://schemas.microsoft.com/office/drawing/2014/main" val="1728539933"/>
                  </a:ext>
                </a:extLst>
              </a:tr>
              <a:tr h="370840">
                <a:tc>
                  <a:txBody>
                    <a:bodyPr/>
                    <a:lstStyle/>
                    <a:p>
                      <a:r>
                        <a:rPr lang="en-US"/>
                        <a:t>replicas</a:t>
                      </a:r>
                    </a:p>
                  </a:txBody>
                  <a:tcPr/>
                </a:tc>
                <a:tc>
                  <a:txBody>
                    <a:bodyPr/>
                    <a:lstStyle/>
                    <a:p>
                      <a:r>
                        <a:rPr lang="en-US"/>
                        <a:t>2</a:t>
                      </a:r>
                    </a:p>
                  </a:txBody>
                  <a:tcPr/>
                </a:tc>
                <a:extLst>
                  <a:ext uri="{0D108BD9-81ED-4DB2-BD59-A6C34878D82A}">
                    <a16:rowId xmlns:a16="http://schemas.microsoft.com/office/drawing/2014/main" val="4165990205"/>
                  </a:ext>
                </a:extLst>
              </a:tr>
            </a:tbl>
          </a:graphicData>
        </a:graphic>
      </p:graphicFrame>
      <p:sp>
        <p:nvSpPr>
          <p:cNvPr id="13" name="Rectangle 12">
            <a:extLst>
              <a:ext uri="{FF2B5EF4-FFF2-40B4-BE49-F238E27FC236}">
                <a16:creationId xmlns:a16="http://schemas.microsoft.com/office/drawing/2014/main" id="{D3C729B7-2024-4C7A-AA28-684738586017}"/>
              </a:ext>
            </a:extLst>
          </p:cNvPr>
          <p:cNvSpPr/>
          <p:nvPr/>
        </p:nvSpPr>
        <p:spPr bwMode="auto">
          <a:xfrm>
            <a:off x="5053291" y="3446484"/>
            <a:ext cx="2499524" cy="29178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44E4D70E-3A07-4524-A7A3-2B19EA1B0F54}"/>
              </a:ext>
            </a:extLst>
          </p:cNvPr>
          <p:cNvGraphicFramePr>
            <a:graphicFrameLocks noGrp="1"/>
          </p:cNvGraphicFramePr>
          <p:nvPr/>
        </p:nvGraphicFramePr>
        <p:xfrm>
          <a:off x="5332771" y="4052330"/>
          <a:ext cx="1940306" cy="2011406"/>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88557">
                <a:tc gridSpan="2">
                  <a:txBody>
                    <a:bodyPr/>
                    <a:lstStyle/>
                    <a:p>
                      <a:pPr algn="ctr"/>
                      <a:r>
                        <a:rPr lang="en-US" sz="1200"/>
                        <a:t>ratings-web</a:t>
                      </a:r>
                    </a:p>
                  </a:txBody>
                  <a:tcPr/>
                </a:tc>
                <a:tc hMerge="1">
                  <a:txBody>
                    <a:bodyPr/>
                    <a:lstStyle/>
                    <a:p>
                      <a:endParaRPr lang="en-US"/>
                    </a:p>
                  </a:txBody>
                  <a:tcPr/>
                </a:tc>
                <a:extLst>
                  <a:ext uri="{0D108BD9-81ED-4DB2-BD59-A6C34878D82A}">
                    <a16:rowId xmlns:a16="http://schemas.microsoft.com/office/drawing/2014/main" val="2916704489"/>
                  </a:ext>
                </a:extLst>
              </a:tr>
              <a:tr h="188557">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188557">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347012">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r h="329277">
                <a:tc>
                  <a:txBody>
                    <a:bodyPr/>
                    <a:lstStyle/>
                    <a:p>
                      <a:r>
                        <a:rPr lang="en-US" sz="1200"/>
                        <a:t>(Volume)</a:t>
                      </a:r>
                    </a:p>
                  </a:txBody>
                  <a:tcPr/>
                </a:tc>
                <a:tc>
                  <a:txBody>
                    <a:bodyPr/>
                    <a:lstStyle/>
                    <a:p>
                      <a:r>
                        <a:rPr lang="en-US" sz="1200"/>
                        <a:t>…</a:t>
                      </a:r>
                    </a:p>
                  </a:txBody>
                  <a:tcPr/>
                </a:tc>
                <a:extLst>
                  <a:ext uri="{0D108BD9-81ED-4DB2-BD59-A6C34878D82A}">
                    <a16:rowId xmlns:a16="http://schemas.microsoft.com/office/drawing/2014/main" val="1086959283"/>
                  </a:ext>
                </a:extLst>
              </a:tr>
              <a:tr h="329277">
                <a:tc>
                  <a:txBody>
                    <a:bodyPr/>
                    <a:lstStyle/>
                    <a:p>
                      <a:r>
                        <a:rPr lang="en-US" sz="1200"/>
                        <a:t>(Resources)</a:t>
                      </a:r>
                    </a:p>
                  </a:txBody>
                  <a:tcPr/>
                </a:tc>
                <a:tc>
                  <a:txBody>
                    <a:bodyPr/>
                    <a:lstStyle/>
                    <a:p>
                      <a:r>
                        <a:rPr lang="en-US" sz="1200"/>
                        <a:t>…</a:t>
                      </a:r>
                    </a:p>
                  </a:txBody>
                  <a:tcPr/>
                </a:tc>
                <a:extLst>
                  <a:ext uri="{0D108BD9-81ED-4DB2-BD59-A6C34878D82A}">
                    <a16:rowId xmlns:a16="http://schemas.microsoft.com/office/drawing/2014/main" val="2481315864"/>
                  </a:ext>
                </a:extLst>
              </a:tr>
            </a:tbl>
          </a:graphicData>
        </a:graphic>
      </p:graphicFrame>
    </p:spTree>
    <p:extLst>
      <p:ext uri="{BB962C8B-B14F-4D97-AF65-F5344CB8AC3E}">
        <p14:creationId xmlns:p14="http://schemas.microsoft.com/office/powerpoint/2010/main" val="27489778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 grpId="0"/>
      <p:bldP spid="4" grpId="1"/>
      <p:bldP spid="5"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66467" y="2156018"/>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73669" y="2156018"/>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400">
                <a:solidFill>
                  <a:srgbClr val="FFFFFF"/>
                </a:solidFill>
                <a:latin typeface="Segoe UI"/>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Title 3">
            <a:extLst>
              <a:ext uri="{FF2B5EF4-FFF2-40B4-BE49-F238E27FC236}">
                <a16:creationId xmlns:a16="http://schemas.microsoft.com/office/drawing/2014/main" id="{3D07D918-9619-7EFE-7330-D6588692AF17}"/>
              </a:ext>
            </a:extLst>
          </p:cNvPr>
          <p:cNvSpPr>
            <a:spLocks noGrp="1"/>
          </p:cNvSpPr>
          <p:nvPr>
            <p:ph type="title"/>
          </p:nvPr>
        </p:nvSpPr>
        <p:spPr>
          <a:xfrm>
            <a:off x="838200" y="-57387"/>
            <a:ext cx="10515600" cy="1325563"/>
          </a:xfrm>
        </p:spPr>
        <p:txBody>
          <a:bodyPr>
            <a:normAutofit fontScale="90000"/>
          </a:bodyPr>
          <a:lstStyle/>
          <a:p>
            <a:r>
              <a:rPr lang="en-US"/>
              <a:t>Kubernetes Deployment in Action</a:t>
            </a:r>
          </a:p>
        </p:txBody>
      </p:sp>
    </p:spTree>
    <p:extLst>
      <p:ext uri="{BB962C8B-B14F-4D97-AF65-F5344CB8AC3E}">
        <p14:creationId xmlns:p14="http://schemas.microsoft.com/office/powerpoint/2010/main" val="3230160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5"/>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5"/>
                                        </p:tgtEl>
                                      </p:cBhvr>
                                    </p:animEffect>
                                    <p:set>
                                      <p:cBhvr>
                                        <p:cTn id="10" dur="1" fill="hold">
                                          <p:stCondLst>
                                            <p:cond delay="499"/>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35" grpId="0" animBg="1"/>
      <p:bldP spid="35" grpId="1" animBg="1"/>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49824" y="2147809"/>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69458" y="2144868"/>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a:solidFill>
                  <a:srgbClr val="FFFFFF"/>
                </a:solidFill>
                <a:latin typeface="Segoe UI"/>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4972333" y="2840186"/>
            <a:ext cx="2318398" cy="2087592"/>
          </a:xfrm>
          <a:prstGeom prst="mathMultiply">
            <a:avLst>
              <a:gd name="adj1" fmla="val 14429"/>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 name="Rectangle 22">
            <a:extLst>
              <a:ext uri="{FF2B5EF4-FFF2-40B4-BE49-F238E27FC236}">
                <a16:creationId xmlns:a16="http://schemas.microsoft.com/office/drawing/2014/main" id="{6B23CC5C-5B8F-48FC-A753-BB63484AF420}"/>
              </a:ext>
            </a:extLst>
          </p:cNvPr>
          <p:cNvSpPr/>
          <p:nvPr/>
        </p:nvSpPr>
        <p:spPr bwMode="auto">
          <a:xfrm>
            <a:off x="5519981" y="4816006"/>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BF5AB4B1-99DF-A764-C5C7-204E997E98D9}"/>
              </a:ext>
            </a:extLst>
          </p:cNvPr>
          <p:cNvSpPr>
            <a:spLocks noGrp="1"/>
          </p:cNvSpPr>
          <p:nvPr>
            <p:ph type="title"/>
          </p:nvPr>
        </p:nvSpPr>
        <p:spPr>
          <a:xfrm>
            <a:off x="344992" y="-45797"/>
            <a:ext cx="11502015" cy="1325563"/>
          </a:xfrm>
        </p:spPr>
        <p:txBody>
          <a:bodyPr>
            <a:noAutofit/>
          </a:bodyPr>
          <a:lstStyle/>
          <a:p>
            <a:r>
              <a:rPr lang="en-US" sz="4000"/>
              <a:t>Kubernetes Desired State In Action – Example 1</a:t>
            </a:r>
          </a:p>
        </p:txBody>
      </p:sp>
    </p:spTree>
    <p:extLst>
      <p:ext uri="{BB962C8B-B14F-4D97-AF65-F5344CB8AC3E}">
        <p14:creationId xmlns:p14="http://schemas.microsoft.com/office/powerpoint/2010/main" val="3268351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36"/>
                                        </p:tgtEl>
                                        <p:attrNameLst>
                                          <p:attrName>ppt_w</p:attrName>
                                        </p:attrNameLst>
                                      </p:cBhvr>
                                      <p:tavLst>
                                        <p:tav tm="0">
                                          <p:val>
                                            <p:strVal val="ppt_w"/>
                                          </p:val>
                                        </p:tav>
                                        <p:tav tm="100000">
                                          <p:val>
                                            <p:fltVal val="0"/>
                                          </p:val>
                                        </p:tav>
                                      </p:tavLst>
                                    </p:anim>
                                    <p:anim calcmode="lin" valueType="num">
                                      <p:cBhvr>
                                        <p:cTn id="20" dur="1000"/>
                                        <p:tgtEl>
                                          <p:spTgt spid="36"/>
                                        </p:tgtEl>
                                        <p:attrNameLst>
                                          <p:attrName>ppt_h</p:attrName>
                                        </p:attrNameLst>
                                      </p:cBhvr>
                                      <p:tavLst>
                                        <p:tav tm="0">
                                          <p:val>
                                            <p:strVal val="ppt_h"/>
                                          </p:val>
                                        </p:tav>
                                        <p:tav tm="100000">
                                          <p:val>
                                            <p:fltVal val="0"/>
                                          </p:val>
                                        </p:tav>
                                      </p:tavLst>
                                    </p:anim>
                                    <p:anim calcmode="lin" valueType="num">
                                      <p:cBhvr>
                                        <p:cTn id="21" dur="1000"/>
                                        <p:tgtEl>
                                          <p:spTgt spid="36"/>
                                        </p:tgtEl>
                                        <p:attrNameLst>
                                          <p:attrName>style.rotation</p:attrName>
                                        </p:attrNameLst>
                                      </p:cBhvr>
                                      <p:tavLst>
                                        <p:tav tm="0">
                                          <p:val>
                                            <p:fltVal val="0"/>
                                          </p:val>
                                        </p:tav>
                                        <p:tav tm="100000">
                                          <p:val>
                                            <p:fltVal val="90"/>
                                          </p:val>
                                        </p:tav>
                                      </p:tavLst>
                                    </p:anim>
                                    <p:animEffect transition="out" filter="fade">
                                      <p:cBhvr>
                                        <p:cTn id="22" dur="1000"/>
                                        <p:tgtEl>
                                          <p:spTgt spid="36"/>
                                        </p:tgtEl>
                                      </p:cBhvr>
                                    </p:animEffect>
                                    <p:set>
                                      <p:cBhvr>
                                        <p:cTn id="23" dur="1" fill="hold">
                                          <p:stCondLst>
                                            <p:cond delay="999"/>
                                          </p:stCondLst>
                                        </p:cTn>
                                        <p:tgtEl>
                                          <p:spTgt spid="3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6" presetClass="emph" presetSubtype="0" fill="hold" grpId="0" nodeType="clickEffect">
                                  <p:stCondLst>
                                    <p:cond delay="0"/>
                                  </p:stCondLst>
                                  <p:childTnLst>
                                    <p:animScale>
                                      <p:cBhvr>
                                        <p:cTn id="27" dur="2000" fill="hold"/>
                                        <p:tgtEl>
                                          <p:spTgt spid="35"/>
                                        </p:tgtEl>
                                      </p:cBhvr>
                                      <p:by x="150000" y="150000"/>
                                    </p:animScale>
                                  </p:childTnLst>
                                </p:cTn>
                              </p:par>
                            </p:childTnLst>
                          </p:cTn>
                        </p:par>
                        <p:par>
                          <p:cTn id="28" fill="hold">
                            <p:stCondLst>
                              <p:cond delay="2000"/>
                            </p:stCondLst>
                            <p:childTnLst>
                              <p:par>
                                <p:cTn id="29" presetID="26" presetClass="emph" presetSubtype="0" fill="hold" grpId="1" nodeType="afterEffect">
                                  <p:stCondLst>
                                    <p:cond delay="0"/>
                                  </p:stCondLst>
                                  <p:childTnLst>
                                    <p:animEffect transition="out" filter="fade">
                                      <p:cBhvr>
                                        <p:cTn id="30" dur="500" tmFilter="0, 0; .2, .5; .8, .5; 1, 0"/>
                                        <p:tgtEl>
                                          <p:spTgt spid="35"/>
                                        </p:tgtEl>
                                      </p:cBhvr>
                                    </p:animEffect>
                                    <p:animScale>
                                      <p:cBhvr>
                                        <p:cTn id="31" dur="250" autoRev="1" fill="hold"/>
                                        <p:tgtEl>
                                          <p:spTgt spid="35"/>
                                        </p:tgtEl>
                                      </p:cBhvr>
                                      <p:by x="105000" y="105000"/>
                                    </p:animScale>
                                  </p:childTnLst>
                                </p:cTn>
                              </p:par>
                            </p:childTnLst>
                          </p:cTn>
                        </p:par>
                        <p:par>
                          <p:cTn id="32" fill="hold">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par>
                          <p:cTn id="36" fill="hold">
                            <p:stCondLst>
                              <p:cond delay="3000"/>
                            </p:stCondLst>
                            <p:childTnLst>
                              <p:par>
                                <p:cTn id="37" presetID="10" presetClass="exit" presetSubtype="0" fill="hold" grpId="2" nodeType="afterEffect">
                                  <p:stCondLst>
                                    <p:cond delay="0"/>
                                  </p:stCondLst>
                                  <p:childTnLst>
                                    <p:animEffect transition="out" filter="fade">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5" grpId="0" animBg="1"/>
      <p:bldP spid="35" grpId="1" animBg="1"/>
      <p:bldP spid="4" grpId="0" animBg="1"/>
      <p:bldP spid="4" grpId="1" animBg="1"/>
      <p:bldP spid="4" grpId="2" animBg="1"/>
      <p:bldP spid="23"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54110" y="2165280"/>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21801"/>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65172" y="2165280"/>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3" name="Rectangle 32">
            <a:extLst>
              <a:ext uri="{FF2B5EF4-FFF2-40B4-BE49-F238E27FC236}">
                <a16:creationId xmlns:a16="http://schemas.microsoft.com/office/drawing/2014/main" id="{A3DAE804-ACA4-4956-93B6-6C86B3C61033}"/>
              </a:ext>
            </a:extLst>
          </p:cNvPr>
          <p:cNvSpPr/>
          <p:nvPr/>
        </p:nvSpPr>
        <p:spPr>
          <a:xfrm>
            <a:off x="526877" y="1635163"/>
            <a:ext cx="1204157" cy="2390498"/>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a:solidFill>
                  <a:srgbClr val="FFFFFF"/>
                </a:solidFill>
                <a:latin typeface="Segoe UI"/>
              </a:rPr>
              <a:t>Control Plane</a:t>
            </a:r>
          </a:p>
        </p:txBody>
      </p:sp>
      <p:sp>
        <p:nvSpPr>
          <p:cNvPr id="34" name="Rectangle 33">
            <a:extLst>
              <a:ext uri="{FF2B5EF4-FFF2-40B4-BE49-F238E27FC236}">
                <a16:creationId xmlns:a16="http://schemas.microsoft.com/office/drawing/2014/main" id="{51A0F0BE-F9B8-4CD0-A08F-60AF7113376E}"/>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5" name="Scroll: Vertical 34">
            <a:extLst>
              <a:ext uri="{FF2B5EF4-FFF2-40B4-BE49-F238E27FC236}">
                <a16:creationId xmlns:a16="http://schemas.microsoft.com/office/drawing/2014/main" id="{C73F796C-39CB-4974-B414-E802F0F07743}"/>
              </a:ext>
            </a:extLst>
          </p:cNvPr>
          <p:cNvSpPr/>
          <p:nvPr/>
        </p:nvSpPr>
        <p:spPr bwMode="auto">
          <a:xfrm>
            <a:off x="543925" y="4672232"/>
            <a:ext cx="1315167" cy="1147059"/>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4" name="Multiplication Sign 3">
            <a:extLst>
              <a:ext uri="{FF2B5EF4-FFF2-40B4-BE49-F238E27FC236}">
                <a16:creationId xmlns:a16="http://schemas.microsoft.com/office/drawing/2014/main" id="{1C0EDFC6-4FB1-4A14-ABE5-02D1C988627E}"/>
              </a:ext>
            </a:extLst>
          </p:cNvPr>
          <p:cNvSpPr/>
          <p:nvPr/>
        </p:nvSpPr>
        <p:spPr bwMode="auto">
          <a:xfrm>
            <a:off x="3526984" y="648696"/>
            <a:ext cx="5388795" cy="6511758"/>
          </a:xfrm>
          <a:prstGeom prst="mathMultiply">
            <a:avLst>
              <a:gd name="adj1" fmla="val 14429"/>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 name="Rectangle 23">
            <a:extLst>
              <a:ext uri="{FF2B5EF4-FFF2-40B4-BE49-F238E27FC236}">
                <a16:creationId xmlns:a16="http://schemas.microsoft.com/office/drawing/2014/main" id="{301198C4-AAFE-4772-ABDE-3F35EA0A5DBD}"/>
              </a:ext>
            </a:extLst>
          </p:cNvPr>
          <p:cNvSpPr/>
          <p:nvPr/>
        </p:nvSpPr>
        <p:spPr bwMode="auto">
          <a:xfrm>
            <a:off x="9246528" y="4742741"/>
            <a:ext cx="1176488" cy="100328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 name="Title 2">
            <a:extLst>
              <a:ext uri="{FF2B5EF4-FFF2-40B4-BE49-F238E27FC236}">
                <a16:creationId xmlns:a16="http://schemas.microsoft.com/office/drawing/2014/main" id="{305AB95E-1252-4A8E-2E04-6C7634BB7579}"/>
              </a:ext>
            </a:extLst>
          </p:cNvPr>
          <p:cNvSpPr>
            <a:spLocks noGrp="1"/>
          </p:cNvSpPr>
          <p:nvPr>
            <p:ph type="title"/>
          </p:nvPr>
        </p:nvSpPr>
        <p:spPr>
          <a:xfrm>
            <a:off x="356355" y="-35071"/>
            <a:ext cx="11570974" cy="1325563"/>
          </a:xfrm>
        </p:spPr>
        <p:txBody>
          <a:bodyPr>
            <a:noAutofit/>
          </a:bodyPr>
          <a:lstStyle/>
          <a:p>
            <a:r>
              <a:rPr lang="en-US" sz="4000"/>
              <a:t>Kubernetes Desired State In Action – Example 2</a:t>
            </a:r>
          </a:p>
        </p:txBody>
      </p:sp>
    </p:spTree>
    <p:extLst>
      <p:ext uri="{BB962C8B-B14F-4D97-AF65-F5344CB8AC3E}">
        <p14:creationId xmlns:p14="http://schemas.microsoft.com/office/powerpoint/2010/main" val="1385705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32" presetClass="emph" presetSubtype="0" fill="hold" grpId="1" nodeType="afterEffect">
                                  <p:stCondLst>
                                    <p:cond delay="0"/>
                                  </p:stCondLst>
                                  <p:childTnLst>
                                    <p:animRot by="120000">
                                      <p:cBhvr>
                                        <p:cTn id="12" dur="100" fill="hold">
                                          <p:stCondLst>
                                            <p:cond delay="0"/>
                                          </p:stCondLst>
                                        </p:cTn>
                                        <p:tgtEl>
                                          <p:spTgt spid="4"/>
                                        </p:tgtEl>
                                        <p:attrNameLst>
                                          <p:attrName>r</p:attrName>
                                        </p:attrNameLst>
                                      </p:cBhvr>
                                    </p:animRot>
                                    <p:animRot by="-240000">
                                      <p:cBhvr>
                                        <p:cTn id="13" dur="200" fill="hold">
                                          <p:stCondLst>
                                            <p:cond delay="200"/>
                                          </p:stCondLst>
                                        </p:cTn>
                                        <p:tgtEl>
                                          <p:spTgt spid="4"/>
                                        </p:tgtEl>
                                        <p:attrNameLst>
                                          <p:attrName>r</p:attrName>
                                        </p:attrNameLst>
                                      </p:cBhvr>
                                    </p:animRot>
                                    <p:animRot by="240000">
                                      <p:cBhvr>
                                        <p:cTn id="14" dur="200" fill="hold">
                                          <p:stCondLst>
                                            <p:cond delay="400"/>
                                          </p:stCondLst>
                                        </p:cTn>
                                        <p:tgtEl>
                                          <p:spTgt spid="4"/>
                                        </p:tgtEl>
                                        <p:attrNameLst>
                                          <p:attrName>r</p:attrName>
                                        </p:attrNameLst>
                                      </p:cBhvr>
                                    </p:animRot>
                                    <p:animRot by="-240000">
                                      <p:cBhvr>
                                        <p:cTn id="15" dur="200" fill="hold">
                                          <p:stCondLst>
                                            <p:cond delay="600"/>
                                          </p:stCondLst>
                                        </p:cTn>
                                        <p:tgtEl>
                                          <p:spTgt spid="4"/>
                                        </p:tgtEl>
                                        <p:attrNameLst>
                                          <p:attrName>r</p:attrName>
                                        </p:attrNameLst>
                                      </p:cBhvr>
                                    </p:animRot>
                                    <p:animRot by="120000">
                                      <p:cBhvr>
                                        <p:cTn id="16" dur="200" fill="hold">
                                          <p:stCondLst>
                                            <p:cond delay="800"/>
                                          </p:stCondLst>
                                        </p:cTn>
                                        <p:tgtEl>
                                          <p:spTgt spid="4"/>
                                        </p:tgtEl>
                                        <p:attrNameLst>
                                          <p:attrName>r</p:attrName>
                                        </p:attrNameLst>
                                      </p:cBhvr>
                                    </p:animRot>
                                  </p:childTnLst>
                                </p:cTn>
                              </p:par>
                            </p:childTnLst>
                          </p:cTn>
                        </p:par>
                        <p:par>
                          <p:cTn id="17" fill="hold">
                            <p:stCondLst>
                              <p:cond delay="1500"/>
                            </p:stCondLst>
                            <p:childTnLst>
                              <p:par>
                                <p:cTn id="18" presetID="31" presetClass="exit" presetSubtype="0" fill="hold" grpId="0" nodeType="afterEffect">
                                  <p:stCondLst>
                                    <p:cond delay="0"/>
                                  </p:stCondLst>
                                  <p:childTnLst>
                                    <p:anim calcmode="lin" valueType="num">
                                      <p:cBhvr>
                                        <p:cTn id="19" dur="1000"/>
                                        <p:tgtEl>
                                          <p:spTgt spid="2"/>
                                        </p:tgtEl>
                                        <p:attrNameLst>
                                          <p:attrName>ppt_w</p:attrName>
                                        </p:attrNameLst>
                                      </p:cBhvr>
                                      <p:tavLst>
                                        <p:tav tm="0">
                                          <p:val>
                                            <p:strVal val="ppt_w"/>
                                          </p:val>
                                        </p:tav>
                                        <p:tav tm="100000">
                                          <p:val>
                                            <p:fltVal val="0"/>
                                          </p:val>
                                        </p:tav>
                                      </p:tavLst>
                                    </p:anim>
                                    <p:anim calcmode="lin" valueType="num">
                                      <p:cBhvr>
                                        <p:cTn id="20" dur="1000"/>
                                        <p:tgtEl>
                                          <p:spTgt spid="2"/>
                                        </p:tgtEl>
                                        <p:attrNameLst>
                                          <p:attrName>ppt_h</p:attrName>
                                        </p:attrNameLst>
                                      </p:cBhvr>
                                      <p:tavLst>
                                        <p:tav tm="0">
                                          <p:val>
                                            <p:strVal val="ppt_h"/>
                                          </p:val>
                                        </p:tav>
                                        <p:tav tm="100000">
                                          <p:val>
                                            <p:fltVal val="0"/>
                                          </p:val>
                                        </p:tav>
                                      </p:tavLst>
                                    </p:anim>
                                    <p:anim calcmode="lin" valueType="num">
                                      <p:cBhvr>
                                        <p:cTn id="21" dur="1000"/>
                                        <p:tgtEl>
                                          <p:spTgt spid="2"/>
                                        </p:tgtEl>
                                        <p:attrNameLst>
                                          <p:attrName>style.rotation</p:attrName>
                                        </p:attrNameLst>
                                      </p:cBhvr>
                                      <p:tavLst>
                                        <p:tav tm="0">
                                          <p:val>
                                            <p:fltVal val="0"/>
                                          </p:val>
                                        </p:tav>
                                        <p:tav tm="100000">
                                          <p:val>
                                            <p:fltVal val="90"/>
                                          </p:val>
                                        </p:tav>
                                      </p:tavLst>
                                    </p:anim>
                                    <p:animEffect transition="out" filter="fade">
                                      <p:cBhvr>
                                        <p:cTn id="22" dur="1000"/>
                                        <p:tgtEl>
                                          <p:spTgt spid="2"/>
                                        </p:tgtEl>
                                      </p:cBhvr>
                                    </p:animEffect>
                                    <p:set>
                                      <p:cBhvr>
                                        <p:cTn id="23" dur="1" fill="hold">
                                          <p:stCondLst>
                                            <p:cond delay="999"/>
                                          </p:stCondLst>
                                        </p:cTn>
                                        <p:tgtEl>
                                          <p:spTgt spid="2"/>
                                        </p:tgtEl>
                                        <p:attrNameLst>
                                          <p:attrName>style.visibility</p:attrName>
                                        </p:attrNameLst>
                                      </p:cBhvr>
                                      <p:to>
                                        <p:strVal val="hidden"/>
                                      </p:to>
                                    </p:set>
                                  </p:childTnLst>
                                </p:cTn>
                              </p:par>
                              <p:par>
                                <p:cTn id="24" presetID="31" presetClass="exit" presetSubtype="0" fill="hold" grpId="0" nodeType="withEffect">
                                  <p:stCondLst>
                                    <p:cond delay="0"/>
                                  </p:stCondLst>
                                  <p:childTnLst>
                                    <p:anim calcmode="lin" valueType="num">
                                      <p:cBhvr>
                                        <p:cTn id="25" dur="1000"/>
                                        <p:tgtEl>
                                          <p:spTgt spid="5"/>
                                        </p:tgtEl>
                                        <p:attrNameLst>
                                          <p:attrName>ppt_w</p:attrName>
                                        </p:attrNameLst>
                                      </p:cBhvr>
                                      <p:tavLst>
                                        <p:tav tm="0">
                                          <p:val>
                                            <p:strVal val="ppt_w"/>
                                          </p:val>
                                        </p:tav>
                                        <p:tav tm="100000">
                                          <p:val>
                                            <p:fltVal val="0"/>
                                          </p:val>
                                        </p:tav>
                                      </p:tavLst>
                                    </p:anim>
                                    <p:anim calcmode="lin" valueType="num">
                                      <p:cBhvr>
                                        <p:cTn id="26" dur="1000"/>
                                        <p:tgtEl>
                                          <p:spTgt spid="5"/>
                                        </p:tgtEl>
                                        <p:attrNameLst>
                                          <p:attrName>ppt_h</p:attrName>
                                        </p:attrNameLst>
                                      </p:cBhvr>
                                      <p:tavLst>
                                        <p:tav tm="0">
                                          <p:val>
                                            <p:strVal val="ppt_h"/>
                                          </p:val>
                                        </p:tav>
                                        <p:tav tm="100000">
                                          <p:val>
                                            <p:fltVal val="0"/>
                                          </p:val>
                                        </p:tav>
                                      </p:tavLst>
                                    </p:anim>
                                    <p:anim calcmode="lin" valueType="num">
                                      <p:cBhvr>
                                        <p:cTn id="27" dur="1000"/>
                                        <p:tgtEl>
                                          <p:spTgt spid="5"/>
                                        </p:tgtEl>
                                        <p:attrNameLst>
                                          <p:attrName>style.rotation</p:attrName>
                                        </p:attrNameLst>
                                      </p:cBhvr>
                                      <p:tavLst>
                                        <p:tav tm="0">
                                          <p:val>
                                            <p:fltVal val="0"/>
                                          </p:val>
                                        </p:tav>
                                        <p:tav tm="100000">
                                          <p:val>
                                            <p:fltVal val="90"/>
                                          </p:val>
                                        </p:tav>
                                      </p:tavLst>
                                    </p:anim>
                                    <p:animEffect transition="out" filter="fade">
                                      <p:cBhvr>
                                        <p:cTn id="28" dur="1000"/>
                                        <p:tgtEl>
                                          <p:spTgt spid="5"/>
                                        </p:tgtEl>
                                      </p:cBhvr>
                                    </p:animEffect>
                                    <p:set>
                                      <p:cBhvr>
                                        <p:cTn id="29" dur="1" fill="hold">
                                          <p:stCondLst>
                                            <p:cond delay="999"/>
                                          </p:stCondLst>
                                        </p:cTn>
                                        <p:tgtEl>
                                          <p:spTgt spid="5"/>
                                        </p:tgtEl>
                                        <p:attrNameLst>
                                          <p:attrName>style.visibility</p:attrName>
                                        </p:attrNameLst>
                                      </p:cBhvr>
                                      <p:to>
                                        <p:strVal val="hidden"/>
                                      </p:to>
                                    </p:set>
                                  </p:childTnLst>
                                </p:cTn>
                              </p:par>
                              <p:par>
                                <p:cTn id="30" presetID="31" presetClass="exit" presetSubtype="0" fill="hold" grpId="0" nodeType="withEffect">
                                  <p:stCondLst>
                                    <p:cond delay="0"/>
                                  </p:stCondLst>
                                  <p:childTnLst>
                                    <p:anim calcmode="lin" valueType="num">
                                      <p:cBhvr>
                                        <p:cTn id="31" dur="1000"/>
                                        <p:tgtEl>
                                          <p:spTgt spid="84"/>
                                        </p:tgtEl>
                                        <p:attrNameLst>
                                          <p:attrName>ppt_w</p:attrName>
                                        </p:attrNameLst>
                                      </p:cBhvr>
                                      <p:tavLst>
                                        <p:tav tm="0">
                                          <p:val>
                                            <p:strVal val="ppt_w"/>
                                          </p:val>
                                        </p:tav>
                                        <p:tav tm="100000">
                                          <p:val>
                                            <p:fltVal val="0"/>
                                          </p:val>
                                        </p:tav>
                                      </p:tavLst>
                                    </p:anim>
                                    <p:anim calcmode="lin" valueType="num">
                                      <p:cBhvr>
                                        <p:cTn id="32" dur="1000"/>
                                        <p:tgtEl>
                                          <p:spTgt spid="84"/>
                                        </p:tgtEl>
                                        <p:attrNameLst>
                                          <p:attrName>ppt_h</p:attrName>
                                        </p:attrNameLst>
                                      </p:cBhvr>
                                      <p:tavLst>
                                        <p:tav tm="0">
                                          <p:val>
                                            <p:strVal val="ppt_h"/>
                                          </p:val>
                                        </p:tav>
                                        <p:tav tm="100000">
                                          <p:val>
                                            <p:fltVal val="0"/>
                                          </p:val>
                                        </p:tav>
                                      </p:tavLst>
                                    </p:anim>
                                    <p:anim calcmode="lin" valueType="num">
                                      <p:cBhvr>
                                        <p:cTn id="33" dur="1000"/>
                                        <p:tgtEl>
                                          <p:spTgt spid="84"/>
                                        </p:tgtEl>
                                        <p:attrNameLst>
                                          <p:attrName>style.rotation</p:attrName>
                                        </p:attrNameLst>
                                      </p:cBhvr>
                                      <p:tavLst>
                                        <p:tav tm="0">
                                          <p:val>
                                            <p:fltVal val="0"/>
                                          </p:val>
                                        </p:tav>
                                        <p:tav tm="100000">
                                          <p:val>
                                            <p:fltVal val="90"/>
                                          </p:val>
                                        </p:tav>
                                      </p:tavLst>
                                    </p:anim>
                                    <p:animEffect transition="out" filter="fade">
                                      <p:cBhvr>
                                        <p:cTn id="34" dur="1000"/>
                                        <p:tgtEl>
                                          <p:spTgt spid="84"/>
                                        </p:tgtEl>
                                      </p:cBhvr>
                                    </p:animEffect>
                                    <p:set>
                                      <p:cBhvr>
                                        <p:cTn id="35" dur="1" fill="hold">
                                          <p:stCondLst>
                                            <p:cond delay="999"/>
                                          </p:stCondLst>
                                        </p:cTn>
                                        <p:tgtEl>
                                          <p:spTgt spid="84"/>
                                        </p:tgtEl>
                                        <p:attrNameLst>
                                          <p:attrName>style.visibility</p:attrName>
                                        </p:attrNameLst>
                                      </p:cBhvr>
                                      <p:to>
                                        <p:strVal val="hidden"/>
                                      </p:to>
                                    </p:set>
                                  </p:childTnLst>
                                </p:cTn>
                              </p:par>
                              <p:par>
                                <p:cTn id="36" presetID="31" presetClass="exit" presetSubtype="0" fill="hold" grpId="0" nodeType="withEffect">
                                  <p:stCondLst>
                                    <p:cond delay="0"/>
                                  </p:stCondLst>
                                  <p:childTnLst>
                                    <p:anim calcmode="lin" valueType="num">
                                      <p:cBhvr>
                                        <p:cTn id="37" dur="1000"/>
                                        <p:tgtEl>
                                          <p:spTgt spid="85"/>
                                        </p:tgtEl>
                                        <p:attrNameLst>
                                          <p:attrName>ppt_w</p:attrName>
                                        </p:attrNameLst>
                                      </p:cBhvr>
                                      <p:tavLst>
                                        <p:tav tm="0">
                                          <p:val>
                                            <p:strVal val="ppt_w"/>
                                          </p:val>
                                        </p:tav>
                                        <p:tav tm="100000">
                                          <p:val>
                                            <p:fltVal val="0"/>
                                          </p:val>
                                        </p:tav>
                                      </p:tavLst>
                                    </p:anim>
                                    <p:anim calcmode="lin" valueType="num">
                                      <p:cBhvr>
                                        <p:cTn id="38" dur="1000"/>
                                        <p:tgtEl>
                                          <p:spTgt spid="85"/>
                                        </p:tgtEl>
                                        <p:attrNameLst>
                                          <p:attrName>ppt_h</p:attrName>
                                        </p:attrNameLst>
                                      </p:cBhvr>
                                      <p:tavLst>
                                        <p:tav tm="0">
                                          <p:val>
                                            <p:strVal val="ppt_h"/>
                                          </p:val>
                                        </p:tav>
                                        <p:tav tm="100000">
                                          <p:val>
                                            <p:fltVal val="0"/>
                                          </p:val>
                                        </p:tav>
                                      </p:tavLst>
                                    </p:anim>
                                    <p:anim calcmode="lin" valueType="num">
                                      <p:cBhvr>
                                        <p:cTn id="39" dur="1000"/>
                                        <p:tgtEl>
                                          <p:spTgt spid="85"/>
                                        </p:tgtEl>
                                        <p:attrNameLst>
                                          <p:attrName>style.rotation</p:attrName>
                                        </p:attrNameLst>
                                      </p:cBhvr>
                                      <p:tavLst>
                                        <p:tav tm="0">
                                          <p:val>
                                            <p:fltVal val="0"/>
                                          </p:val>
                                        </p:tav>
                                        <p:tav tm="100000">
                                          <p:val>
                                            <p:fltVal val="90"/>
                                          </p:val>
                                        </p:tav>
                                      </p:tavLst>
                                    </p:anim>
                                    <p:animEffect transition="out" filter="fade">
                                      <p:cBhvr>
                                        <p:cTn id="40" dur="1000"/>
                                        <p:tgtEl>
                                          <p:spTgt spid="85"/>
                                        </p:tgtEl>
                                      </p:cBhvr>
                                    </p:animEffect>
                                    <p:set>
                                      <p:cBhvr>
                                        <p:cTn id="41" dur="1" fill="hold">
                                          <p:stCondLst>
                                            <p:cond delay="999"/>
                                          </p:stCondLst>
                                        </p:cTn>
                                        <p:tgtEl>
                                          <p:spTgt spid="85"/>
                                        </p:tgtEl>
                                        <p:attrNameLst>
                                          <p:attrName>style.visibility</p:attrName>
                                        </p:attrNameLst>
                                      </p:cBhvr>
                                      <p:to>
                                        <p:strVal val="hidden"/>
                                      </p:to>
                                    </p:set>
                                  </p:childTnLst>
                                </p:cTn>
                              </p:par>
                              <p:par>
                                <p:cTn id="42" presetID="31" presetClass="exit" presetSubtype="0" fill="hold" grpId="0" nodeType="withEffect">
                                  <p:stCondLst>
                                    <p:cond delay="0"/>
                                  </p:stCondLst>
                                  <p:childTnLst>
                                    <p:anim calcmode="lin" valueType="num">
                                      <p:cBhvr>
                                        <p:cTn id="43" dur="1000"/>
                                        <p:tgtEl>
                                          <p:spTgt spid="86"/>
                                        </p:tgtEl>
                                        <p:attrNameLst>
                                          <p:attrName>ppt_w</p:attrName>
                                        </p:attrNameLst>
                                      </p:cBhvr>
                                      <p:tavLst>
                                        <p:tav tm="0">
                                          <p:val>
                                            <p:strVal val="ppt_w"/>
                                          </p:val>
                                        </p:tav>
                                        <p:tav tm="100000">
                                          <p:val>
                                            <p:fltVal val="0"/>
                                          </p:val>
                                        </p:tav>
                                      </p:tavLst>
                                    </p:anim>
                                    <p:anim calcmode="lin" valueType="num">
                                      <p:cBhvr>
                                        <p:cTn id="44" dur="1000"/>
                                        <p:tgtEl>
                                          <p:spTgt spid="86"/>
                                        </p:tgtEl>
                                        <p:attrNameLst>
                                          <p:attrName>ppt_h</p:attrName>
                                        </p:attrNameLst>
                                      </p:cBhvr>
                                      <p:tavLst>
                                        <p:tav tm="0">
                                          <p:val>
                                            <p:strVal val="ppt_h"/>
                                          </p:val>
                                        </p:tav>
                                        <p:tav tm="100000">
                                          <p:val>
                                            <p:fltVal val="0"/>
                                          </p:val>
                                        </p:tav>
                                      </p:tavLst>
                                    </p:anim>
                                    <p:anim calcmode="lin" valueType="num">
                                      <p:cBhvr>
                                        <p:cTn id="45" dur="1000"/>
                                        <p:tgtEl>
                                          <p:spTgt spid="86"/>
                                        </p:tgtEl>
                                        <p:attrNameLst>
                                          <p:attrName>style.rotation</p:attrName>
                                        </p:attrNameLst>
                                      </p:cBhvr>
                                      <p:tavLst>
                                        <p:tav tm="0">
                                          <p:val>
                                            <p:fltVal val="0"/>
                                          </p:val>
                                        </p:tav>
                                        <p:tav tm="100000">
                                          <p:val>
                                            <p:fltVal val="90"/>
                                          </p:val>
                                        </p:tav>
                                      </p:tavLst>
                                    </p:anim>
                                    <p:animEffect transition="out" filter="fade">
                                      <p:cBhvr>
                                        <p:cTn id="46" dur="1000"/>
                                        <p:tgtEl>
                                          <p:spTgt spid="86"/>
                                        </p:tgtEl>
                                      </p:cBhvr>
                                    </p:animEffect>
                                    <p:set>
                                      <p:cBhvr>
                                        <p:cTn id="47" dur="1" fill="hold">
                                          <p:stCondLst>
                                            <p:cond delay="999"/>
                                          </p:stCondLst>
                                        </p:cTn>
                                        <p:tgtEl>
                                          <p:spTgt spid="86"/>
                                        </p:tgtEl>
                                        <p:attrNameLst>
                                          <p:attrName>style.visibility</p:attrName>
                                        </p:attrNameLst>
                                      </p:cBhvr>
                                      <p:to>
                                        <p:strVal val="hidden"/>
                                      </p:to>
                                    </p:set>
                                  </p:childTnLst>
                                </p:cTn>
                              </p:par>
                              <p:par>
                                <p:cTn id="48" presetID="31" presetClass="exit" presetSubtype="0" fill="hold" grpId="0" nodeType="withEffect">
                                  <p:stCondLst>
                                    <p:cond delay="0"/>
                                  </p:stCondLst>
                                  <p:childTnLst>
                                    <p:anim calcmode="lin" valueType="num">
                                      <p:cBhvr>
                                        <p:cTn id="49" dur="1000"/>
                                        <p:tgtEl>
                                          <p:spTgt spid="11"/>
                                        </p:tgtEl>
                                        <p:attrNameLst>
                                          <p:attrName>ppt_w</p:attrName>
                                        </p:attrNameLst>
                                      </p:cBhvr>
                                      <p:tavLst>
                                        <p:tav tm="0">
                                          <p:val>
                                            <p:strVal val="ppt_w"/>
                                          </p:val>
                                        </p:tav>
                                        <p:tav tm="100000">
                                          <p:val>
                                            <p:fltVal val="0"/>
                                          </p:val>
                                        </p:tav>
                                      </p:tavLst>
                                    </p:anim>
                                    <p:anim calcmode="lin" valueType="num">
                                      <p:cBhvr>
                                        <p:cTn id="50" dur="1000"/>
                                        <p:tgtEl>
                                          <p:spTgt spid="11"/>
                                        </p:tgtEl>
                                        <p:attrNameLst>
                                          <p:attrName>ppt_h</p:attrName>
                                        </p:attrNameLst>
                                      </p:cBhvr>
                                      <p:tavLst>
                                        <p:tav tm="0">
                                          <p:val>
                                            <p:strVal val="ppt_h"/>
                                          </p:val>
                                        </p:tav>
                                        <p:tav tm="100000">
                                          <p:val>
                                            <p:fltVal val="0"/>
                                          </p:val>
                                        </p:tav>
                                      </p:tavLst>
                                    </p:anim>
                                    <p:anim calcmode="lin" valueType="num">
                                      <p:cBhvr>
                                        <p:cTn id="51" dur="1000"/>
                                        <p:tgtEl>
                                          <p:spTgt spid="11"/>
                                        </p:tgtEl>
                                        <p:attrNameLst>
                                          <p:attrName>style.rotation</p:attrName>
                                        </p:attrNameLst>
                                      </p:cBhvr>
                                      <p:tavLst>
                                        <p:tav tm="0">
                                          <p:val>
                                            <p:fltVal val="0"/>
                                          </p:val>
                                        </p:tav>
                                        <p:tav tm="100000">
                                          <p:val>
                                            <p:fltVal val="90"/>
                                          </p:val>
                                        </p:tav>
                                      </p:tavLst>
                                    </p:anim>
                                    <p:animEffect transition="out" filter="fade">
                                      <p:cBhvr>
                                        <p:cTn id="52" dur="1000"/>
                                        <p:tgtEl>
                                          <p:spTgt spid="11"/>
                                        </p:tgtEl>
                                      </p:cBhvr>
                                    </p:animEffect>
                                    <p:set>
                                      <p:cBhvr>
                                        <p:cTn id="53" dur="1" fill="hold">
                                          <p:stCondLst>
                                            <p:cond delay="999"/>
                                          </p:stCondLst>
                                        </p:cTn>
                                        <p:tgtEl>
                                          <p:spTgt spid="11"/>
                                        </p:tgtEl>
                                        <p:attrNameLst>
                                          <p:attrName>style.visibility</p:attrName>
                                        </p:attrNameLst>
                                      </p:cBhvr>
                                      <p:to>
                                        <p:strVal val="hidden"/>
                                      </p:to>
                                    </p:set>
                                  </p:childTnLst>
                                </p:cTn>
                              </p:par>
                              <p:par>
                                <p:cTn id="54" presetID="31" presetClass="exit" presetSubtype="0" fill="hold" grpId="0" nodeType="withEffect">
                                  <p:stCondLst>
                                    <p:cond delay="0"/>
                                  </p:stCondLst>
                                  <p:childTnLst>
                                    <p:anim calcmode="lin" valueType="num">
                                      <p:cBhvr>
                                        <p:cTn id="55" dur="1000"/>
                                        <p:tgtEl>
                                          <p:spTgt spid="36"/>
                                        </p:tgtEl>
                                        <p:attrNameLst>
                                          <p:attrName>ppt_w</p:attrName>
                                        </p:attrNameLst>
                                      </p:cBhvr>
                                      <p:tavLst>
                                        <p:tav tm="0">
                                          <p:val>
                                            <p:strVal val="ppt_w"/>
                                          </p:val>
                                        </p:tav>
                                        <p:tav tm="100000">
                                          <p:val>
                                            <p:fltVal val="0"/>
                                          </p:val>
                                        </p:tav>
                                      </p:tavLst>
                                    </p:anim>
                                    <p:anim calcmode="lin" valueType="num">
                                      <p:cBhvr>
                                        <p:cTn id="56" dur="1000"/>
                                        <p:tgtEl>
                                          <p:spTgt spid="36"/>
                                        </p:tgtEl>
                                        <p:attrNameLst>
                                          <p:attrName>ppt_h</p:attrName>
                                        </p:attrNameLst>
                                      </p:cBhvr>
                                      <p:tavLst>
                                        <p:tav tm="0">
                                          <p:val>
                                            <p:strVal val="ppt_h"/>
                                          </p:val>
                                        </p:tav>
                                        <p:tav tm="100000">
                                          <p:val>
                                            <p:fltVal val="0"/>
                                          </p:val>
                                        </p:tav>
                                      </p:tavLst>
                                    </p:anim>
                                    <p:anim calcmode="lin" valueType="num">
                                      <p:cBhvr>
                                        <p:cTn id="57" dur="1000"/>
                                        <p:tgtEl>
                                          <p:spTgt spid="36"/>
                                        </p:tgtEl>
                                        <p:attrNameLst>
                                          <p:attrName>style.rotation</p:attrName>
                                        </p:attrNameLst>
                                      </p:cBhvr>
                                      <p:tavLst>
                                        <p:tav tm="0">
                                          <p:val>
                                            <p:fltVal val="0"/>
                                          </p:val>
                                        </p:tav>
                                        <p:tav tm="100000">
                                          <p:val>
                                            <p:fltVal val="90"/>
                                          </p:val>
                                        </p:tav>
                                      </p:tavLst>
                                    </p:anim>
                                    <p:animEffect transition="out" filter="fade">
                                      <p:cBhvr>
                                        <p:cTn id="58" dur="1000"/>
                                        <p:tgtEl>
                                          <p:spTgt spid="36"/>
                                        </p:tgtEl>
                                      </p:cBhvr>
                                    </p:animEffect>
                                    <p:set>
                                      <p:cBhvr>
                                        <p:cTn id="59" dur="1" fill="hold">
                                          <p:stCondLst>
                                            <p:cond delay="999"/>
                                          </p:stCondLst>
                                        </p:cTn>
                                        <p:tgtEl>
                                          <p:spTgt spid="36"/>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6" presetClass="emph" presetSubtype="0" fill="hold" grpId="0" nodeType="clickEffect">
                                  <p:stCondLst>
                                    <p:cond delay="0"/>
                                  </p:stCondLst>
                                  <p:childTnLst>
                                    <p:animScale>
                                      <p:cBhvr>
                                        <p:cTn id="63" dur="2000" fill="hold"/>
                                        <p:tgtEl>
                                          <p:spTgt spid="35"/>
                                        </p:tgtEl>
                                      </p:cBhvr>
                                      <p:by x="150000" y="150000"/>
                                    </p:animScale>
                                  </p:childTnLst>
                                </p:cTn>
                              </p:par>
                            </p:childTnLst>
                          </p:cTn>
                        </p:par>
                        <p:par>
                          <p:cTn id="64" fill="hold">
                            <p:stCondLst>
                              <p:cond delay="2000"/>
                            </p:stCondLst>
                            <p:childTnLst>
                              <p:par>
                                <p:cTn id="65" presetID="26" presetClass="emph" presetSubtype="0" fill="hold" grpId="1" nodeType="afterEffect">
                                  <p:stCondLst>
                                    <p:cond delay="0"/>
                                  </p:stCondLst>
                                  <p:childTnLst>
                                    <p:animEffect transition="out" filter="fade">
                                      <p:cBhvr>
                                        <p:cTn id="66" dur="500" tmFilter="0, 0; .2, .5; .8, .5; 1, 0"/>
                                        <p:tgtEl>
                                          <p:spTgt spid="35"/>
                                        </p:tgtEl>
                                      </p:cBhvr>
                                    </p:animEffect>
                                    <p:animScale>
                                      <p:cBhvr>
                                        <p:cTn id="67" dur="250" autoRev="1" fill="hold"/>
                                        <p:tgtEl>
                                          <p:spTgt spid="35"/>
                                        </p:tgtEl>
                                      </p:cBhvr>
                                      <p:by x="105000" y="105000"/>
                                    </p:animScale>
                                  </p:childTnLst>
                                </p:cTn>
                              </p:par>
                            </p:childTnLst>
                          </p:cTn>
                        </p:par>
                        <p:par>
                          <p:cTn id="68" fill="hold">
                            <p:stCondLst>
                              <p:cond delay="2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par>
                          <p:cTn id="72" fill="hold">
                            <p:stCondLst>
                              <p:cond delay="3000"/>
                            </p:stCondLst>
                            <p:childTnLst>
                              <p:par>
                                <p:cTn id="73" presetID="31" presetClass="exit" presetSubtype="0" fill="hold" grpId="2" nodeType="afterEffect">
                                  <p:stCondLst>
                                    <p:cond delay="0"/>
                                  </p:stCondLst>
                                  <p:childTnLst>
                                    <p:anim calcmode="lin" valueType="num">
                                      <p:cBhvr>
                                        <p:cTn id="74" dur="1000"/>
                                        <p:tgtEl>
                                          <p:spTgt spid="4"/>
                                        </p:tgtEl>
                                        <p:attrNameLst>
                                          <p:attrName>ppt_w</p:attrName>
                                        </p:attrNameLst>
                                      </p:cBhvr>
                                      <p:tavLst>
                                        <p:tav tm="0">
                                          <p:val>
                                            <p:strVal val="ppt_w"/>
                                          </p:val>
                                        </p:tav>
                                        <p:tav tm="100000">
                                          <p:val>
                                            <p:fltVal val="0"/>
                                          </p:val>
                                        </p:tav>
                                      </p:tavLst>
                                    </p:anim>
                                    <p:anim calcmode="lin" valueType="num">
                                      <p:cBhvr>
                                        <p:cTn id="75" dur="1000"/>
                                        <p:tgtEl>
                                          <p:spTgt spid="4"/>
                                        </p:tgtEl>
                                        <p:attrNameLst>
                                          <p:attrName>ppt_h</p:attrName>
                                        </p:attrNameLst>
                                      </p:cBhvr>
                                      <p:tavLst>
                                        <p:tav tm="0">
                                          <p:val>
                                            <p:strVal val="ppt_h"/>
                                          </p:val>
                                        </p:tav>
                                        <p:tav tm="100000">
                                          <p:val>
                                            <p:fltVal val="0"/>
                                          </p:val>
                                        </p:tav>
                                      </p:tavLst>
                                    </p:anim>
                                    <p:anim calcmode="lin" valueType="num">
                                      <p:cBhvr>
                                        <p:cTn id="76" dur="1000"/>
                                        <p:tgtEl>
                                          <p:spTgt spid="4"/>
                                        </p:tgtEl>
                                        <p:attrNameLst>
                                          <p:attrName>style.rotation</p:attrName>
                                        </p:attrNameLst>
                                      </p:cBhvr>
                                      <p:tavLst>
                                        <p:tav tm="0">
                                          <p:val>
                                            <p:fltVal val="0"/>
                                          </p:val>
                                        </p:tav>
                                        <p:tav tm="100000">
                                          <p:val>
                                            <p:fltVal val="90"/>
                                          </p:val>
                                        </p:tav>
                                      </p:tavLst>
                                    </p:anim>
                                    <p:animEffect transition="out" filter="fade">
                                      <p:cBhvr>
                                        <p:cTn id="77" dur="1000"/>
                                        <p:tgtEl>
                                          <p:spTgt spid="4"/>
                                        </p:tgtEl>
                                      </p:cBhvr>
                                    </p:animEffect>
                                    <p:set>
                                      <p:cBhvr>
                                        <p:cTn id="78" dur="1" fill="hold">
                                          <p:stCondLst>
                                            <p:cond delay="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4" grpId="0" animBg="1"/>
      <p:bldP spid="85" grpId="0" animBg="1"/>
      <p:bldP spid="86" grpId="0" animBg="1"/>
      <p:bldP spid="11" grpId="0" animBg="1"/>
      <p:bldP spid="36" grpId="0" animBg="1"/>
      <p:bldP spid="35" grpId="0" animBg="1"/>
      <p:bldP spid="35" grpId="1" animBg="1"/>
      <p:bldP spid="4" grpId="0" animBg="1"/>
      <p:bldP spid="4" grpId="1" animBg="1"/>
      <p:bldP spid="4" grpId="2" animBg="1"/>
      <p:bldP spid="2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C37C2DA-1C5D-B54C-A9E5-7C71D72EAEF1}"/>
              </a:ext>
            </a:extLst>
          </p:cNvPr>
          <p:cNvSpPr/>
          <p:nvPr/>
        </p:nvSpPr>
        <p:spPr bwMode="auto">
          <a:xfrm>
            <a:off x="7496387" y="4185486"/>
            <a:ext cx="2499524" cy="2364007"/>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22" name="Table 21">
            <a:extLst>
              <a:ext uri="{FF2B5EF4-FFF2-40B4-BE49-F238E27FC236}">
                <a16:creationId xmlns:a16="http://schemas.microsoft.com/office/drawing/2014/main" id="{926D343E-E03F-D541-98CC-CE90CA7E8B48}"/>
              </a:ext>
            </a:extLst>
          </p:cNvPr>
          <p:cNvGraphicFramePr>
            <a:graphicFrameLocks noGrp="1"/>
          </p:cNvGraphicFramePr>
          <p:nvPr/>
        </p:nvGraphicFramePr>
        <p:xfrm>
          <a:off x="7775867" y="4791332"/>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ratings-web2</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
        <p:nvSpPr>
          <p:cNvPr id="26" name="TextBox 25">
            <a:extLst>
              <a:ext uri="{FF2B5EF4-FFF2-40B4-BE49-F238E27FC236}">
                <a16:creationId xmlns:a16="http://schemas.microsoft.com/office/drawing/2014/main" id="{F208AEAF-187C-4AE6-A94C-6E0A093A9FAE}"/>
              </a:ext>
            </a:extLst>
          </p:cNvPr>
          <p:cNvSpPr txBox="1"/>
          <p:nvPr/>
        </p:nvSpPr>
        <p:spPr>
          <a:xfrm>
            <a:off x="494825" y="263207"/>
            <a:ext cx="10422341" cy="6093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4400" b="1" i="0" u="none" strike="noStrike" kern="1200" cap="none" spc="0" normalizeH="0" baseline="0" noProof="0">
                <a:ln>
                  <a:noFill/>
                </a:ln>
                <a:solidFill>
                  <a:srgbClr val="002060"/>
                </a:solidFill>
                <a:effectLst/>
                <a:uLnTx/>
                <a:uFillTx/>
                <a:latin typeface="Segoe UI" panose="020B0502040204020203" pitchFamily="34" charset="0"/>
                <a:ea typeface="Segoe UI Historic" panose="020B0502040204020203" pitchFamily="34" charset="0"/>
                <a:cs typeface="Segoe UI" panose="020B0502040204020203" pitchFamily="34" charset="0"/>
              </a:rPr>
              <a:t>Services</a:t>
            </a:r>
          </a:p>
        </p:txBody>
      </p:sp>
      <p:sp>
        <p:nvSpPr>
          <p:cNvPr id="33" name="TextBox 32">
            <a:extLst>
              <a:ext uri="{FF2B5EF4-FFF2-40B4-BE49-F238E27FC236}">
                <a16:creationId xmlns:a16="http://schemas.microsoft.com/office/drawing/2014/main" id="{4B328B6D-A50B-4EBD-BC5D-32B9E91F89D9}"/>
              </a:ext>
            </a:extLst>
          </p:cNvPr>
          <p:cNvSpPr txBox="1"/>
          <p:nvPr/>
        </p:nvSpPr>
        <p:spPr>
          <a:xfrm>
            <a:off x="521115" y="862603"/>
            <a:ext cx="10422341" cy="443198"/>
          </a:xfrm>
          <a:prstGeom prst="rect">
            <a:avLst/>
          </a:prstGeom>
          <a:noFill/>
        </p:spPr>
        <p:txBody>
          <a:bodyPr wrap="square" lIns="0" tIns="0" rIns="0" bIns="0" rtlCol="0">
            <a:spAutoFit/>
          </a:bodyPr>
          <a:lstStyle/>
          <a:p>
            <a:pPr marL="0" marR="0" lvl="0" indent="0" algn="l" defTabSz="1218835" rtl="0" eaLnBrk="1" fontAlgn="auto" latinLnBrk="0" hangingPunct="1">
              <a:lnSpc>
                <a:spcPct val="90000"/>
              </a:lnSpc>
              <a:spcBef>
                <a:spcPct val="20000"/>
              </a:spcBef>
              <a:spcAft>
                <a:spcPts val="0"/>
              </a:spcAft>
              <a:buClrTx/>
              <a:buSzPct val="80000"/>
              <a:buFontTx/>
              <a:buNone/>
              <a:tabLst/>
              <a:defRPr/>
            </a:pPr>
            <a:r>
              <a:rPr kumimoji="0" lang="en-US" sz="3200" b="1" i="0" u="none" strike="noStrike" kern="1200" cap="none" spc="0" normalizeH="0" baseline="0" noProof="0">
                <a:ln>
                  <a:noFill/>
                </a:ln>
                <a:solidFill>
                  <a:srgbClr val="7030A0"/>
                </a:solidFill>
                <a:effectLst/>
                <a:uLnTx/>
                <a:uFillTx/>
                <a:latin typeface="Segoe UI" panose="020B0502040204020203" pitchFamily="34" charset="0"/>
                <a:ea typeface="Segoe UI Historic" panose="020B0502040204020203" pitchFamily="34" charset="0"/>
                <a:cs typeface="Segoe UI" panose="020B0502040204020203" pitchFamily="34" charset="0"/>
              </a:rPr>
              <a:t>Metadata that describes how to reach the pods</a:t>
            </a:r>
          </a:p>
        </p:txBody>
      </p:sp>
      <p:sp>
        <p:nvSpPr>
          <p:cNvPr id="4" name="TextBox 3">
            <a:extLst>
              <a:ext uri="{FF2B5EF4-FFF2-40B4-BE49-F238E27FC236}">
                <a16:creationId xmlns:a16="http://schemas.microsoft.com/office/drawing/2014/main" id="{D4923F27-F0CD-457D-9FC7-42223EB3613C}"/>
              </a:ext>
            </a:extLst>
          </p:cNvPr>
          <p:cNvSpPr txBox="1"/>
          <p:nvPr/>
        </p:nvSpPr>
        <p:spPr>
          <a:xfrm>
            <a:off x="323113" y="723754"/>
            <a:ext cx="6205268"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3200" b="1" i="0" u="none" strike="noStrike" kern="1200" cap="none" spc="0" normalizeH="0" baseline="0" noProof="0">
                <a:ln>
                  <a:noFill/>
                </a:ln>
                <a:solidFill>
                  <a:srgbClr val="7030A0"/>
                </a:solidFill>
                <a:effectLst/>
                <a:uLnTx/>
                <a:uFillTx/>
                <a:latin typeface="Segoe UI" panose="020B0502040204020203" pitchFamily="34" charset="0"/>
                <a:cs typeface="Segoe UI" panose="020B0502040204020203" pitchFamily="34" charset="0"/>
              </a:rPr>
              <a:t>Yet More Metadata!</a:t>
            </a:r>
          </a:p>
        </p:txBody>
      </p:sp>
      <p:sp>
        <p:nvSpPr>
          <p:cNvPr id="2" name="Rectangle 1">
            <a:extLst>
              <a:ext uri="{FF2B5EF4-FFF2-40B4-BE49-F238E27FC236}">
                <a16:creationId xmlns:a16="http://schemas.microsoft.com/office/drawing/2014/main" id="{FBDA110B-24D4-4E61-958E-B3AC5EC0478F}"/>
              </a:ext>
            </a:extLst>
          </p:cNvPr>
          <p:cNvSpPr/>
          <p:nvPr/>
        </p:nvSpPr>
        <p:spPr bwMode="auto">
          <a:xfrm>
            <a:off x="1407175" y="2501729"/>
            <a:ext cx="3751790" cy="3367514"/>
          </a:xfrm>
          <a:prstGeom prst="rect">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Service</a:t>
            </a:r>
          </a:p>
        </p:txBody>
      </p:sp>
      <p:graphicFrame>
        <p:nvGraphicFramePr>
          <p:cNvPr id="3" name="Table 2">
            <a:extLst>
              <a:ext uri="{FF2B5EF4-FFF2-40B4-BE49-F238E27FC236}">
                <a16:creationId xmlns:a16="http://schemas.microsoft.com/office/drawing/2014/main" id="{D204C951-96CC-4BE6-B5B0-9CB83D2B378C}"/>
              </a:ext>
            </a:extLst>
          </p:cNvPr>
          <p:cNvGraphicFramePr>
            <a:graphicFrameLocks noGrp="1"/>
          </p:cNvGraphicFramePr>
          <p:nvPr/>
        </p:nvGraphicFramePr>
        <p:xfrm>
          <a:off x="1737841" y="3260076"/>
          <a:ext cx="3076064" cy="2091114"/>
        </p:xfrm>
        <a:graphic>
          <a:graphicData uri="http://schemas.openxmlformats.org/drawingml/2006/table">
            <a:tbl>
              <a:tblPr firstRow="1" bandRow="1">
                <a:tableStyleId>{5C22544A-7EE6-4342-B048-85BDC9FD1C3A}</a:tableStyleId>
              </a:tblPr>
              <a:tblGrid>
                <a:gridCol w="1538032">
                  <a:extLst>
                    <a:ext uri="{9D8B030D-6E8A-4147-A177-3AD203B41FA5}">
                      <a16:colId xmlns:a16="http://schemas.microsoft.com/office/drawing/2014/main" val="3774852126"/>
                    </a:ext>
                  </a:extLst>
                </a:gridCol>
                <a:gridCol w="1538032">
                  <a:extLst>
                    <a:ext uri="{9D8B030D-6E8A-4147-A177-3AD203B41FA5}">
                      <a16:colId xmlns:a16="http://schemas.microsoft.com/office/drawing/2014/main" val="106703161"/>
                    </a:ext>
                  </a:extLst>
                </a:gridCol>
              </a:tblGrid>
              <a:tr h="483678">
                <a:tc gridSpan="2">
                  <a:txBody>
                    <a:bodyPr/>
                    <a:lstStyle/>
                    <a:p>
                      <a:pPr algn="ctr"/>
                      <a:r>
                        <a:rPr lang="en-US"/>
                        <a:t>ratings-web</a:t>
                      </a:r>
                    </a:p>
                  </a:txBody>
                  <a:tcPr/>
                </a:tc>
                <a:tc hMerge="1">
                  <a:txBody>
                    <a:bodyPr/>
                    <a:lstStyle/>
                    <a:p>
                      <a:endParaRPr lang="en-US"/>
                    </a:p>
                  </a:txBody>
                  <a:tcPr/>
                </a:tc>
                <a:extLst>
                  <a:ext uri="{0D108BD9-81ED-4DB2-BD59-A6C34878D82A}">
                    <a16:rowId xmlns:a16="http://schemas.microsoft.com/office/drawing/2014/main" val="575862605"/>
                  </a:ext>
                </a:extLst>
              </a:tr>
              <a:tr h="483678">
                <a:tc>
                  <a:txBody>
                    <a:bodyPr/>
                    <a:lstStyle/>
                    <a:p>
                      <a:r>
                        <a:rPr lang="en-US"/>
                        <a:t>Selector</a:t>
                      </a:r>
                    </a:p>
                  </a:txBody>
                  <a:tcPr/>
                </a:tc>
                <a:tc>
                  <a:txBody>
                    <a:bodyPr/>
                    <a:lstStyle/>
                    <a:p>
                      <a:r>
                        <a:rPr lang="en-US" sz="1400"/>
                        <a:t>app=ratings-web</a:t>
                      </a:r>
                    </a:p>
                  </a:txBody>
                  <a:tcPr/>
                </a:tc>
                <a:extLst>
                  <a:ext uri="{0D108BD9-81ED-4DB2-BD59-A6C34878D82A}">
                    <a16:rowId xmlns:a16="http://schemas.microsoft.com/office/drawing/2014/main" val="183419007"/>
                  </a:ext>
                </a:extLst>
              </a:tr>
              <a:tr h="483678">
                <a:tc>
                  <a:txBody>
                    <a:bodyPr/>
                    <a:lstStyle/>
                    <a:p>
                      <a:r>
                        <a:rPr lang="en-US"/>
                        <a:t>Port Mapping</a:t>
                      </a:r>
                    </a:p>
                  </a:txBody>
                  <a:tcPr/>
                </a:tc>
                <a:tc>
                  <a:txBody>
                    <a:bodyPr/>
                    <a:lstStyle/>
                    <a:p>
                      <a:r>
                        <a:rPr lang="en-US"/>
                        <a:t>3000:8080</a:t>
                      </a:r>
                    </a:p>
                  </a:txBody>
                  <a:tcPr/>
                </a:tc>
                <a:extLst>
                  <a:ext uri="{0D108BD9-81ED-4DB2-BD59-A6C34878D82A}">
                    <a16:rowId xmlns:a16="http://schemas.microsoft.com/office/drawing/2014/main" val="200027736"/>
                  </a:ext>
                </a:extLst>
              </a:tr>
              <a:tr h="483678">
                <a:tc>
                  <a:txBody>
                    <a:bodyPr/>
                    <a:lstStyle/>
                    <a:p>
                      <a:r>
                        <a:rPr lang="en-US"/>
                        <a:t>Type</a:t>
                      </a:r>
                    </a:p>
                  </a:txBody>
                  <a:tcPr/>
                </a:tc>
                <a:tc>
                  <a:txBody>
                    <a:bodyPr/>
                    <a:lstStyle/>
                    <a:p>
                      <a:r>
                        <a:rPr lang="en-US"/>
                        <a:t>Internal or External</a:t>
                      </a:r>
                    </a:p>
                  </a:txBody>
                  <a:tcPr/>
                </a:tc>
                <a:extLst>
                  <a:ext uri="{0D108BD9-81ED-4DB2-BD59-A6C34878D82A}">
                    <a16:rowId xmlns:a16="http://schemas.microsoft.com/office/drawing/2014/main" val="1736594733"/>
                  </a:ext>
                </a:extLst>
              </a:tr>
            </a:tbl>
          </a:graphicData>
        </a:graphic>
      </p:graphicFrame>
      <p:sp>
        <p:nvSpPr>
          <p:cNvPr id="17" name="Right Arrow 12">
            <a:extLst>
              <a:ext uri="{FF2B5EF4-FFF2-40B4-BE49-F238E27FC236}">
                <a16:creationId xmlns:a16="http://schemas.microsoft.com/office/drawing/2014/main" id="{E57A6BD8-4C84-4480-B40C-7F64D95F38A2}"/>
              </a:ext>
            </a:extLst>
          </p:cNvPr>
          <p:cNvSpPr/>
          <p:nvPr/>
        </p:nvSpPr>
        <p:spPr bwMode="auto">
          <a:xfrm rot="20738189">
            <a:off x="5204056" y="3436962"/>
            <a:ext cx="2252653" cy="666816"/>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8" name="Right Arrow 61">
            <a:extLst>
              <a:ext uri="{FF2B5EF4-FFF2-40B4-BE49-F238E27FC236}">
                <a16:creationId xmlns:a16="http://schemas.microsoft.com/office/drawing/2014/main" id="{103FF14E-F0BA-45C9-9590-21E7E4D578EA}"/>
              </a:ext>
            </a:extLst>
          </p:cNvPr>
          <p:cNvSpPr/>
          <p:nvPr/>
        </p:nvSpPr>
        <p:spPr bwMode="auto">
          <a:xfrm rot="673171">
            <a:off x="5206322" y="4285289"/>
            <a:ext cx="2246402" cy="666816"/>
          </a:xfrm>
          <a:prstGeom prst="rightArrow">
            <a:avLst/>
          </a:prstGeom>
          <a:solidFill>
            <a:schemeClr val="tx1">
              <a:lumMod val="50000"/>
              <a:lumOff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77197A27-6E67-4090-89C0-584FDF03AE70}"/>
              </a:ext>
            </a:extLst>
          </p:cNvPr>
          <p:cNvSpPr/>
          <p:nvPr/>
        </p:nvSpPr>
        <p:spPr bwMode="auto">
          <a:xfrm>
            <a:off x="7496387" y="1655461"/>
            <a:ext cx="2499524" cy="2364008"/>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pod</a:t>
            </a:r>
          </a:p>
        </p:txBody>
      </p:sp>
      <p:graphicFrame>
        <p:nvGraphicFramePr>
          <p:cNvPr id="14" name="Table 13">
            <a:extLst>
              <a:ext uri="{FF2B5EF4-FFF2-40B4-BE49-F238E27FC236}">
                <a16:creationId xmlns:a16="http://schemas.microsoft.com/office/drawing/2014/main" id="{DA36EEF8-6542-47CD-BB80-5CDDEF0A1AA6}"/>
              </a:ext>
            </a:extLst>
          </p:cNvPr>
          <p:cNvGraphicFramePr>
            <a:graphicFrameLocks noGrp="1"/>
          </p:cNvGraphicFramePr>
          <p:nvPr/>
        </p:nvGraphicFramePr>
        <p:xfrm>
          <a:off x="7775867" y="2261306"/>
          <a:ext cx="1940306" cy="1280160"/>
        </p:xfrm>
        <a:graphic>
          <a:graphicData uri="http://schemas.openxmlformats.org/drawingml/2006/table">
            <a:tbl>
              <a:tblPr firstRow="1" bandRow="1">
                <a:tableStyleId>{5C22544A-7EE6-4342-B048-85BDC9FD1C3A}</a:tableStyleId>
              </a:tblPr>
              <a:tblGrid>
                <a:gridCol w="970153">
                  <a:extLst>
                    <a:ext uri="{9D8B030D-6E8A-4147-A177-3AD203B41FA5}">
                      <a16:colId xmlns:a16="http://schemas.microsoft.com/office/drawing/2014/main" val="2250874072"/>
                    </a:ext>
                  </a:extLst>
                </a:gridCol>
                <a:gridCol w="970153">
                  <a:extLst>
                    <a:ext uri="{9D8B030D-6E8A-4147-A177-3AD203B41FA5}">
                      <a16:colId xmlns:a16="http://schemas.microsoft.com/office/drawing/2014/main" val="2255722694"/>
                    </a:ext>
                  </a:extLst>
                </a:gridCol>
              </a:tblGrid>
              <a:tr h="140360">
                <a:tc gridSpan="2">
                  <a:txBody>
                    <a:bodyPr/>
                    <a:lstStyle/>
                    <a:p>
                      <a:pPr algn="ctr"/>
                      <a:r>
                        <a:rPr lang="en-US" sz="1200"/>
                        <a:t>ratings-web1</a:t>
                      </a:r>
                    </a:p>
                  </a:txBody>
                  <a:tcPr/>
                </a:tc>
                <a:tc hMerge="1">
                  <a:txBody>
                    <a:bodyPr/>
                    <a:lstStyle/>
                    <a:p>
                      <a:endParaRPr lang="en-US"/>
                    </a:p>
                  </a:txBody>
                  <a:tcPr/>
                </a:tc>
                <a:extLst>
                  <a:ext uri="{0D108BD9-81ED-4DB2-BD59-A6C34878D82A}">
                    <a16:rowId xmlns:a16="http://schemas.microsoft.com/office/drawing/2014/main" val="2916704489"/>
                  </a:ext>
                </a:extLst>
              </a:tr>
              <a:tr h="140360">
                <a:tc>
                  <a:txBody>
                    <a:bodyPr/>
                    <a:lstStyle/>
                    <a:p>
                      <a:r>
                        <a:rPr lang="en-US" sz="1200"/>
                        <a:t>Label(s)</a:t>
                      </a:r>
                    </a:p>
                  </a:txBody>
                  <a:tcPr/>
                </a:tc>
                <a:tc>
                  <a:txBody>
                    <a:bodyPr/>
                    <a:lstStyle/>
                    <a:p>
                      <a:r>
                        <a:rPr lang="en-US" sz="800"/>
                        <a:t>app-ratings-web</a:t>
                      </a:r>
                      <a:endParaRPr lang="en-US" sz="1200"/>
                    </a:p>
                  </a:txBody>
                  <a:tcPr/>
                </a:tc>
                <a:extLst>
                  <a:ext uri="{0D108BD9-81ED-4DB2-BD59-A6C34878D82A}">
                    <a16:rowId xmlns:a16="http://schemas.microsoft.com/office/drawing/2014/main" val="3294689309"/>
                  </a:ext>
                </a:extLst>
              </a:tr>
              <a:tr h="327506">
                <a:tc>
                  <a:txBody>
                    <a:bodyPr/>
                    <a:lstStyle/>
                    <a:p>
                      <a:r>
                        <a:rPr lang="en-US" sz="1200"/>
                        <a:t>Container-image</a:t>
                      </a:r>
                    </a:p>
                  </a:txBody>
                  <a:tcPr/>
                </a:tc>
                <a:tc>
                  <a:txBody>
                    <a:bodyPr/>
                    <a:lstStyle/>
                    <a:p>
                      <a:r>
                        <a:rPr lang="en-US" sz="1050"/>
                        <a:t>my.azurecr.io/ratings-web</a:t>
                      </a:r>
                      <a:endParaRPr lang="en-US" sz="1200"/>
                    </a:p>
                  </a:txBody>
                  <a:tcPr/>
                </a:tc>
                <a:extLst>
                  <a:ext uri="{0D108BD9-81ED-4DB2-BD59-A6C34878D82A}">
                    <a16:rowId xmlns:a16="http://schemas.microsoft.com/office/drawing/2014/main" val="1026562626"/>
                  </a:ext>
                </a:extLst>
              </a:tr>
              <a:tr h="140360">
                <a:tc>
                  <a:txBody>
                    <a:bodyPr/>
                    <a:lstStyle/>
                    <a:p>
                      <a:r>
                        <a:rPr lang="en-US" sz="1100"/>
                        <a:t>Port</a:t>
                      </a:r>
                    </a:p>
                  </a:txBody>
                  <a:tcPr/>
                </a:tc>
                <a:tc>
                  <a:txBody>
                    <a:bodyPr/>
                    <a:lstStyle/>
                    <a:p>
                      <a:r>
                        <a:rPr lang="en-US" sz="1200"/>
                        <a:t>3000</a:t>
                      </a:r>
                    </a:p>
                  </a:txBody>
                  <a:tcPr/>
                </a:tc>
                <a:extLst>
                  <a:ext uri="{0D108BD9-81ED-4DB2-BD59-A6C34878D82A}">
                    <a16:rowId xmlns:a16="http://schemas.microsoft.com/office/drawing/2014/main" val="84918315"/>
                  </a:ext>
                </a:extLst>
              </a:tr>
            </a:tbl>
          </a:graphicData>
        </a:graphic>
      </p:graphicFrame>
    </p:spTree>
    <p:extLst>
      <p:ext uri="{BB962C8B-B14F-4D97-AF65-F5344CB8AC3E}">
        <p14:creationId xmlns:p14="http://schemas.microsoft.com/office/powerpoint/2010/main" val="236279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ppt_x"/>
                                          </p:val>
                                        </p:tav>
                                        <p:tav tm="100000">
                                          <p:val>
                                            <p:strVal val="#ppt_x"/>
                                          </p:val>
                                        </p:tav>
                                      </p:tavLst>
                                    </p:anim>
                                    <p:anim calcmode="lin" valueType="num">
                                      <p:cBhvr additive="base">
                                        <p:cTn id="16" dur="50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0-#ppt_w/2"/>
                                          </p:val>
                                        </p:tav>
                                        <p:tav tm="100000">
                                          <p:val>
                                            <p:strVal val="#ppt_x"/>
                                          </p:val>
                                        </p:tav>
                                      </p:tavLst>
                                    </p:anim>
                                    <p:anim calcmode="lin" valueType="num">
                                      <p:cBhvr additive="base">
                                        <p:cTn id="34" dur="500" fill="hold"/>
                                        <p:tgtEl>
                                          <p:spTgt spid="2"/>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0-#ppt_w/2"/>
                                          </p:val>
                                        </p:tav>
                                        <p:tav tm="100000">
                                          <p:val>
                                            <p:strVal val="#ppt_x"/>
                                          </p:val>
                                        </p:tav>
                                      </p:tavLst>
                                    </p:anim>
                                    <p:anim calcmode="lin" valueType="num">
                                      <p:cBhvr additive="base">
                                        <p:cTn id="38" dur="500" fill="hold"/>
                                        <p:tgtEl>
                                          <p:spTgt spid="3"/>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3" grpId="0"/>
      <p:bldP spid="4" grpId="0"/>
      <p:bldP spid="4" grpId="1"/>
      <p:bldP spid="2" grpId="0" animBg="1"/>
      <p:bldP spid="17" grpId="0" animBg="1"/>
      <p:bldP spid="18"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44498" y="2167644"/>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55560" y="2167644"/>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B6BE4BC5-7232-4854-BDFD-E0ABE75A909F}"/>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a:solidFill>
                  <a:srgbClr val="FFFFFF"/>
                </a:solidFill>
                <a:latin typeface="Segoe UI"/>
              </a:rPr>
              <a:t>Control Plane</a:t>
            </a:r>
          </a:p>
        </p:txBody>
      </p:sp>
      <p:sp>
        <p:nvSpPr>
          <p:cNvPr id="35" name="Rectangle 34">
            <a:extLst>
              <a:ext uri="{FF2B5EF4-FFF2-40B4-BE49-F238E27FC236}">
                <a16:creationId xmlns:a16="http://schemas.microsoft.com/office/drawing/2014/main" id="{2CC083C1-D601-4910-BD73-B348AAFB3D75}"/>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7" name="Scroll: Vertical 36">
            <a:extLst>
              <a:ext uri="{FF2B5EF4-FFF2-40B4-BE49-F238E27FC236}">
                <a16:creationId xmlns:a16="http://schemas.microsoft.com/office/drawing/2014/main" id="{34D97654-0323-4F24-A096-F7B5E124639B}"/>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 configuration</a:t>
            </a:r>
          </a:p>
        </p:txBody>
      </p:sp>
      <p:sp>
        <p:nvSpPr>
          <p:cNvPr id="23" name="Scroll: Vertical 22">
            <a:extLst>
              <a:ext uri="{FF2B5EF4-FFF2-40B4-BE49-F238E27FC236}">
                <a16:creationId xmlns:a16="http://schemas.microsoft.com/office/drawing/2014/main" id="{1FB1D6F2-F1E4-4538-A949-F5F28BC9FF7C}"/>
              </a:ext>
            </a:extLst>
          </p:cNvPr>
          <p:cNvSpPr/>
          <p:nvPr/>
        </p:nvSpPr>
        <p:spPr bwMode="auto">
          <a:xfrm>
            <a:off x="251223" y="4672232"/>
            <a:ext cx="1607870" cy="1750806"/>
          </a:xfrm>
          <a:prstGeom prst="verticalScroll">
            <a:avLst/>
          </a:prstGeom>
          <a:solidFill>
            <a:schemeClr val="tx1">
              <a:lumMod val="50000"/>
              <a:lumOff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Service configuration</a:t>
            </a:r>
          </a:p>
        </p:txBody>
      </p:sp>
      <p:sp>
        <p:nvSpPr>
          <p:cNvPr id="6" name="Title 5">
            <a:extLst>
              <a:ext uri="{FF2B5EF4-FFF2-40B4-BE49-F238E27FC236}">
                <a16:creationId xmlns:a16="http://schemas.microsoft.com/office/drawing/2014/main" id="{7AED99EE-A80D-3BD8-3856-35341C32D83C}"/>
              </a:ext>
            </a:extLst>
          </p:cNvPr>
          <p:cNvSpPr>
            <a:spLocks noGrp="1"/>
          </p:cNvSpPr>
          <p:nvPr>
            <p:ph type="title"/>
          </p:nvPr>
        </p:nvSpPr>
        <p:spPr/>
        <p:txBody>
          <a:bodyPr>
            <a:noAutofit/>
          </a:bodyPr>
          <a:lstStyle/>
          <a:p>
            <a:r>
              <a:rPr lang="en-US" sz="4400"/>
              <a:t>Kubernetes Service Deployment In Action</a:t>
            </a:r>
          </a:p>
        </p:txBody>
      </p:sp>
      <p:sp>
        <p:nvSpPr>
          <p:cNvPr id="8" name="Text Placeholder 7">
            <a:extLst>
              <a:ext uri="{FF2B5EF4-FFF2-40B4-BE49-F238E27FC236}">
                <a16:creationId xmlns:a16="http://schemas.microsoft.com/office/drawing/2014/main" id="{159141AE-79F2-C1CA-07DF-F9AC8110F295}"/>
              </a:ext>
            </a:extLst>
          </p:cNvPr>
          <p:cNvSpPr>
            <a:spLocks noGrp="1"/>
          </p:cNvSpPr>
          <p:nvPr>
            <p:ph type="body" sz="quarter" idx="13"/>
          </p:nvPr>
        </p:nvSpPr>
        <p:spPr/>
        <p:txBody>
          <a:bodyPr/>
          <a:lstStyle/>
          <a:p>
            <a:r>
              <a:rPr lang="en-US"/>
              <a:t>Services</a:t>
            </a:r>
          </a:p>
        </p:txBody>
      </p:sp>
    </p:spTree>
    <p:extLst>
      <p:ext uri="{BB962C8B-B14F-4D97-AF65-F5344CB8AC3E}">
        <p14:creationId xmlns:p14="http://schemas.microsoft.com/office/powerpoint/2010/main" val="724286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7"/>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7"/>
                                        </p:tgtEl>
                                      </p:cBhvr>
                                    </p:animEffect>
                                    <p:set>
                                      <p:cBhvr>
                                        <p:cTn id="10" dur="1" fill="hold">
                                          <p:stCondLst>
                                            <p:cond delay="499"/>
                                          </p:stCondLst>
                                        </p:cTn>
                                        <p:tgtEl>
                                          <p:spTgt spid="3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2"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0" presetClass="path" presetSubtype="0" accel="50000" decel="50000" fill="hold" grpId="0" nodeType="clickEffect">
                                  <p:stCondLst>
                                    <p:cond delay="0"/>
                                  </p:stCondLst>
                                  <p:childTnLst>
                                    <p:animMotion origin="layout" path="M 0.00299 0.01365 L 0.0082 -0.42616 L 0.0082 -0.42593 " pathEditMode="relative" rAng="0" ptsTypes="AAA">
                                      <p:cBhvr>
                                        <p:cTn id="27" dur="2000" fill="hold"/>
                                        <p:tgtEl>
                                          <p:spTgt spid="23"/>
                                        </p:tgtEl>
                                        <p:attrNameLst>
                                          <p:attrName>ppt_x</p:attrName>
                                          <p:attrName>ppt_y</p:attrName>
                                        </p:attrNameLst>
                                      </p:cBhvr>
                                      <p:rCtr x="260" y="-21991"/>
                                    </p:animMotion>
                                  </p:childTnLst>
                                </p:cTn>
                              </p:par>
                            </p:childTnLst>
                          </p:cTn>
                        </p:par>
                        <p:par>
                          <p:cTn id="28" fill="hold">
                            <p:stCondLst>
                              <p:cond delay="2000"/>
                            </p:stCondLst>
                            <p:childTnLst>
                              <p:par>
                                <p:cTn id="29" presetID="10" presetClass="exit" presetSubtype="0" fill="hold" grpId="1" nodeType="after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5" grpId="0" animBg="1"/>
      <p:bldP spid="4" grpId="0" animBg="1"/>
      <p:bldP spid="37" grpId="0" animBg="1"/>
      <p:bldP spid="37" grpId="1" animBg="1"/>
      <p:bldP spid="23" grpId="0" animBg="1"/>
      <p:bldP spid="23" grpId="1" animBg="1"/>
      <p:bldP spid="23" grpId="2" animBg="1"/>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1292616-68C3-4245-BB9A-9902484FABF2}"/>
              </a:ext>
            </a:extLst>
          </p:cNvPr>
          <p:cNvSpPr/>
          <p:nvPr/>
        </p:nvSpPr>
        <p:spPr bwMode="auto">
          <a:xfrm>
            <a:off x="2632540" y="1027356"/>
            <a:ext cx="9289605"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2" name="Rectangle 1">
            <a:extLst>
              <a:ext uri="{FF2B5EF4-FFF2-40B4-BE49-F238E27FC236}">
                <a16:creationId xmlns:a16="http://schemas.microsoft.com/office/drawing/2014/main" id="{3D4D45CE-586D-4E31-A843-24C6F625225F}"/>
              </a:ext>
            </a:extLst>
          </p:cNvPr>
          <p:cNvSpPr/>
          <p:nvPr/>
        </p:nvSpPr>
        <p:spPr bwMode="auto">
          <a:xfrm>
            <a:off x="4410807"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3" name="TextBox 2">
            <a:extLst>
              <a:ext uri="{FF2B5EF4-FFF2-40B4-BE49-F238E27FC236}">
                <a16:creationId xmlns:a16="http://schemas.microsoft.com/office/drawing/2014/main" id="{FB6D8D94-A755-4A7A-BFB3-D51AFBD47276}"/>
              </a:ext>
            </a:extLst>
          </p:cNvPr>
          <p:cNvSpPr txBox="1"/>
          <p:nvPr/>
        </p:nvSpPr>
        <p:spPr>
          <a:xfrm>
            <a:off x="788800" y="5798668"/>
            <a:ext cx="1706376"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7529400-BB2F-44C2-A4F9-5ED218C50690}"/>
              </a:ext>
            </a:extLst>
          </p:cNvPr>
          <p:cNvSpPr/>
          <p:nvPr/>
        </p:nvSpPr>
        <p:spPr bwMode="auto">
          <a:xfrm>
            <a:off x="4615199"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9DEA8BD-87AD-4E9D-8FC8-872C3F4F4059}"/>
              </a:ext>
            </a:extLst>
          </p:cNvPr>
          <p:cNvSpPr/>
          <p:nvPr/>
        </p:nvSpPr>
        <p:spPr bwMode="auto">
          <a:xfrm>
            <a:off x="6215286"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Rectangle: Rounded Corners 84">
            <a:extLst>
              <a:ext uri="{FF2B5EF4-FFF2-40B4-BE49-F238E27FC236}">
                <a16:creationId xmlns:a16="http://schemas.microsoft.com/office/drawing/2014/main" id="{4D2D6A65-FECB-4946-B657-79BB0E3F468B}"/>
              </a:ext>
            </a:extLst>
          </p:cNvPr>
          <p:cNvSpPr/>
          <p:nvPr/>
        </p:nvSpPr>
        <p:spPr bwMode="auto">
          <a:xfrm>
            <a:off x="4615199"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6" name="Rectangle: Rounded Corners 85">
            <a:extLst>
              <a:ext uri="{FF2B5EF4-FFF2-40B4-BE49-F238E27FC236}">
                <a16:creationId xmlns:a16="http://schemas.microsoft.com/office/drawing/2014/main" id="{BF32DCD1-F8AA-4E96-9F3F-C7DD7F993B8D}"/>
              </a:ext>
            </a:extLst>
          </p:cNvPr>
          <p:cNvSpPr/>
          <p:nvPr/>
        </p:nvSpPr>
        <p:spPr bwMode="auto">
          <a:xfrm>
            <a:off x="6209362"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 name="Rectangle 10">
            <a:extLst>
              <a:ext uri="{FF2B5EF4-FFF2-40B4-BE49-F238E27FC236}">
                <a16:creationId xmlns:a16="http://schemas.microsoft.com/office/drawing/2014/main" id="{95F8B57B-174F-44E4-9ECC-BABF66D71E43}"/>
              </a:ext>
            </a:extLst>
          </p:cNvPr>
          <p:cNvSpPr/>
          <p:nvPr/>
        </p:nvSpPr>
        <p:spPr bwMode="auto">
          <a:xfrm>
            <a:off x="4549289" y="2169735"/>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6" name="Rectangle 35">
            <a:extLst>
              <a:ext uri="{FF2B5EF4-FFF2-40B4-BE49-F238E27FC236}">
                <a16:creationId xmlns:a16="http://schemas.microsoft.com/office/drawing/2014/main" id="{6B85AB0A-2895-4CE3-8228-431D4AB7193A}"/>
              </a:ext>
            </a:extLst>
          </p:cNvPr>
          <p:cNvSpPr/>
          <p:nvPr/>
        </p:nvSpPr>
        <p:spPr bwMode="auto">
          <a:xfrm>
            <a:off x="5544642" y="3363824"/>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7" name="Rectangle 46">
            <a:extLst>
              <a:ext uri="{FF2B5EF4-FFF2-40B4-BE49-F238E27FC236}">
                <a16:creationId xmlns:a16="http://schemas.microsoft.com/office/drawing/2014/main" id="{585C4846-C509-418B-8DD9-8DF10C683A2C}"/>
              </a:ext>
            </a:extLst>
          </p:cNvPr>
          <p:cNvSpPr/>
          <p:nvPr/>
        </p:nvSpPr>
        <p:spPr bwMode="auto">
          <a:xfrm>
            <a:off x="8121869" y="1652484"/>
            <a:ext cx="3555402" cy="4556820"/>
          </a:xfrm>
          <a:prstGeom prst="rect">
            <a:avLst/>
          </a:prstGeom>
          <a:solidFill>
            <a:schemeClr val="accent4">
              <a:lumMod val="40000"/>
              <a:lumOff val="60000"/>
            </a:schemeClr>
          </a:solidFill>
          <a:ln w="317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505050"/>
                </a:solidFill>
                <a:effectLst/>
                <a:uLnTx/>
                <a:uFillTx/>
                <a:latin typeface="Segoe UI"/>
                <a:ea typeface="+mn-ea"/>
                <a:cs typeface="+mn-cs"/>
              </a:rPr>
              <a:t>Node</a:t>
            </a:r>
          </a:p>
        </p:txBody>
      </p:sp>
      <p:sp>
        <p:nvSpPr>
          <p:cNvPr id="60" name="Rectangle: Rounded Corners 59">
            <a:extLst>
              <a:ext uri="{FF2B5EF4-FFF2-40B4-BE49-F238E27FC236}">
                <a16:creationId xmlns:a16="http://schemas.microsoft.com/office/drawing/2014/main" id="{52D3EE37-389D-4322-8D75-937768C8A14B}"/>
              </a:ext>
            </a:extLst>
          </p:cNvPr>
          <p:cNvSpPr/>
          <p:nvPr/>
        </p:nvSpPr>
        <p:spPr bwMode="auto">
          <a:xfrm>
            <a:off x="8326261" y="2238891"/>
            <a:ext cx="1491281" cy="280534"/>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kubelet</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1" name="Rectangle: Rounded Corners 60">
            <a:extLst>
              <a:ext uri="{FF2B5EF4-FFF2-40B4-BE49-F238E27FC236}">
                <a16:creationId xmlns:a16="http://schemas.microsoft.com/office/drawing/2014/main" id="{85DA711B-E67D-4FB6-A084-18A25120764D}"/>
              </a:ext>
            </a:extLst>
          </p:cNvPr>
          <p:cNvSpPr/>
          <p:nvPr/>
        </p:nvSpPr>
        <p:spPr bwMode="auto">
          <a:xfrm>
            <a:off x="9926348" y="2238890"/>
            <a:ext cx="1527700" cy="284851"/>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-proxy</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2" name="Rectangle: Rounded Corners 61">
            <a:extLst>
              <a:ext uri="{FF2B5EF4-FFF2-40B4-BE49-F238E27FC236}">
                <a16:creationId xmlns:a16="http://schemas.microsoft.com/office/drawing/2014/main" id="{54648EF8-560E-49BB-983C-564A3DCC779A}"/>
              </a:ext>
            </a:extLst>
          </p:cNvPr>
          <p:cNvSpPr/>
          <p:nvPr/>
        </p:nvSpPr>
        <p:spPr bwMode="auto">
          <a:xfrm>
            <a:off x="8326261" y="2616691"/>
            <a:ext cx="1511449" cy="280533"/>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docker</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24579C2F-BFE5-49D5-85A6-65673B715376}"/>
              </a:ext>
            </a:extLst>
          </p:cNvPr>
          <p:cNvSpPr/>
          <p:nvPr/>
        </p:nvSpPr>
        <p:spPr bwMode="auto">
          <a:xfrm>
            <a:off x="9920424" y="2608229"/>
            <a:ext cx="1533624" cy="284850"/>
          </a:xfrm>
          <a:prstGeom prst="round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dns</a:t>
            </a: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4" name="Rectangle 63">
            <a:extLst>
              <a:ext uri="{FF2B5EF4-FFF2-40B4-BE49-F238E27FC236}">
                <a16:creationId xmlns:a16="http://schemas.microsoft.com/office/drawing/2014/main" id="{466DB65B-F82B-495C-807A-35E475B8F151}"/>
              </a:ext>
            </a:extLst>
          </p:cNvPr>
          <p:cNvSpPr/>
          <p:nvPr/>
        </p:nvSpPr>
        <p:spPr bwMode="auto">
          <a:xfrm>
            <a:off x="8260351" y="2169735"/>
            <a:ext cx="3244082" cy="836470"/>
          </a:xfrm>
          <a:prstGeom prst="rect">
            <a:avLst/>
          </a:prstGeom>
          <a:solidFill>
            <a:schemeClr val="tx1">
              <a:lumMod val="65000"/>
              <a:lumOff val="35000"/>
              <a:alpha val="86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5" name="Rectangle 64">
            <a:extLst>
              <a:ext uri="{FF2B5EF4-FFF2-40B4-BE49-F238E27FC236}">
                <a16:creationId xmlns:a16="http://schemas.microsoft.com/office/drawing/2014/main" id="{B2C64907-916D-4CDD-9C7C-474149219CAB}"/>
              </a:ext>
            </a:extLst>
          </p:cNvPr>
          <p:cNvSpPr/>
          <p:nvPr/>
        </p:nvSpPr>
        <p:spPr bwMode="auto">
          <a:xfrm>
            <a:off x="9254661" y="3382340"/>
            <a:ext cx="1176488" cy="1049919"/>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Rounded Corners 3">
            <a:extLst>
              <a:ext uri="{FF2B5EF4-FFF2-40B4-BE49-F238E27FC236}">
                <a16:creationId xmlns:a16="http://schemas.microsoft.com/office/drawing/2014/main" id="{F9DE1E2E-4C2A-4847-8590-14374E74CA6A}"/>
              </a:ext>
            </a:extLst>
          </p:cNvPr>
          <p:cNvSpPr/>
          <p:nvPr/>
        </p:nvSpPr>
        <p:spPr bwMode="auto">
          <a:xfrm>
            <a:off x="3459577" y="3191664"/>
            <a:ext cx="7396739" cy="1438014"/>
          </a:xfrm>
          <a:prstGeom prst="roundRect">
            <a:avLst/>
          </a:prstGeom>
          <a:noFill/>
          <a:ln w="38100">
            <a:solidFill>
              <a:schemeClr val="tx1">
                <a:lumMod val="50000"/>
              </a:schemeClr>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 wrap="square" lIns="0" tIns="46637" rIns="0" bIns="46637" numCol="1" rtlCol="0" anchor="b"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lumMod val="50000"/>
                  </a:srgbClr>
                </a:solidFill>
                <a:effectLst/>
                <a:uLnTx/>
                <a:uFillTx/>
                <a:latin typeface="Segoe UI"/>
                <a:ea typeface="+mn-ea"/>
                <a:cs typeface="+mn-cs"/>
              </a:rPr>
              <a:t>Service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ratings-web</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lumMod val="50000"/>
                  </a:srgbClr>
                </a:solidFill>
                <a:effectLst/>
                <a:uLnTx/>
                <a:uFillTx/>
                <a:latin typeface="Segoe UI"/>
                <a:ea typeface="+mn-ea"/>
                <a:cs typeface="+mn-cs"/>
              </a:rPr>
              <a:t>IP Address</a:t>
            </a:r>
            <a:endParaRPr kumimoji="0" lang="en-US" sz="2000" b="0" i="0" u="none" strike="noStrike" kern="1200" cap="none" spc="0" normalizeH="0" baseline="0" noProof="0">
              <a:ln>
                <a:noFill/>
              </a:ln>
              <a:solidFill>
                <a:srgbClr val="FFFFFF">
                  <a:lumMod val="50000"/>
                </a:srgbClr>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49162170-2D48-40E7-BDB3-E821CA6A6F2E}"/>
              </a:ext>
            </a:extLst>
          </p:cNvPr>
          <p:cNvSpPr/>
          <p:nvPr/>
        </p:nvSpPr>
        <p:spPr bwMode="auto">
          <a:xfrm>
            <a:off x="4875830" y="4885273"/>
            <a:ext cx="1129896"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972C88AD-46AC-4584-B78D-685FE617AA6B}"/>
              </a:ext>
            </a:extLst>
          </p:cNvPr>
          <p:cNvSpPr/>
          <p:nvPr/>
        </p:nvSpPr>
        <p:spPr bwMode="auto">
          <a:xfrm>
            <a:off x="8517036" y="4900313"/>
            <a:ext cx="1300505"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ratings-db1</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7" name="Rectangle 36">
            <a:extLst>
              <a:ext uri="{FF2B5EF4-FFF2-40B4-BE49-F238E27FC236}">
                <a16:creationId xmlns:a16="http://schemas.microsoft.com/office/drawing/2014/main" id="{FF05429F-D225-4044-922E-40B252ED6B41}"/>
              </a:ext>
            </a:extLst>
          </p:cNvPr>
          <p:cNvSpPr/>
          <p:nvPr/>
        </p:nvSpPr>
        <p:spPr bwMode="auto">
          <a:xfrm>
            <a:off x="10097153" y="4894511"/>
            <a:ext cx="1306047" cy="1068435"/>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someotherpod</a:t>
            </a: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Rectangle 37">
            <a:extLst>
              <a:ext uri="{FF2B5EF4-FFF2-40B4-BE49-F238E27FC236}">
                <a16:creationId xmlns:a16="http://schemas.microsoft.com/office/drawing/2014/main" id="{11641719-12F7-4ECB-B081-FAFAAD2366B6}"/>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a:solidFill>
                  <a:srgbClr val="FFFFFF"/>
                </a:solidFill>
                <a:latin typeface="Segoe UI"/>
              </a:rPr>
              <a:t>Control Plane</a:t>
            </a:r>
          </a:p>
        </p:txBody>
      </p:sp>
      <p:sp>
        <p:nvSpPr>
          <p:cNvPr id="39" name="Rectangle 38">
            <a:extLst>
              <a:ext uri="{FF2B5EF4-FFF2-40B4-BE49-F238E27FC236}">
                <a16:creationId xmlns:a16="http://schemas.microsoft.com/office/drawing/2014/main" id="{974EE3F8-01D1-442A-A81B-2F72B57E4FB6}"/>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Title 5">
            <a:extLst>
              <a:ext uri="{FF2B5EF4-FFF2-40B4-BE49-F238E27FC236}">
                <a16:creationId xmlns:a16="http://schemas.microsoft.com/office/drawing/2014/main" id="{BBEB2AB6-79CA-F68B-259B-5D56D758FDFF}"/>
              </a:ext>
            </a:extLst>
          </p:cNvPr>
          <p:cNvSpPr>
            <a:spLocks noGrp="1"/>
          </p:cNvSpPr>
          <p:nvPr>
            <p:ph type="title"/>
          </p:nvPr>
        </p:nvSpPr>
        <p:spPr/>
        <p:txBody>
          <a:bodyPr>
            <a:noAutofit/>
          </a:bodyPr>
          <a:lstStyle/>
          <a:p>
            <a:r>
              <a:rPr lang="en-US" sz="4400"/>
              <a:t>Kubernetes Service Deployment In Action</a:t>
            </a:r>
          </a:p>
        </p:txBody>
      </p:sp>
      <p:sp>
        <p:nvSpPr>
          <p:cNvPr id="8" name="Text Placeholder 7">
            <a:extLst>
              <a:ext uri="{FF2B5EF4-FFF2-40B4-BE49-F238E27FC236}">
                <a16:creationId xmlns:a16="http://schemas.microsoft.com/office/drawing/2014/main" id="{0093BF65-65A3-328B-E70F-0C988833F35D}"/>
              </a:ext>
            </a:extLst>
          </p:cNvPr>
          <p:cNvSpPr>
            <a:spLocks noGrp="1"/>
          </p:cNvSpPr>
          <p:nvPr>
            <p:ph type="body" sz="quarter" idx="13"/>
          </p:nvPr>
        </p:nvSpPr>
        <p:spPr/>
        <p:txBody>
          <a:bodyPr/>
          <a:lstStyle/>
          <a:p>
            <a:r>
              <a:rPr lang="en-US"/>
              <a:t>Services</a:t>
            </a:r>
          </a:p>
        </p:txBody>
      </p:sp>
    </p:spTree>
    <p:extLst>
      <p:ext uri="{BB962C8B-B14F-4D97-AF65-F5344CB8AC3E}">
        <p14:creationId xmlns:p14="http://schemas.microsoft.com/office/powerpoint/2010/main" val="35745565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descr="A screenshot of a cell phone&#10;&#10;Description generated with high confidence">
            <a:extLst>
              <a:ext uri="{FF2B5EF4-FFF2-40B4-BE49-F238E27FC236}">
                <a16:creationId xmlns:a16="http://schemas.microsoft.com/office/drawing/2014/main" id="{4E5F30C1-90BA-44B8-B7C0-180F60D895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0505" y="1718966"/>
            <a:ext cx="4267200" cy="4933950"/>
          </a:xfrm>
          <a:prstGeom prst="rect">
            <a:avLst/>
          </a:prstGeom>
        </p:spPr>
      </p:pic>
      <p:sp>
        <p:nvSpPr>
          <p:cNvPr id="15" name="TextBox 14">
            <a:extLst>
              <a:ext uri="{FF2B5EF4-FFF2-40B4-BE49-F238E27FC236}">
                <a16:creationId xmlns:a16="http://schemas.microsoft.com/office/drawing/2014/main" id="{314BDBED-F4AB-4DD5-9408-FB3FC7E681B8}"/>
              </a:ext>
            </a:extLst>
          </p:cNvPr>
          <p:cNvSpPr txBox="1"/>
          <p:nvPr/>
        </p:nvSpPr>
        <p:spPr>
          <a:xfrm>
            <a:off x="7227518" y="1005543"/>
            <a:ext cx="4510291"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solidFill>
                  <a:srgbClr val="7030A0"/>
                </a:solidFill>
                <a:effectLst/>
                <a:uLnTx/>
                <a:uFillTx/>
                <a:latin typeface="Segoe UI"/>
                <a:ea typeface="+mn-ea"/>
                <a:cs typeface="+mn-cs"/>
              </a:rPr>
              <a:t>Infra-as-Code a YAML file</a:t>
            </a:r>
          </a:p>
        </p:txBody>
      </p:sp>
      <p:sp>
        <p:nvSpPr>
          <p:cNvPr id="2" name="Title 1">
            <a:extLst>
              <a:ext uri="{FF2B5EF4-FFF2-40B4-BE49-F238E27FC236}">
                <a16:creationId xmlns:a16="http://schemas.microsoft.com/office/drawing/2014/main" id="{3FB34089-0A6C-5DE1-FCA8-81AE0B0E872B}"/>
              </a:ext>
            </a:extLst>
          </p:cNvPr>
          <p:cNvSpPr>
            <a:spLocks noGrp="1"/>
          </p:cNvSpPr>
          <p:nvPr>
            <p:ph type="title"/>
          </p:nvPr>
        </p:nvSpPr>
        <p:spPr/>
        <p:txBody>
          <a:bodyPr/>
          <a:lstStyle/>
          <a:p>
            <a:r>
              <a:rPr lang="en-US"/>
              <a:t>Deployments in Kubernetes</a:t>
            </a:r>
          </a:p>
        </p:txBody>
      </p:sp>
      <p:sp>
        <p:nvSpPr>
          <p:cNvPr id="3" name="Content Placeholder 2">
            <a:extLst>
              <a:ext uri="{FF2B5EF4-FFF2-40B4-BE49-F238E27FC236}">
                <a16:creationId xmlns:a16="http://schemas.microsoft.com/office/drawing/2014/main" id="{7129D3C9-7B3B-582C-6248-422CAE12DC18}"/>
              </a:ext>
            </a:extLst>
          </p:cNvPr>
          <p:cNvSpPr>
            <a:spLocks noGrp="1"/>
          </p:cNvSpPr>
          <p:nvPr>
            <p:ph idx="1"/>
          </p:nvPr>
        </p:nvSpPr>
        <p:spPr>
          <a:xfrm>
            <a:off x="838200" y="1426129"/>
            <a:ext cx="6612924" cy="4832058"/>
          </a:xfrm>
        </p:spPr>
        <p:txBody>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000" b="0" i="0" u="none" strike="noStrike" kern="1200" cap="none" spc="0" normalizeH="0" baseline="0" noProof="0">
              <a:ln>
                <a:noFill/>
              </a:ln>
              <a:solidFill>
                <a:srgbClr val="353535"/>
              </a:solidFill>
              <a:effectLst/>
              <a:uLnTx/>
              <a:uFillTx/>
              <a:latin typeface="Segoe UI Light" charset="0"/>
              <a:ea typeface="Segoe UI Light" charset="0"/>
              <a:cs typeface="Segoe UI Light" charset="0"/>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a:ln>
                  <a:noFill/>
                </a:ln>
                <a:solidFill>
                  <a:srgbClr val="353535"/>
                </a:solidFill>
                <a:effectLst/>
                <a:uLnTx/>
                <a:uFillTx/>
                <a:ea typeface="Segoe UI Historic" panose="020B0502040204020203" pitchFamily="34" charset="0"/>
              </a:rPr>
              <a:t>Tabs vs. spaces matter</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a:ln>
                  <a:noFill/>
                </a:ln>
                <a:gradFill>
                  <a:gsLst>
                    <a:gs pos="1250">
                      <a:srgbClr val="505050"/>
                    </a:gs>
                    <a:gs pos="100000">
                      <a:srgbClr val="505050"/>
                    </a:gs>
                  </a:gsLst>
                  <a:lin ang="5400000" scaled="0"/>
                </a:gradFill>
                <a:effectLst/>
                <a:uLnTx/>
                <a:uFillTx/>
                <a:ea typeface="Segoe UI Historic" panose="020B0502040204020203" pitchFamily="34" charset="0"/>
              </a:rPr>
              <a:t>Very sensitive to formatting: indentation, string vs not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a:ln>
                  <a:noFill/>
                </a:ln>
                <a:gradFill>
                  <a:gsLst>
                    <a:gs pos="1250">
                      <a:srgbClr val="505050"/>
                    </a:gs>
                    <a:gs pos="100000">
                      <a:srgbClr val="505050"/>
                    </a:gs>
                  </a:gsLst>
                  <a:lin ang="5400000" scaled="0"/>
                </a:gradFill>
                <a:effectLst/>
                <a:uLnTx/>
                <a:uFillTx/>
                <a:ea typeface="Segoe UI Historic" panose="020B0502040204020203" pitchFamily="34" charset="0"/>
              </a:rPr>
              <a:t>Download the VS Code extension!</a:t>
            </a:r>
          </a:p>
        </p:txBody>
      </p:sp>
    </p:spTree>
    <p:extLst>
      <p:ext uri="{BB962C8B-B14F-4D97-AF65-F5344CB8AC3E}">
        <p14:creationId xmlns:p14="http://schemas.microsoft.com/office/powerpoint/2010/main" val="587661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3FA2A7-A2C5-23C4-E685-CBAD4033FD7E}"/>
              </a:ext>
            </a:extLst>
          </p:cNvPr>
          <p:cNvSpPr>
            <a:spLocks noGrp="1"/>
          </p:cNvSpPr>
          <p:nvPr>
            <p:ph type="title"/>
          </p:nvPr>
        </p:nvSpPr>
        <p:spPr/>
        <p:txBody>
          <a:bodyPr/>
          <a:lstStyle/>
          <a:p>
            <a:r>
              <a:rPr lang="en-US"/>
              <a:t>Journey to Kubernetes</a:t>
            </a:r>
          </a:p>
        </p:txBody>
      </p:sp>
      <p:sp>
        <p:nvSpPr>
          <p:cNvPr id="4" name="Content Placeholder 3">
            <a:extLst>
              <a:ext uri="{FF2B5EF4-FFF2-40B4-BE49-F238E27FC236}">
                <a16:creationId xmlns:a16="http://schemas.microsoft.com/office/drawing/2014/main" id="{80E7025C-9B64-64D3-9997-16D1C782482A}"/>
              </a:ext>
            </a:extLst>
          </p:cNvPr>
          <p:cNvSpPr>
            <a:spLocks noGrp="1"/>
          </p:cNvSpPr>
          <p:nvPr>
            <p:ph idx="1"/>
          </p:nvPr>
        </p:nvSpPr>
        <p:spPr/>
        <p:txBody>
          <a:bodyPr>
            <a:normAutofit fontScale="92500" lnSpcReduction="10000"/>
          </a:bodyPr>
          <a:lstStyle/>
          <a:p>
            <a:pPr marL="514350" indent="-514350">
              <a:buFont typeface="+mj-lt"/>
              <a:buAutoNum type="arabicPeriod"/>
            </a:pPr>
            <a:r>
              <a:rPr lang="en-US" strike="sngStrike"/>
              <a:t>Containerizing an existing app</a:t>
            </a:r>
          </a:p>
          <a:p>
            <a:pPr marL="514350" indent="-514350">
              <a:buFont typeface="+mj-lt"/>
              <a:buAutoNum type="arabicPeriod"/>
            </a:pPr>
            <a:r>
              <a:rPr lang="en-US"/>
              <a:t>What is a Container Registry</a:t>
            </a:r>
          </a:p>
          <a:p>
            <a:pPr marL="514350" indent="-514350">
              <a:buFont typeface="+mj-lt"/>
              <a:buAutoNum type="arabicPeriod"/>
            </a:pPr>
            <a:r>
              <a:rPr lang="en-US"/>
              <a:t>What is Container Orchestrator? </a:t>
            </a:r>
            <a:r>
              <a:rPr lang="en-US" sz="2000"/>
              <a:t>(</a:t>
            </a:r>
            <a:r>
              <a:rPr lang="en-US" sz="1800">
                <a:highlight>
                  <a:srgbClr val="FFFF00"/>
                </a:highlight>
              </a:rPr>
              <a:t>Hint:</a:t>
            </a:r>
            <a:r>
              <a:rPr lang="en-US" sz="2000">
                <a:highlight>
                  <a:srgbClr val="FFFF00"/>
                </a:highlight>
                <a:latin typeface="Arial" panose="020B0604020202020204" pitchFamily="34" charset="0"/>
                <a:cs typeface="Arial" panose="020B0604020202020204" pitchFamily="34" charset="0"/>
              </a:rPr>
              <a:t> </a:t>
            </a:r>
            <a:r>
              <a:rPr lang="en-US" sz="1800">
                <a:highlight>
                  <a:srgbClr val="FFFF00"/>
                </a:highlight>
              </a:rPr>
              <a:t>It’s what you’re here for today!</a:t>
            </a:r>
            <a:r>
              <a:rPr lang="en-US" sz="1800"/>
              <a:t>)</a:t>
            </a:r>
            <a:r>
              <a:rPr lang="en-US" sz="2000"/>
              <a:t> </a:t>
            </a:r>
          </a:p>
          <a:p>
            <a:pPr marL="514350" indent="-514350">
              <a:buFont typeface="+mj-lt"/>
              <a:buAutoNum type="arabicPeriod"/>
            </a:pPr>
            <a:r>
              <a:rPr lang="en-US"/>
              <a:t>Kubernetes Fundamentals (Pods, Deployments, &amp; Services, oh my!)</a:t>
            </a:r>
          </a:p>
          <a:p>
            <a:pPr marL="514350" indent="-514350">
              <a:buFont typeface="+mj-lt"/>
              <a:buAutoNum type="arabicPeriod"/>
            </a:pPr>
            <a:r>
              <a:rPr lang="en-US"/>
              <a:t>Scaling</a:t>
            </a:r>
          </a:p>
          <a:p>
            <a:pPr marL="514350" indent="-514350">
              <a:buFont typeface="+mj-lt"/>
              <a:buAutoNum type="arabicPeriod"/>
            </a:pPr>
            <a:r>
              <a:rPr lang="en-US"/>
              <a:t>Networking</a:t>
            </a:r>
          </a:p>
          <a:p>
            <a:pPr marL="514350" indent="-514350">
              <a:buFont typeface="+mj-lt"/>
              <a:buAutoNum type="arabicPeriod"/>
            </a:pPr>
            <a:r>
              <a:rPr lang="en-US"/>
              <a:t>Storage</a:t>
            </a:r>
          </a:p>
          <a:p>
            <a:pPr marL="514350" indent="-514350">
              <a:buFont typeface="+mj-lt"/>
              <a:buAutoNum type="arabicPeriod"/>
            </a:pPr>
            <a:r>
              <a:rPr lang="en-US" strike="sngStrike"/>
              <a:t>DevOps</a:t>
            </a:r>
          </a:p>
          <a:p>
            <a:pPr marL="514350" indent="-514350">
              <a:buFont typeface="+mj-lt"/>
              <a:buAutoNum type="arabicPeriod"/>
            </a:pPr>
            <a:r>
              <a:rPr lang="en-US"/>
              <a:t>HA &amp; DR</a:t>
            </a:r>
            <a:endParaRPr lang="en-US" strike="sngStrike"/>
          </a:p>
          <a:p>
            <a:pPr marL="514350" indent="-514350">
              <a:buFont typeface="+mj-lt"/>
              <a:buAutoNum type="arabicPeriod"/>
            </a:pPr>
            <a:r>
              <a:rPr lang="en-US"/>
              <a:t>Monitoring</a:t>
            </a:r>
          </a:p>
          <a:p>
            <a:endParaRPr lang="en-US"/>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a:t>Here’s our roadmap for the hack</a:t>
            </a:r>
            <a:endParaRPr lang="en-US" b="1"/>
          </a:p>
        </p:txBody>
      </p:sp>
    </p:spTree>
    <p:extLst>
      <p:ext uri="{BB962C8B-B14F-4D97-AF65-F5344CB8AC3E}">
        <p14:creationId xmlns:p14="http://schemas.microsoft.com/office/powerpoint/2010/main" val="363862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25EEE5-4775-1B75-8134-450AAB7DD83D}"/>
              </a:ext>
            </a:extLst>
          </p:cNvPr>
          <p:cNvSpPr>
            <a:spLocks noGrp="1"/>
          </p:cNvSpPr>
          <p:nvPr>
            <p:ph type="title"/>
          </p:nvPr>
        </p:nvSpPr>
        <p:spPr/>
        <p:txBody>
          <a:bodyPr/>
          <a:lstStyle/>
          <a:p>
            <a:r>
              <a:rPr lang="en-US"/>
              <a:t>Exercise 3</a:t>
            </a:r>
          </a:p>
        </p:txBody>
      </p:sp>
      <p:sp>
        <p:nvSpPr>
          <p:cNvPr id="4" name="Content Placeholder 3">
            <a:extLst>
              <a:ext uri="{FF2B5EF4-FFF2-40B4-BE49-F238E27FC236}">
                <a16:creationId xmlns:a16="http://schemas.microsoft.com/office/drawing/2014/main" id="{01A9E9A3-27BF-4FE8-F79E-8E7D39D13756}"/>
              </a:ext>
            </a:extLst>
          </p:cNvPr>
          <p:cNvSpPr>
            <a:spLocks noGrp="1"/>
          </p:cNvSpPr>
          <p:nvPr>
            <p:ph idx="1"/>
          </p:nvPr>
        </p:nvSpPr>
        <p:spPr/>
        <p:txBody>
          <a:bodyPr/>
          <a:lstStyle/>
          <a:p>
            <a:pPr lvl="0"/>
            <a:r>
              <a:rPr lang="en-US"/>
              <a:t>Deploy the sample app services (frontend and backend)</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pPr lvl="0"/>
            <a:r>
              <a:rPr lang="en-US" b="1"/>
              <a:t>Deploy your microservices</a:t>
            </a:r>
          </a:p>
        </p:txBody>
      </p:sp>
      <p:pic>
        <p:nvPicPr>
          <p:cNvPr id="5" name="Graphic 4" descr="Stopwatch 33% with solid fill">
            <a:extLst>
              <a:ext uri="{FF2B5EF4-FFF2-40B4-BE49-F238E27FC236}">
                <a16:creationId xmlns:a16="http://schemas.microsoft.com/office/drawing/2014/main" id="{2F2429CC-E30B-CEB0-6C91-0150572DFB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8436" y="4812030"/>
            <a:ext cx="914400" cy="914400"/>
          </a:xfrm>
          <a:prstGeom prst="rect">
            <a:avLst/>
          </a:prstGeom>
        </p:spPr>
      </p:pic>
      <p:sp>
        <p:nvSpPr>
          <p:cNvPr id="6" name="TextBox 5">
            <a:extLst>
              <a:ext uri="{FF2B5EF4-FFF2-40B4-BE49-F238E27FC236}">
                <a16:creationId xmlns:a16="http://schemas.microsoft.com/office/drawing/2014/main" id="{43CF5C50-0BCB-C93C-D6F1-56C90E42D463}"/>
              </a:ext>
            </a:extLst>
          </p:cNvPr>
          <p:cNvSpPr txBox="1"/>
          <p:nvPr/>
        </p:nvSpPr>
        <p:spPr>
          <a:xfrm>
            <a:off x="1762836" y="5007620"/>
            <a:ext cx="1189749" cy="523220"/>
          </a:xfrm>
          <a:prstGeom prst="rect">
            <a:avLst/>
          </a:prstGeom>
          <a:noFill/>
        </p:spPr>
        <p:txBody>
          <a:bodyPr wrap="none" rtlCol="0">
            <a:spAutoFit/>
          </a:bodyPr>
          <a:lstStyle/>
          <a:p>
            <a:r>
              <a:rPr lang="en-US" sz="2800"/>
              <a:t>20 min</a:t>
            </a:r>
          </a:p>
        </p:txBody>
      </p:sp>
    </p:spTree>
    <p:extLst>
      <p:ext uri="{BB962C8B-B14F-4D97-AF65-F5344CB8AC3E}">
        <p14:creationId xmlns:p14="http://schemas.microsoft.com/office/powerpoint/2010/main" val="449480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a:t>Networking</a:t>
            </a:r>
          </a:p>
        </p:txBody>
      </p:sp>
      <p:sp>
        <p:nvSpPr>
          <p:cNvPr id="3" name="Text Placeholder 2">
            <a:extLst>
              <a:ext uri="{FF2B5EF4-FFF2-40B4-BE49-F238E27FC236}">
                <a16:creationId xmlns:a16="http://schemas.microsoft.com/office/drawing/2014/main" id="{5ABC3907-5427-A9BA-C297-04EB2E46FF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340698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cs typeface="Segoe UI Light"/>
              </a:rPr>
              <a:t>Networking in Kubernetes</a:t>
            </a:r>
          </a:p>
        </p:txBody>
      </p:sp>
      <p:sp>
        <p:nvSpPr>
          <p:cNvPr id="3" name="Text Placeholder 2"/>
          <p:cNvSpPr>
            <a:spLocks noGrp="1"/>
          </p:cNvSpPr>
          <p:nvPr>
            <p:ph idx="1"/>
          </p:nvPr>
        </p:nvSpPr>
        <p:spPr>
          <a:xfrm>
            <a:off x="838200" y="1426129"/>
            <a:ext cx="9768840" cy="4464259"/>
          </a:xfrm>
        </p:spPr>
        <p:txBody>
          <a:bodyPr vert="horz" wrap="square" lIns="143428" tIns="89642" rIns="143428" bIns="89642" rtlCol="0" anchor="t">
            <a:spAutoFit/>
          </a:bodyPr>
          <a:lstStyle/>
          <a:p>
            <a:r>
              <a:rPr lang="en-US" sz="2800">
                <a:solidFill>
                  <a:schemeClr val="tx1"/>
                </a:solidFill>
              </a:rPr>
              <a:t>Kubernetes Networking model introduces 3 methods of communications:</a:t>
            </a:r>
          </a:p>
          <a:p>
            <a:endParaRPr lang="en-US" sz="2800">
              <a:solidFill>
                <a:schemeClr val="tx1"/>
              </a:solidFill>
            </a:endParaRPr>
          </a:p>
          <a:p>
            <a:pPr marL="280121" indent="-280121">
              <a:buChar char="•"/>
            </a:pPr>
            <a:r>
              <a:rPr lang="en-US" sz="2353" b="1">
                <a:solidFill>
                  <a:schemeClr val="tx1"/>
                </a:solidFill>
              </a:rPr>
              <a:t>Pod-to-Pod</a:t>
            </a:r>
            <a:r>
              <a:rPr lang="en-US" sz="2353">
                <a:solidFill>
                  <a:schemeClr val="tx1"/>
                </a:solidFill>
              </a:rPr>
              <a:t> communication directly by IP address. Kubernetes has a Pod-IP wide metric simplifying communication.</a:t>
            </a:r>
            <a:endParaRPr lang="en-US" sz="2353" b="1">
              <a:solidFill>
                <a:schemeClr val="tx1"/>
              </a:solidFill>
            </a:endParaRPr>
          </a:p>
          <a:p>
            <a:pPr marL="280121" indent="-280121">
              <a:buChar char="•"/>
            </a:pPr>
            <a:r>
              <a:rPr lang="en-US" sz="2353" b="1">
                <a:solidFill>
                  <a:schemeClr val="tx1"/>
                </a:solidFill>
              </a:rPr>
              <a:t>Pod-to-Service </a:t>
            </a:r>
            <a:r>
              <a:rPr lang="en-US" sz="2353">
                <a:solidFill>
                  <a:schemeClr val="tx1"/>
                </a:solidFill>
              </a:rPr>
              <a:t>Communication – Client traffic is directed to service virtual IP by iptables rules that are modified by the </a:t>
            </a:r>
            <a:r>
              <a:rPr lang="en-US" sz="2353" err="1">
                <a:solidFill>
                  <a:schemeClr val="tx1"/>
                </a:solidFill>
              </a:rPr>
              <a:t>kube</a:t>
            </a:r>
            <a:r>
              <a:rPr lang="en-US" sz="2353">
                <a:solidFill>
                  <a:schemeClr val="tx1"/>
                </a:solidFill>
              </a:rPr>
              <a:t>-proxy process (running on all hosts) and directed to the correct Pod.</a:t>
            </a:r>
            <a:endParaRPr lang="en-US" sz="2353" b="1">
              <a:solidFill>
                <a:schemeClr val="tx1"/>
              </a:solidFill>
            </a:endParaRPr>
          </a:p>
          <a:p>
            <a:pPr marL="280121" indent="-280121"/>
            <a:r>
              <a:rPr lang="en-US" sz="2353" b="1"/>
              <a:t>External-to-Internal</a:t>
            </a:r>
            <a:r>
              <a:rPr lang="en-US" sz="2353"/>
              <a:t> Communication </a:t>
            </a:r>
            <a:r>
              <a:rPr lang="en-US" sz="2353">
                <a:solidFill>
                  <a:schemeClr val="tx1"/>
                </a:solidFill>
              </a:rPr>
              <a:t>– external access is captured by an external load balancer which targets nodes in a cluster. The Pod-to-Service flow stays the same.</a:t>
            </a:r>
            <a:endParaRPr lang="en-US" sz="2353" b="1"/>
          </a:p>
        </p:txBody>
      </p:sp>
    </p:spTree>
    <p:extLst>
      <p:ext uri="{BB962C8B-B14F-4D97-AF65-F5344CB8AC3E}">
        <p14:creationId xmlns:p14="http://schemas.microsoft.com/office/powerpoint/2010/main" val="35014772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B4906B-9950-4DA6-AF14-295B61E98B37}"/>
              </a:ext>
            </a:extLst>
          </p:cNvPr>
          <p:cNvPicPr>
            <a:picLocks noChangeAspect="1"/>
          </p:cNvPicPr>
          <p:nvPr/>
        </p:nvPicPr>
        <p:blipFill>
          <a:blip r:embed="rId3"/>
          <a:stretch>
            <a:fillRect/>
          </a:stretch>
        </p:blipFill>
        <p:spPr>
          <a:xfrm>
            <a:off x="1115857" y="2340688"/>
            <a:ext cx="10138290" cy="3395271"/>
          </a:xfrm>
          <a:prstGeom prst="rect">
            <a:avLst/>
          </a:prstGeom>
        </p:spPr>
      </p:pic>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ADC3091-DCE7-40CD-A276-F05654751D9E}"/>
              </a:ext>
            </a:extLst>
          </p:cNvPr>
          <p:cNvPicPr>
            <a:picLocks noChangeAspect="1"/>
          </p:cNvPicPr>
          <p:nvPr/>
        </p:nvPicPr>
        <p:blipFill>
          <a:blip r:embed="rId5"/>
          <a:stretch>
            <a:fillRect/>
          </a:stretch>
        </p:blipFill>
        <p:spPr>
          <a:xfrm>
            <a:off x="4519176" y="2508665"/>
            <a:ext cx="3217350" cy="2057096"/>
          </a:xfrm>
          <a:prstGeom prst="rect">
            <a:avLst/>
          </a:prstGeom>
        </p:spPr>
      </p:pic>
      <p:sp>
        <p:nvSpPr>
          <p:cNvPr id="2" name="Title 1">
            <a:extLst>
              <a:ext uri="{FF2B5EF4-FFF2-40B4-BE49-F238E27FC236}">
                <a16:creationId xmlns:a16="http://schemas.microsoft.com/office/drawing/2014/main" id="{107F49C1-821D-FDDD-471D-9B18FA572C53}"/>
              </a:ext>
            </a:extLst>
          </p:cNvPr>
          <p:cNvSpPr>
            <a:spLocks noGrp="1"/>
          </p:cNvSpPr>
          <p:nvPr>
            <p:ph type="title"/>
          </p:nvPr>
        </p:nvSpPr>
        <p:spPr/>
        <p:txBody>
          <a:bodyPr/>
          <a:lstStyle/>
          <a:p>
            <a:r>
              <a:rPr lang="en-US"/>
              <a:t>Networking - Pod</a:t>
            </a:r>
          </a:p>
        </p:txBody>
      </p:sp>
      <p:sp>
        <p:nvSpPr>
          <p:cNvPr id="4" name="Text Placeholder 3">
            <a:extLst>
              <a:ext uri="{FF2B5EF4-FFF2-40B4-BE49-F238E27FC236}">
                <a16:creationId xmlns:a16="http://schemas.microsoft.com/office/drawing/2014/main" id="{9FAB1F68-D60E-4F02-4892-F978B271E14A}"/>
              </a:ext>
            </a:extLst>
          </p:cNvPr>
          <p:cNvSpPr>
            <a:spLocks noGrp="1"/>
          </p:cNvSpPr>
          <p:nvPr>
            <p:ph type="body" sz="quarter" idx="13"/>
          </p:nvPr>
        </p:nvSpPr>
        <p:spPr/>
        <p:txBody>
          <a:bodyPr/>
          <a:lstStyle/>
          <a:p>
            <a:r>
              <a:rPr lang="en-US"/>
              <a:t>Inter-Pod Communication</a:t>
            </a:r>
          </a:p>
        </p:txBody>
      </p:sp>
    </p:spTree>
    <p:extLst>
      <p:ext uri="{BB962C8B-B14F-4D97-AF65-F5344CB8AC3E}">
        <p14:creationId xmlns:p14="http://schemas.microsoft.com/office/powerpoint/2010/main" val="17402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xit" presetSubtype="0" fill="hold"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a:endCxn id="39" idx="0"/>
          </p:cNvCxnSpPr>
          <p:nvPr/>
        </p:nvCxnSpPr>
        <p:spPr>
          <a:xfrm>
            <a:off x="5849508" y="2300884"/>
            <a:ext cx="4236948" cy="251030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a:solidFill>
              <a:srgbClr val="00B050"/>
            </a:solidFill>
            <a:ln>
              <a:noFill/>
              <a:headEnd type="none" w="med" len="med"/>
              <a:tailEnd type="none" w="med" len="med"/>
            </a:ln>
            <a:effectLst/>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38" name="Group 37">
            <a:extLst>
              <a:ext uri="{FF2B5EF4-FFF2-40B4-BE49-F238E27FC236}">
                <a16:creationId xmlns:a16="http://schemas.microsoft.com/office/drawing/2014/main" id="{3F220DC5-1186-47B9-8CEB-1021A0E453B1}"/>
              </a:ext>
            </a:extLst>
          </p:cNvPr>
          <p:cNvGrpSpPr/>
          <p:nvPr/>
        </p:nvGrpSpPr>
        <p:grpSpPr>
          <a:xfrm>
            <a:off x="8786293" y="4811189"/>
            <a:ext cx="2600325" cy="1685925"/>
            <a:chOff x="545306" y="4283869"/>
            <a:chExt cx="2600325" cy="1685925"/>
          </a:xfrm>
        </p:grpSpPr>
        <p:pic>
          <p:nvPicPr>
            <p:cNvPr id="39" name="Picture 38">
              <a:extLst>
                <a:ext uri="{FF2B5EF4-FFF2-40B4-BE49-F238E27FC236}">
                  <a16:creationId xmlns:a16="http://schemas.microsoft.com/office/drawing/2014/main" id="{4194E567-8ECA-4223-A6AC-018A209FD856}"/>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0" name="Rectangle 39">
              <a:extLst>
                <a:ext uri="{FF2B5EF4-FFF2-40B4-BE49-F238E27FC236}">
                  <a16:creationId xmlns:a16="http://schemas.microsoft.com/office/drawing/2014/main" id="{A68603BF-B951-4BC6-9870-A8B44AC9EB68}"/>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10.0.10.10</a:t>
              </a:r>
            </a:p>
          </p:txBody>
        </p:sp>
      </p:grpSp>
      <p:pic>
        <p:nvPicPr>
          <p:cNvPr id="48" name="Picture 47">
            <a:extLst>
              <a:ext uri="{FF2B5EF4-FFF2-40B4-BE49-F238E27FC236}">
                <a16:creationId xmlns:a16="http://schemas.microsoft.com/office/drawing/2014/main" id="{E2478E44-648E-418A-A11F-93C5CBD3AEE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3071" y="3278004"/>
            <a:ext cx="1266060" cy="1555222"/>
          </a:xfrm>
          <a:prstGeom prst="rect">
            <a:avLst/>
          </a:prstGeom>
        </p:spPr>
      </p:pic>
      <p:sp>
        <p:nvSpPr>
          <p:cNvPr id="3" name="Title 2">
            <a:extLst>
              <a:ext uri="{FF2B5EF4-FFF2-40B4-BE49-F238E27FC236}">
                <a16:creationId xmlns:a16="http://schemas.microsoft.com/office/drawing/2014/main" id="{6C7B63F1-6BD3-D3A3-BB82-31D422B88885}"/>
              </a:ext>
            </a:extLst>
          </p:cNvPr>
          <p:cNvSpPr>
            <a:spLocks noGrp="1"/>
          </p:cNvSpPr>
          <p:nvPr>
            <p:ph type="title"/>
          </p:nvPr>
        </p:nvSpPr>
        <p:spPr/>
        <p:txBody>
          <a:bodyPr/>
          <a:lstStyle/>
          <a:p>
            <a:r>
              <a:rPr lang="en-US"/>
              <a:t>Networking - Service</a:t>
            </a:r>
          </a:p>
        </p:txBody>
      </p:sp>
      <p:sp>
        <p:nvSpPr>
          <p:cNvPr id="6" name="Text Placeholder 5">
            <a:extLst>
              <a:ext uri="{FF2B5EF4-FFF2-40B4-BE49-F238E27FC236}">
                <a16:creationId xmlns:a16="http://schemas.microsoft.com/office/drawing/2014/main" id="{D54D6B94-CF83-BB98-7E8C-3AD105DC03D9}"/>
              </a:ext>
            </a:extLst>
          </p:cNvPr>
          <p:cNvSpPr>
            <a:spLocks noGrp="1"/>
          </p:cNvSpPr>
          <p:nvPr>
            <p:ph type="body" sz="quarter" idx="13"/>
          </p:nvPr>
        </p:nvSpPr>
        <p:spPr/>
        <p:txBody>
          <a:bodyPr/>
          <a:lstStyle/>
          <a:p>
            <a:r>
              <a:rPr lang="en-US"/>
              <a:t>Why Service?</a:t>
            </a:r>
          </a:p>
        </p:txBody>
      </p:sp>
    </p:spTree>
    <p:extLst>
      <p:ext uri="{BB962C8B-B14F-4D97-AF65-F5344CB8AC3E}">
        <p14:creationId xmlns:p14="http://schemas.microsoft.com/office/powerpoint/2010/main" val="1699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wipe(up)">
                                      <p:cBhvr>
                                        <p:cTn id="26" dur="500"/>
                                        <p:tgtEl>
                                          <p:spTgt spid="2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xit" presetSubtype="4" fill="hold" nodeType="clickEffect">
                                  <p:stCondLst>
                                    <p:cond delay="0"/>
                                  </p:stCondLst>
                                  <p:childTnLst>
                                    <p:animEffect transition="out" filter="wipe(down)">
                                      <p:cBhvr>
                                        <p:cTn id="35" dur="500"/>
                                        <p:tgtEl>
                                          <p:spTgt spid="42"/>
                                        </p:tgtEl>
                                      </p:cBhvr>
                                    </p:animEffect>
                                    <p:set>
                                      <p:cBhvr>
                                        <p:cTn id="36" dur="1" fill="hold">
                                          <p:stCondLst>
                                            <p:cond delay="499"/>
                                          </p:stCondLst>
                                        </p:cTn>
                                        <p:tgtEl>
                                          <p:spTgt spid="4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8"/>
                                        </p:tgtEl>
                                      </p:cBhvr>
                                    </p:animEffect>
                                    <p:set>
                                      <p:cBhvr>
                                        <p:cTn id="39" dur="1" fill="hold">
                                          <p:stCondLst>
                                            <p:cond delay="499"/>
                                          </p:stCondLst>
                                        </p:cTn>
                                        <p:tgtEl>
                                          <p:spTgt spid="48"/>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500" fill="hold"/>
                                        <p:tgtEl>
                                          <p:spTgt spid="38"/>
                                        </p:tgtEl>
                                        <p:attrNameLst>
                                          <p:attrName>ppt_x</p:attrName>
                                        </p:attrNameLst>
                                      </p:cBhvr>
                                      <p:tavLst>
                                        <p:tav tm="0">
                                          <p:val>
                                            <p:strVal val="#ppt_x"/>
                                          </p:val>
                                        </p:tav>
                                        <p:tav tm="100000">
                                          <p:val>
                                            <p:strVal val="#ppt_x"/>
                                          </p:val>
                                        </p:tav>
                                      </p:tavLst>
                                    </p:anim>
                                    <p:anim calcmode="lin" valueType="num">
                                      <p:cBhvr additive="base">
                                        <p:cTn id="45"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a:extLst>
              <a:ext uri="{FF2B5EF4-FFF2-40B4-BE49-F238E27FC236}">
                <a16:creationId xmlns:a16="http://schemas.microsoft.com/office/drawing/2014/main" id="{5731E8E6-C49D-40F5-8E1F-72B08885579D}"/>
              </a:ext>
            </a:extLst>
          </p:cNvPr>
          <p:cNvGrpSpPr/>
          <p:nvPr/>
        </p:nvGrpSpPr>
        <p:grpSpPr>
          <a:xfrm>
            <a:off x="8652167" y="4833226"/>
            <a:ext cx="2600325" cy="1685925"/>
            <a:chOff x="545306" y="4283869"/>
            <a:chExt cx="2600325" cy="1685925"/>
          </a:xfrm>
        </p:grpSpPr>
        <p:pic>
          <p:nvPicPr>
            <p:cNvPr id="43" name="Picture 42">
              <a:extLst>
                <a:ext uri="{FF2B5EF4-FFF2-40B4-BE49-F238E27FC236}">
                  <a16:creationId xmlns:a16="http://schemas.microsoft.com/office/drawing/2014/main" id="{E460F784-C281-45A9-87A0-AA03DB61AEC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4" name="Rectangle 43">
              <a:extLst>
                <a:ext uri="{FF2B5EF4-FFF2-40B4-BE49-F238E27FC236}">
                  <a16:creationId xmlns:a16="http://schemas.microsoft.com/office/drawing/2014/main" id="{F45486C7-ED39-45CE-8489-3FB66D5CA3D5}"/>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grpSp>
        <p:nvGrpSpPr>
          <p:cNvPr id="31" name="Group 30">
            <a:extLst>
              <a:ext uri="{FF2B5EF4-FFF2-40B4-BE49-F238E27FC236}">
                <a16:creationId xmlns:a16="http://schemas.microsoft.com/office/drawing/2014/main" id="{01650B6A-4A2D-40CB-ABE3-D2FEDEDEEF3B}"/>
              </a:ext>
            </a:extLst>
          </p:cNvPr>
          <p:cNvGrpSpPr/>
          <p:nvPr/>
        </p:nvGrpSpPr>
        <p:grpSpPr>
          <a:xfrm>
            <a:off x="1038228" y="4811189"/>
            <a:ext cx="2600325" cy="1685925"/>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9" name="Picture 8">
            <a:extLst>
              <a:ext uri="{FF2B5EF4-FFF2-40B4-BE49-F238E27FC236}">
                <a16:creationId xmlns:a16="http://schemas.microsoft.com/office/drawing/2014/main" id="{AEEEAAE2-0D77-412C-AD60-FE22D403FE30}"/>
              </a:ext>
            </a:extLst>
          </p:cNvPr>
          <p:cNvPicPr>
            <a:picLocks noChangeAspect="1"/>
          </p:cNvPicPr>
          <p:nvPr/>
        </p:nvPicPr>
        <p:blipFill>
          <a:blip r:embed="rId5"/>
          <a:stretch>
            <a:fillRect/>
          </a:stretch>
        </p:blipFill>
        <p:spPr>
          <a:xfrm>
            <a:off x="4698141" y="1094399"/>
            <a:ext cx="2302733" cy="1206485"/>
          </a:xfrm>
          <a:prstGeom prst="rect">
            <a:avLst/>
          </a:prstGeom>
        </p:spPr>
      </p:pic>
      <p:cxnSp>
        <p:nvCxnSpPr>
          <p:cNvPr id="24" name="Straight Arrow Connector 23">
            <a:extLst>
              <a:ext uri="{FF2B5EF4-FFF2-40B4-BE49-F238E27FC236}">
                <a16:creationId xmlns:a16="http://schemas.microsoft.com/office/drawing/2014/main" id="{68B014DA-470C-4F17-9BC6-40797DF8DCFF}"/>
              </a:ext>
            </a:extLst>
          </p:cNvPr>
          <p:cNvCxnSpPr>
            <a:cxnSpLocks/>
            <a:stCxn id="9" idx="2"/>
          </p:cNvCxnSpPr>
          <p:nvPr/>
        </p:nvCxnSpPr>
        <p:spPr>
          <a:xfrm flipH="1">
            <a:off x="5849507" y="2300884"/>
            <a:ext cx="1" cy="5066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B654D6CE-00FB-4C6D-B2CF-07415841C9B6}"/>
              </a:ext>
            </a:extLst>
          </p:cNvPr>
          <p:cNvGrpSpPr/>
          <p:nvPr/>
        </p:nvGrpSpPr>
        <p:grpSpPr>
          <a:xfrm>
            <a:off x="3561881" y="4811189"/>
            <a:ext cx="2600325" cy="1685925"/>
            <a:chOff x="545306" y="4283869"/>
            <a:chExt cx="2600325" cy="1685925"/>
          </a:xfrm>
        </p:grpSpPr>
        <p:pic>
          <p:nvPicPr>
            <p:cNvPr id="33" name="Picture 32">
              <a:extLst>
                <a:ext uri="{FF2B5EF4-FFF2-40B4-BE49-F238E27FC236}">
                  <a16:creationId xmlns:a16="http://schemas.microsoft.com/office/drawing/2014/main" id="{446CB1A0-D320-4B0F-B2F0-E42462B8C3B1}"/>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4" name="Rectangle 33">
              <a:extLst>
                <a:ext uri="{FF2B5EF4-FFF2-40B4-BE49-F238E27FC236}">
                  <a16:creationId xmlns:a16="http://schemas.microsoft.com/office/drawing/2014/main" id="{B4184EC7-98F8-4068-B25E-C23E4817F282}"/>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35" name="Group 34">
            <a:extLst>
              <a:ext uri="{FF2B5EF4-FFF2-40B4-BE49-F238E27FC236}">
                <a16:creationId xmlns:a16="http://schemas.microsoft.com/office/drawing/2014/main" id="{C084059D-B3B0-41D1-A359-930FCB75E15B}"/>
              </a:ext>
            </a:extLst>
          </p:cNvPr>
          <p:cNvGrpSpPr/>
          <p:nvPr/>
        </p:nvGrpSpPr>
        <p:grpSpPr>
          <a:xfrm>
            <a:off x="6051842" y="4811189"/>
            <a:ext cx="2600325" cy="1685925"/>
            <a:chOff x="545306" y="4283869"/>
            <a:chExt cx="2600325" cy="1685925"/>
          </a:xfrm>
        </p:grpSpPr>
        <p:pic>
          <p:nvPicPr>
            <p:cNvPr id="36" name="Picture 35">
              <a:extLst>
                <a:ext uri="{FF2B5EF4-FFF2-40B4-BE49-F238E27FC236}">
                  <a16:creationId xmlns:a16="http://schemas.microsoft.com/office/drawing/2014/main" id="{C1DF97CE-8AFA-44E7-A800-88D3C455FA0C}"/>
                </a:ext>
              </a:extLst>
            </p:cNvPr>
            <p:cNvPicPr>
              <a:picLocks noChangeAspect="1"/>
            </p:cNvPicPr>
            <p:nvPr/>
          </p:nvPicPr>
          <p:blipFill>
            <a:blip r:embed="rId3"/>
            <a:stretch>
              <a:fillRect/>
            </a:stretch>
          </p:blipFill>
          <p:spPr>
            <a:xfrm>
              <a:off x="545306" y="4283869"/>
              <a:ext cx="2600325" cy="1533525"/>
            </a:xfrm>
            <a:prstGeom prst="rect">
              <a:avLst/>
            </a:prstGeom>
          </p:spPr>
        </p:pic>
        <p:sp>
          <p:nvSpPr>
            <p:cNvPr id="37" name="Rectangle 36">
              <a:extLst>
                <a:ext uri="{FF2B5EF4-FFF2-40B4-BE49-F238E27FC236}">
                  <a16:creationId xmlns:a16="http://schemas.microsoft.com/office/drawing/2014/main" id="{3282C0E6-48F0-4971-8BD1-429B0CB74452}"/>
                </a:ext>
              </a:extLst>
            </p:cNvPr>
            <p:cNvSpPr/>
            <p:nvPr/>
          </p:nvSpPr>
          <p:spPr bwMode="auto">
            <a:xfrm>
              <a:off x="1080471" y="5576888"/>
              <a:ext cx="1578769" cy="392906"/>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pic>
        <p:nvPicPr>
          <p:cNvPr id="22" name="Picture 21">
            <a:extLst>
              <a:ext uri="{FF2B5EF4-FFF2-40B4-BE49-F238E27FC236}">
                <a16:creationId xmlns:a16="http://schemas.microsoft.com/office/drawing/2014/main" id="{F07EFA6E-BCB4-4A57-89C7-4E1AC204FF0C}"/>
              </a:ext>
            </a:extLst>
          </p:cNvPr>
          <p:cNvPicPr>
            <a:picLocks noChangeAspect="1"/>
          </p:cNvPicPr>
          <p:nvPr/>
        </p:nvPicPr>
        <p:blipFill>
          <a:blip r:embed="rId6"/>
          <a:stretch>
            <a:fillRect/>
          </a:stretch>
        </p:blipFill>
        <p:spPr>
          <a:xfrm>
            <a:off x="4698141" y="2807494"/>
            <a:ext cx="2352740" cy="1084341"/>
          </a:xfrm>
          <a:prstGeom prst="rect">
            <a:avLst/>
          </a:prstGeom>
        </p:spPr>
      </p:pic>
      <p:cxnSp>
        <p:nvCxnSpPr>
          <p:cNvPr id="26" name="Straight Arrow Connector 25">
            <a:extLst>
              <a:ext uri="{FF2B5EF4-FFF2-40B4-BE49-F238E27FC236}">
                <a16:creationId xmlns:a16="http://schemas.microsoft.com/office/drawing/2014/main" id="{7ABFA513-6235-4739-9E05-23ED87EED267}"/>
              </a:ext>
            </a:extLst>
          </p:cNvPr>
          <p:cNvCxnSpPr>
            <a:cxnSpLocks/>
            <a:stCxn id="22" idx="2"/>
            <a:endCxn id="2" idx="0"/>
          </p:cNvCxnSpPr>
          <p:nvPr/>
        </p:nvCxnSpPr>
        <p:spPr>
          <a:xfrm flipH="1">
            <a:off x="2338391" y="3891835"/>
            <a:ext cx="3536120"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0791D22-00DB-4EC1-A295-EF2638667967}"/>
              </a:ext>
            </a:extLst>
          </p:cNvPr>
          <p:cNvCxnSpPr>
            <a:cxnSpLocks/>
            <a:stCxn id="22" idx="2"/>
          </p:cNvCxnSpPr>
          <p:nvPr/>
        </p:nvCxnSpPr>
        <p:spPr>
          <a:xfrm>
            <a:off x="5874511" y="3891835"/>
            <a:ext cx="4211945"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365BDE6-8C57-4634-AE92-AFC3308B0F84}"/>
              </a:ext>
            </a:extLst>
          </p:cNvPr>
          <p:cNvCxnSpPr>
            <a:cxnSpLocks/>
            <a:stCxn id="22" idx="2"/>
            <a:endCxn id="36" idx="0"/>
          </p:cNvCxnSpPr>
          <p:nvPr/>
        </p:nvCxnSpPr>
        <p:spPr>
          <a:xfrm>
            <a:off x="5874511" y="3891835"/>
            <a:ext cx="1477494"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3B4435D-BCED-43CE-AFCF-3E0C6B266EFE}"/>
              </a:ext>
            </a:extLst>
          </p:cNvPr>
          <p:cNvCxnSpPr>
            <a:cxnSpLocks/>
            <a:stCxn id="22" idx="2"/>
            <a:endCxn id="33" idx="0"/>
          </p:cNvCxnSpPr>
          <p:nvPr/>
        </p:nvCxnSpPr>
        <p:spPr>
          <a:xfrm flipH="1">
            <a:off x="4862044" y="3891835"/>
            <a:ext cx="1012467" cy="91935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7"/>
          <a:stretch>
            <a:fillRect/>
          </a:stretch>
        </p:blipFill>
        <p:spPr>
          <a:xfrm>
            <a:off x="4574349" y="2807494"/>
            <a:ext cx="2426523" cy="1166360"/>
          </a:xfrm>
          <a:prstGeom prst="rect">
            <a:avLst/>
          </a:prstGeom>
        </p:spPr>
      </p:pic>
      <p:sp>
        <p:nvSpPr>
          <p:cNvPr id="3" name="Title 2">
            <a:extLst>
              <a:ext uri="{FF2B5EF4-FFF2-40B4-BE49-F238E27FC236}">
                <a16:creationId xmlns:a16="http://schemas.microsoft.com/office/drawing/2014/main" id="{9026282E-0BB2-AD91-DA95-EFFF5D6D4E9E}"/>
              </a:ext>
            </a:extLst>
          </p:cNvPr>
          <p:cNvSpPr>
            <a:spLocks noGrp="1"/>
          </p:cNvSpPr>
          <p:nvPr>
            <p:ph type="title"/>
          </p:nvPr>
        </p:nvSpPr>
        <p:spPr/>
        <p:txBody>
          <a:bodyPr/>
          <a:lstStyle/>
          <a:p>
            <a:r>
              <a:rPr lang="en-US"/>
              <a:t>Networking - Service</a:t>
            </a:r>
          </a:p>
        </p:txBody>
      </p:sp>
      <p:sp>
        <p:nvSpPr>
          <p:cNvPr id="6" name="Text Placeholder 5">
            <a:extLst>
              <a:ext uri="{FF2B5EF4-FFF2-40B4-BE49-F238E27FC236}">
                <a16:creationId xmlns:a16="http://schemas.microsoft.com/office/drawing/2014/main" id="{2B1AF7EB-759C-C03F-6F71-0DAFDE0C0A26}"/>
              </a:ext>
            </a:extLst>
          </p:cNvPr>
          <p:cNvSpPr>
            <a:spLocks noGrp="1"/>
          </p:cNvSpPr>
          <p:nvPr>
            <p:ph type="body" sz="quarter" idx="13"/>
          </p:nvPr>
        </p:nvSpPr>
        <p:spPr/>
        <p:txBody>
          <a:bodyPr/>
          <a:lstStyle/>
          <a:p>
            <a:r>
              <a:rPr lang="en-US"/>
              <a:t>Why Service?</a:t>
            </a:r>
          </a:p>
        </p:txBody>
      </p:sp>
    </p:spTree>
    <p:extLst>
      <p:ext uri="{BB962C8B-B14F-4D97-AF65-F5344CB8AC3E}">
        <p14:creationId xmlns:p14="http://schemas.microsoft.com/office/powerpoint/2010/main" val="414269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grpSp>
        <p:nvGrpSpPr>
          <p:cNvPr id="31" name="Group 30">
            <a:extLst>
              <a:ext uri="{FF2B5EF4-FFF2-40B4-BE49-F238E27FC236}">
                <a16:creationId xmlns:a16="http://schemas.microsoft.com/office/drawing/2014/main" id="{01650B6A-4A2D-40CB-ABE3-D2FEDEDEEF3B}"/>
              </a:ext>
            </a:extLst>
          </p:cNvPr>
          <p:cNvGrpSpPr/>
          <p:nvPr/>
        </p:nvGrpSpPr>
        <p:grpSpPr>
          <a:xfrm>
            <a:off x="253521" y="4383372"/>
            <a:ext cx="1919285" cy="1206484"/>
            <a:chOff x="545306" y="4283869"/>
            <a:chExt cx="2600325" cy="1685925"/>
          </a:xfrm>
        </p:grpSpPr>
        <p:pic>
          <p:nvPicPr>
            <p:cNvPr id="2" name="Picture 1">
              <a:extLst>
                <a:ext uri="{FF2B5EF4-FFF2-40B4-BE49-F238E27FC236}">
                  <a16:creationId xmlns:a16="http://schemas.microsoft.com/office/drawing/2014/main" id="{C080B69F-F808-4E1F-84AC-059CAC83D492}"/>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 name="Rectangle 3">
              <a:extLst>
                <a:ext uri="{FF2B5EF4-FFF2-40B4-BE49-F238E27FC236}">
                  <a16:creationId xmlns:a16="http://schemas.microsoft.com/office/drawing/2014/main" id="{5A6666EA-B90E-4F4C-8881-A0FA67CE858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10.0.10.1</a:t>
              </a:r>
            </a:p>
          </p:txBody>
        </p:sp>
      </p:grpSp>
      <p:pic>
        <p:nvPicPr>
          <p:cNvPr id="56" name="Picture 55">
            <a:extLst>
              <a:ext uri="{FF2B5EF4-FFF2-40B4-BE49-F238E27FC236}">
                <a16:creationId xmlns:a16="http://schemas.microsoft.com/office/drawing/2014/main" id="{A7A134C4-FA32-42C9-AEF7-724B6AFA9C1B}"/>
              </a:ext>
            </a:extLst>
          </p:cNvPr>
          <p:cNvPicPr>
            <a:picLocks noChangeAspect="1"/>
          </p:cNvPicPr>
          <p:nvPr/>
        </p:nvPicPr>
        <p:blipFill>
          <a:blip r:embed="rId5"/>
          <a:stretch>
            <a:fillRect/>
          </a:stretch>
        </p:blipFill>
        <p:spPr>
          <a:xfrm>
            <a:off x="4733697" y="1623485"/>
            <a:ext cx="2426523" cy="1166360"/>
          </a:xfrm>
          <a:prstGeom prst="rect">
            <a:avLst/>
          </a:prstGeom>
        </p:spPr>
      </p:pic>
      <p:grpSp>
        <p:nvGrpSpPr>
          <p:cNvPr id="27" name="Group 26">
            <a:extLst>
              <a:ext uri="{FF2B5EF4-FFF2-40B4-BE49-F238E27FC236}">
                <a16:creationId xmlns:a16="http://schemas.microsoft.com/office/drawing/2014/main" id="{5D5C54F4-416F-4EE7-922B-B824AA6F87CF}"/>
              </a:ext>
            </a:extLst>
          </p:cNvPr>
          <p:cNvGrpSpPr/>
          <p:nvPr/>
        </p:nvGrpSpPr>
        <p:grpSpPr>
          <a:xfrm>
            <a:off x="2033870" y="4383372"/>
            <a:ext cx="1919285" cy="1206484"/>
            <a:chOff x="545306" y="4283869"/>
            <a:chExt cx="2600325" cy="1685925"/>
          </a:xfrm>
        </p:grpSpPr>
        <p:pic>
          <p:nvPicPr>
            <p:cNvPr id="28" name="Picture 27">
              <a:extLst>
                <a:ext uri="{FF2B5EF4-FFF2-40B4-BE49-F238E27FC236}">
                  <a16:creationId xmlns:a16="http://schemas.microsoft.com/office/drawing/2014/main" id="{706D29F8-9573-4C75-BDDC-76E97573C92C}"/>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30" name="Rectangle 29">
              <a:extLst>
                <a:ext uri="{FF2B5EF4-FFF2-40B4-BE49-F238E27FC236}">
                  <a16:creationId xmlns:a16="http://schemas.microsoft.com/office/drawing/2014/main" id="{49FD14D6-AC7F-468D-B2AD-EF3AF0446AF3}"/>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10.0.10.2</a:t>
              </a:r>
            </a:p>
          </p:txBody>
        </p:sp>
      </p:grpSp>
      <p:grpSp>
        <p:nvGrpSpPr>
          <p:cNvPr id="46" name="Group 45">
            <a:extLst>
              <a:ext uri="{FF2B5EF4-FFF2-40B4-BE49-F238E27FC236}">
                <a16:creationId xmlns:a16="http://schemas.microsoft.com/office/drawing/2014/main" id="{851F33CA-0A21-41A5-9481-B7B6445D5457}"/>
              </a:ext>
            </a:extLst>
          </p:cNvPr>
          <p:cNvGrpSpPr/>
          <p:nvPr/>
        </p:nvGrpSpPr>
        <p:grpSpPr>
          <a:xfrm>
            <a:off x="4027674" y="4383372"/>
            <a:ext cx="1919285" cy="1206484"/>
            <a:chOff x="545306" y="4283869"/>
            <a:chExt cx="2600325" cy="1685925"/>
          </a:xfrm>
        </p:grpSpPr>
        <p:pic>
          <p:nvPicPr>
            <p:cNvPr id="47" name="Picture 46">
              <a:extLst>
                <a:ext uri="{FF2B5EF4-FFF2-40B4-BE49-F238E27FC236}">
                  <a16:creationId xmlns:a16="http://schemas.microsoft.com/office/drawing/2014/main" id="{B62B548C-9A85-4F58-B8BB-DD36BE490E14}"/>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48" name="Rectangle 47">
              <a:extLst>
                <a:ext uri="{FF2B5EF4-FFF2-40B4-BE49-F238E27FC236}">
                  <a16:creationId xmlns:a16="http://schemas.microsoft.com/office/drawing/2014/main" id="{03FBA175-3523-40D9-8B62-2D906CB6A1A0}"/>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10.0.10.3</a:t>
              </a:r>
            </a:p>
          </p:txBody>
        </p:sp>
      </p:grpSp>
      <p:grpSp>
        <p:nvGrpSpPr>
          <p:cNvPr id="49" name="Group 48">
            <a:extLst>
              <a:ext uri="{FF2B5EF4-FFF2-40B4-BE49-F238E27FC236}">
                <a16:creationId xmlns:a16="http://schemas.microsoft.com/office/drawing/2014/main" id="{6F86A9F1-A993-4C5A-891A-7C3D5A3F1D21}"/>
              </a:ext>
            </a:extLst>
          </p:cNvPr>
          <p:cNvGrpSpPr/>
          <p:nvPr/>
        </p:nvGrpSpPr>
        <p:grpSpPr>
          <a:xfrm>
            <a:off x="5946959" y="4383372"/>
            <a:ext cx="1919285" cy="1206484"/>
            <a:chOff x="545306" y="4283869"/>
            <a:chExt cx="2600325" cy="1685925"/>
          </a:xfrm>
        </p:grpSpPr>
        <p:pic>
          <p:nvPicPr>
            <p:cNvPr id="50" name="Picture 49">
              <a:extLst>
                <a:ext uri="{FF2B5EF4-FFF2-40B4-BE49-F238E27FC236}">
                  <a16:creationId xmlns:a16="http://schemas.microsoft.com/office/drawing/2014/main" id="{66673EF5-0138-4EC5-B739-9BB150A56B03}"/>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1" name="Rectangle 50">
              <a:extLst>
                <a:ext uri="{FF2B5EF4-FFF2-40B4-BE49-F238E27FC236}">
                  <a16:creationId xmlns:a16="http://schemas.microsoft.com/office/drawing/2014/main" id="{B5680570-9A0B-41E6-9ED8-C451D04203EA}"/>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10.0.10.4</a:t>
              </a:r>
            </a:p>
          </p:txBody>
        </p:sp>
      </p:grpSp>
      <p:grpSp>
        <p:nvGrpSpPr>
          <p:cNvPr id="52" name="Group 51">
            <a:extLst>
              <a:ext uri="{FF2B5EF4-FFF2-40B4-BE49-F238E27FC236}">
                <a16:creationId xmlns:a16="http://schemas.microsoft.com/office/drawing/2014/main" id="{3FB5783C-472B-4393-8F8E-7BBF1209A69B}"/>
              </a:ext>
            </a:extLst>
          </p:cNvPr>
          <p:cNvGrpSpPr/>
          <p:nvPr/>
        </p:nvGrpSpPr>
        <p:grpSpPr>
          <a:xfrm>
            <a:off x="7932945" y="4383372"/>
            <a:ext cx="1919285" cy="1206484"/>
            <a:chOff x="545306" y="4283869"/>
            <a:chExt cx="2600325" cy="1685925"/>
          </a:xfrm>
        </p:grpSpPr>
        <p:pic>
          <p:nvPicPr>
            <p:cNvPr id="53" name="Picture 52">
              <a:extLst>
                <a:ext uri="{FF2B5EF4-FFF2-40B4-BE49-F238E27FC236}">
                  <a16:creationId xmlns:a16="http://schemas.microsoft.com/office/drawing/2014/main" id="{8221F3C7-DFAF-4DFB-A527-3F9924C8C071}"/>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4" name="Rectangle 53">
              <a:extLst>
                <a:ext uri="{FF2B5EF4-FFF2-40B4-BE49-F238E27FC236}">
                  <a16:creationId xmlns:a16="http://schemas.microsoft.com/office/drawing/2014/main" id="{D636AF62-EFFE-4D0F-9FDC-DE90E73515C1}"/>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10.0.10.5</a:t>
              </a:r>
            </a:p>
          </p:txBody>
        </p:sp>
      </p:grpSp>
      <p:grpSp>
        <p:nvGrpSpPr>
          <p:cNvPr id="55" name="Group 54">
            <a:extLst>
              <a:ext uri="{FF2B5EF4-FFF2-40B4-BE49-F238E27FC236}">
                <a16:creationId xmlns:a16="http://schemas.microsoft.com/office/drawing/2014/main" id="{766EE678-6FFD-4881-8941-D8596F06C9FB}"/>
              </a:ext>
            </a:extLst>
          </p:cNvPr>
          <p:cNvGrpSpPr/>
          <p:nvPr/>
        </p:nvGrpSpPr>
        <p:grpSpPr>
          <a:xfrm>
            <a:off x="9918931" y="4343408"/>
            <a:ext cx="1919285" cy="1206484"/>
            <a:chOff x="545306" y="4283869"/>
            <a:chExt cx="2600325" cy="1685925"/>
          </a:xfrm>
        </p:grpSpPr>
        <p:pic>
          <p:nvPicPr>
            <p:cNvPr id="57" name="Picture 56">
              <a:extLst>
                <a:ext uri="{FF2B5EF4-FFF2-40B4-BE49-F238E27FC236}">
                  <a16:creationId xmlns:a16="http://schemas.microsoft.com/office/drawing/2014/main" id="{35C55917-AC64-4D52-84CB-6866E06ABA30}"/>
                </a:ext>
              </a:extLst>
            </p:cNvPr>
            <p:cNvPicPr>
              <a:picLocks noChangeAspect="1"/>
            </p:cNvPicPr>
            <p:nvPr/>
          </p:nvPicPr>
          <p:blipFill>
            <a:blip r:embed="rId4"/>
            <a:stretch>
              <a:fillRect/>
            </a:stretch>
          </p:blipFill>
          <p:spPr>
            <a:xfrm>
              <a:off x="545306" y="4283869"/>
              <a:ext cx="2600325" cy="1533525"/>
            </a:xfrm>
            <a:prstGeom prst="rect">
              <a:avLst/>
            </a:prstGeom>
          </p:spPr>
        </p:pic>
        <p:sp>
          <p:nvSpPr>
            <p:cNvPr id="58" name="Rectangle 57">
              <a:extLst>
                <a:ext uri="{FF2B5EF4-FFF2-40B4-BE49-F238E27FC236}">
                  <a16:creationId xmlns:a16="http://schemas.microsoft.com/office/drawing/2014/main" id="{FFD1C960-9923-4E34-AFE1-1CE8C8F4A147}"/>
                </a:ext>
              </a:extLst>
            </p:cNvPr>
            <p:cNvSpPr/>
            <p:nvPr/>
          </p:nvSpPr>
          <p:spPr bwMode="auto">
            <a:xfrm>
              <a:off x="1080471" y="5576888"/>
              <a:ext cx="1578769" cy="392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10.0.10.6</a:t>
              </a:r>
            </a:p>
          </p:txBody>
        </p:sp>
      </p:grpSp>
      <p:sp>
        <p:nvSpPr>
          <p:cNvPr id="61" name="Arrow: Pentagon 60">
            <a:extLst>
              <a:ext uri="{FF2B5EF4-FFF2-40B4-BE49-F238E27FC236}">
                <a16:creationId xmlns:a16="http://schemas.microsoft.com/office/drawing/2014/main" id="{8D3E7C71-B8A2-4BBF-BA56-EC4E6311E32A}"/>
              </a:ext>
            </a:extLst>
          </p:cNvPr>
          <p:cNvSpPr/>
          <p:nvPr/>
        </p:nvSpPr>
        <p:spPr bwMode="auto">
          <a:xfrm>
            <a:off x="528638" y="5772001"/>
            <a:ext cx="1402979" cy="3654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Foo</a:t>
            </a:r>
          </a:p>
        </p:txBody>
      </p:sp>
      <p:sp>
        <p:nvSpPr>
          <p:cNvPr id="62" name="Arrow: Pentagon 61">
            <a:extLst>
              <a:ext uri="{FF2B5EF4-FFF2-40B4-BE49-F238E27FC236}">
                <a16:creationId xmlns:a16="http://schemas.microsoft.com/office/drawing/2014/main" id="{1636D2A9-6A40-4D56-B6CD-A4B42D0517F5}"/>
              </a:ext>
            </a:extLst>
          </p:cNvPr>
          <p:cNvSpPr/>
          <p:nvPr/>
        </p:nvSpPr>
        <p:spPr bwMode="auto">
          <a:xfrm>
            <a:off x="528638" y="6299722"/>
            <a:ext cx="1402979" cy="365400"/>
          </a:xfrm>
          <a:prstGeom prst="homePlate">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API</a:t>
            </a:r>
          </a:p>
        </p:txBody>
      </p:sp>
      <p:sp>
        <p:nvSpPr>
          <p:cNvPr id="63" name="Arrow: Pentagon 62">
            <a:extLst>
              <a:ext uri="{FF2B5EF4-FFF2-40B4-BE49-F238E27FC236}">
                <a16:creationId xmlns:a16="http://schemas.microsoft.com/office/drawing/2014/main" id="{9BB91EA5-80F6-43E5-8194-5A9995DB5775}"/>
              </a:ext>
            </a:extLst>
          </p:cNvPr>
          <p:cNvSpPr/>
          <p:nvPr/>
        </p:nvSpPr>
        <p:spPr bwMode="auto">
          <a:xfrm>
            <a:off x="2345532" y="5824388"/>
            <a:ext cx="1402979" cy="3654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Name : Foo</a:t>
            </a:r>
          </a:p>
        </p:txBody>
      </p:sp>
      <p:sp>
        <p:nvSpPr>
          <p:cNvPr id="64" name="Arrow: Pentagon 63">
            <a:extLst>
              <a:ext uri="{FF2B5EF4-FFF2-40B4-BE49-F238E27FC236}">
                <a16:creationId xmlns:a16="http://schemas.microsoft.com/office/drawing/2014/main" id="{15B20AAF-8DFD-425A-889E-81238D8D18A4}"/>
              </a:ext>
            </a:extLst>
          </p:cNvPr>
          <p:cNvSpPr/>
          <p:nvPr/>
        </p:nvSpPr>
        <p:spPr bwMode="auto">
          <a:xfrm>
            <a:off x="2345532" y="6352109"/>
            <a:ext cx="1402979" cy="365400"/>
          </a:xfrm>
          <a:prstGeom prst="homePlate">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Type : API</a:t>
            </a:r>
          </a:p>
        </p:txBody>
      </p:sp>
      <p:sp>
        <p:nvSpPr>
          <p:cNvPr id="65" name="Arrow: Pentagon 64">
            <a:extLst>
              <a:ext uri="{FF2B5EF4-FFF2-40B4-BE49-F238E27FC236}">
                <a16:creationId xmlns:a16="http://schemas.microsoft.com/office/drawing/2014/main" id="{0E7AC586-6FDF-40FA-BF53-87BE0A77F69A}"/>
              </a:ext>
            </a:extLst>
          </p:cNvPr>
          <p:cNvSpPr/>
          <p:nvPr/>
        </p:nvSpPr>
        <p:spPr bwMode="auto">
          <a:xfrm>
            <a:off x="6299384" y="5774010"/>
            <a:ext cx="1402979" cy="3654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Name : Foo</a:t>
            </a:r>
          </a:p>
        </p:txBody>
      </p:sp>
      <p:sp>
        <p:nvSpPr>
          <p:cNvPr id="66" name="Arrow: Pentagon 65">
            <a:extLst>
              <a:ext uri="{FF2B5EF4-FFF2-40B4-BE49-F238E27FC236}">
                <a16:creationId xmlns:a16="http://schemas.microsoft.com/office/drawing/2014/main" id="{E67AF503-E40F-4F4B-9F21-530F24988387}"/>
              </a:ext>
            </a:extLst>
          </p:cNvPr>
          <p:cNvSpPr/>
          <p:nvPr/>
        </p:nvSpPr>
        <p:spPr bwMode="auto">
          <a:xfrm>
            <a:off x="6323539" y="6267477"/>
            <a:ext cx="1402979" cy="365400"/>
          </a:xfrm>
          <a:prstGeom prst="homePlate">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Type : API</a:t>
            </a:r>
          </a:p>
        </p:txBody>
      </p:sp>
      <p:sp>
        <p:nvSpPr>
          <p:cNvPr id="67" name="Arrow: Pentagon 66">
            <a:extLst>
              <a:ext uri="{FF2B5EF4-FFF2-40B4-BE49-F238E27FC236}">
                <a16:creationId xmlns:a16="http://schemas.microsoft.com/office/drawing/2014/main" id="{65F113CB-447C-4E05-B3C1-791B69166144}"/>
              </a:ext>
            </a:extLst>
          </p:cNvPr>
          <p:cNvSpPr/>
          <p:nvPr/>
        </p:nvSpPr>
        <p:spPr bwMode="auto">
          <a:xfrm>
            <a:off x="8327947" y="5772001"/>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68" name="Arrow: Pentagon 67">
            <a:extLst>
              <a:ext uri="{FF2B5EF4-FFF2-40B4-BE49-F238E27FC236}">
                <a16:creationId xmlns:a16="http://schemas.microsoft.com/office/drawing/2014/main" id="{F735054D-D3FD-4DB6-8B94-386C537FFF16}"/>
              </a:ext>
            </a:extLst>
          </p:cNvPr>
          <p:cNvSpPr/>
          <p:nvPr/>
        </p:nvSpPr>
        <p:spPr bwMode="auto">
          <a:xfrm>
            <a:off x="8327947" y="6299722"/>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69" name="Arrow: Pentagon 68">
            <a:extLst>
              <a:ext uri="{FF2B5EF4-FFF2-40B4-BE49-F238E27FC236}">
                <a16:creationId xmlns:a16="http://schemas.microsoft.com/office/drawing/2014/main" id="{D96F339B-875B-40EF-93DD-A3AE552C5CC9}"/>
              </a:ext>
            </a:extLst>
          </p:cNvPr>
          <p:cNvSpPr/>
          <p:nvPr/>
        </p:nvSpPr>
        <p:spPr bwMode="auto">
          <a:xfrm>
            <a:off x="4319131" y="5798630"/>
            <a:ext cx="1402979" cy="3654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Name : Foo</a:t>
            </a:r>
          </a:p>
        </p:txBody>
      </p:sp>
      <p:sp>
        <p:nvSpPr>
          <p:cNvPr id="70" name="Arrow: Pentagon 69">
            <a:extLst>
              <a:ext uri="{FF2B5EF4-FFF2-40B4-BE49-F238E27FC236}">
                <a16:creationId xmlns:a16="http://schemas.microsoft.com/office/drawing/2014/main" id="{1FA996A5-EF30-43DC-872E-095246ADF35D}"/>
              </a:ext>
            </a:extLst>
          </p:cNvPr>
          <p:cNvSpPr/>
          <p:nvPr/>
        </p:nvSpPr>
        <p:spPr bwMode="auto">
          <a:xfrm>
            <a:off x="4319131" y="6326351"/>
            <a:ext cx="1402979" cy="365400"/>
          </a:xfrm>
          <a:prstGeom prst="homePlate">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Type : API</a:t>
            </a:r>
          </a:p>
        </p:txBody>
      </p:sp>
      <p:sp>
        <p:nvSpPr>
          <p:cNvPr id="73" name="Arrow: Pentagon 72">
            <a:extLst>
              <a:ext uri="{FF2B5EF4-FFF2-40B4-BE49-F238E27FC236}">
                <a16:creationId xmlns:a16="http://schemas.microsoft.com/office/drawing/2014/main" id="{714568C1-A8EF-4E03-A545-4FE7054C3657}"/>
              </a:ext>
            </a:extLst>
          </p:cNvPr>
          <p:cNvSpPr/>
          <p:nvPr/>
        </p:nvSpPr>
        <p:spPr bwMode="auto">
          <a:xfrm>
            <a:off x="10180559" y="5735913"/>
            <a:ext cx="1402979" cy="365400"/>
          </a:xfrm>
          <a:prstGeom prst="homePlat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Name : Bar</a:t>
            </a:r>
          </a:p>
        </p:txBody>
      </p:sp>
      <p:sp>
        <p:nvSpPr>
          <p:cNvPr id="74" name="Arrow: Pentagon 73">
            <a:extLst>
              <a:ext uri="{FF2B5EF4-FFF2-40B4-BE49-F238E27FC236}">
                <a16:creationId xmlns:a16="http://schemas.microsoft.com/office/drawing/2014/main" id="{7669D085-5F87-48BD-86C0-7727AE40802A}"/>
              </a:ext>
            </a:extLst>
          </p:cNvPr>
          <p:cNvSpPr/>
          <p:nvPr/>
        </p:nvSpPr>
        <p:spPr bwMode="auto">
          <a:xfrm>
            <a:off x="10180559" y="6263634"/>
            <a:ext cx="1402979" cy="365400"/>
          </a:xfrm>
          <a:prstGeom prst="homePlat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Type : Database</a:t>
            </a:r>
          </a:p>
        </p:txBody>
      </p:sp>
      <p:sp>
        <p:nvSpPr>
          <p:cNvPr id="75" name="Arrow: Pentagon 74">
            <a:extLst>
              <a:ext uri="{FF2B5EF4-FFF2-40B4-BE49-F238E27FC236}">
                <a16:creationId xmlns:a16="http://schemas.microsoft.com/office/drawing/2014/main" id="{C41BC559-3AC5-42C2-8D36-593433C222E7}"/>
              </a:ext>
            </a:extLst>
          </p:cNvPr>
          <p:cNvSpPr/>
          <p:nvPr/>
        </p:nvSpPr>
        <p:spPr bwMode="auto">
          <a:xfrm>
            <a:off x="7231455" y="1755632"/>
            <a:ext cx="1402979" cy="365400"/>
          </a:xfrm>
          <a:prstGeom prst="homePlat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Name : Foo</a:t>
            </a:r>
          </a:p>
        </p:txBody>
      </p:sp>
      <p:sp>
        <p:nvSpPr>
          <p:cNvPr id="76" name="Arrow: Pentagon 75">
            <a:extLst>
              <a:ext uri="{FF2B5EF4-FFF2-40B4-BE49-F238E27FC236}">
                <a16:creationId xmlns:a16="http://schemas.microsoft.com/office/drawing/2014/main" id="{0C8ECEDB-8B61-4F4E-ABA6-3A0E02516B46}"/>
              </a:ext>
            </a:extLst>
          </p:cNvPr>
          <p:cNvSpPr/>
          <p:nvPr/>
        </p:nvSpPr>
        <p:spPr bwMode="auto">
          <a:xfrm>
            <a:off x="7255610" y="2249099"/>
            <a:ext cx="1402979" cy="365400"/>
          </a:xfrm>
          <a:prstGeom prst="homePlate">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rgbClr val="FFFFFF"/>
                    </a:gs>
                    <a:gs pos="100000">
                      <a:srgbClr val="FFFFFF"/>
                    </a:gs>
                  </a:gsLst>
                  <a:lin ang="5400000" scaled="0"/>
                </a:gradFill>
                <a:latin typeface="Segoe UI"/>
                <a:cs typeface="Segoe UI" pitchFamily="34" charset="0"/>
              </a:rPr>
              <a:t>Type : API</a:t>
            </a:r>
          </a:p>
        </p:txBody>
      </p:sp>
      <p:pic>
        <p:nvPicPr>
          <p:cNvPr id="7" name="Picture 6">
            <a:extLst>
              <a:ext uri="{FF2B5EF4-FFF2-40B4-BE49-F238E27FC236}">
                <a16:creationId xmlns:a16="http://schemas.microsoft.com/office/drawing/2014/main" id="{A5F498AE-59E3-4A02-8589-185EAEEF3545}"/>
              </a:ext>
            </a:extLst>
          </p:cNvPr>
          <p:cNvPicPr>
            <a:picLocks noChangeAspect="1"/>
          </p:cNvPicPr>
          <p:nvPr/>
        </p:nvPicPr>
        <p:blipFill>
          <a:blip r:embed="rId6"/>
          <a:stretch>
            <a:fillRect/>
          </a:stretch>
        </p:blipFill>
        <p:spPr>
          <a:xfrm>
            <a:off x="2274870" y="1705948"/>
            <a:ext cx="2638564" cy="1138428"/>
          </a:xfrm>
          <a:prstGeom prst="rect">
            <a:avLst/>
          </a:prstGeom>
        </p:spPr>
      </p:pic>
      <p:cxnSp>
        <p:nvCxnSpPr>
          <p:cNvPr id="78" name="Straight Arrow Connector 77">
            <a:extLst>
              <a:ext uri="{FF2B5EF4-FFF2-40B4-BE49-F238E27FC236}">
                <a16:creationId xmlns:a16="http://schemas.microsoft.com/office/drawing/2014/main" id="{60E1F630-7F3C-436A-BBDF-F962C4EA1123}"/>
              </a:ext>
            </a:extLst>
          </p:cNvPr>
          <p:cNvCxnSpPr>
            <a:cxnSpLocks/>
            <a:stCxn id="56" idx="2"/>
          </p:cNvCxnSpPr>
          <p:nvPr/>
        </p:nvCxnSpPr>
        <p:spPr>
          <a:xfrm flipH="1">
            <a:off x="1196011" y="2789845"/>
            <a:ext cx="4750948"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D32CDFBA-AB07-4317-887F-5D516E401B91}"/>
              </a:ext>
            </a:extLst>
          </p:cNvPr>
          <p:cNvCxnSpPr>
            <a:cxnSpLocks/>
            <a:stCxn id="56" idx="2"/>
            <a:endCxn id="28" idx="0"/>
          </p:cNvCxnSpPr>
          <p:nvPr/>
        </p:nvCxnSpPr>
        <p:spPr>
          <a:xfrm flipH="1">
            <a:off x="2993513" y="2789845"/>
            <a:ext cx="2953446"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0EC7A00-4FE2-4B57-A0E2-321D84D55B11}"/>
              </a:ext>
            </a:extLst>
          </p:cNvPr>
          <p:cNvCxnSpPr>
            <a:cxnSpLocks/>
            <a:stCxn id="56" idx="2"/>
            <a:endCxn id="47" idx="0"/>
          </p:cNvCxnSpPr>
          <p:nvPr/>
        </p:nvCxnSpPr>
        <p:spPr>
          <a:xfrm flipH="1">
            <a:off x="4987317" y="2789845"/>
            <a:ext cx="959642"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E1878FE-D214-4E54-B856-7D5E6FE82B59}"/>
              </a:ext>
            </a:extLst>
          </p:cNvPr>
          <p:cNvCxnSpPr>
            <a:cxnSpLocks/>
            <a:stCxn id="56" idx="2"/>
            <a:endCxn id="50" idx="0"/>
          </p:cNvCxnSpPr>
          <p:nvPr/>
        </p:nvCxnSpPr>
        <p:spPr>
          <a:xfrm>
            <a:off x="5946959" y="2789845"/>
            <a:ext cx="959643" cy="159352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8E63D5EC-FE83-2FEC-B03B-768579CAA4A9}"/>
              </a:ext>
            </a:extLst>
          </p:cNvPr>
          <p:cNvSpPr>
            <a:spLocks noGrp="1"/>
          </p:cNvSpPr>
          <p:nvPr>
            <p:ph type="title"/>
          </p:nvPr>
        </p:nvSpPr>
        <p:spPr/>
        <p:txBody>
          <a:bodyPr/>
          <a:lstStyle/>
          <a:p>
            <a:r>
              <a:rPr lang="en-US"/>
              <a:t>Networking - Service</a:t>
            </a:r>
          </a:p>
        </p:txBody>
      </p:sp>
      <p:sp>
        <p:nvSpPr>
          <p:cNvPr id="6" name="Text Placeholder 5">
            <a:extLst>
              <a:ext uri="{FF2B5EF4-FFF2-40B4-BE49-F238E27FC236}">
                <a16:creationId xmlns:a16="http://schemas.microsoft.com/office/drawing/2014/main" id="{74B58590-791E-CC5D-7E4B-8707C65A260F}"/>
              </a:ext>
            </a:extLst>
          </p:cNvPr>
          <p:cNvSpPr>
            <a:spLocks noGrp="1"/>
          </p:cNvSpPr>
          <p:nvPr>
            <p:ph type="body" sz="quarter" idx="13"/>
          </p:nvPr>
        </p:nvSpPr>
        <p:spPr/>
        <p:txBody>
          <a:bodyPr/>
          <a:lstStyle/>
          <a:p>
            <a:r>
              <a:rPr lang="en-US"/>
              <a:t>How Does Service Work</a:t>
            </a:r>
          </a:p>
        </p:txBody>
      </p:sp>
    </p:spTree>
    <p:extLst>
      <p:ext uri="{BB962C8B-B14F-4D97-AF65-F5344CB8AC3E}">
        <p14:creationId xmlns:p14="http://schemas.microsoft.com/office/powerpoint/2010/main" val="95491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500"/>
                                        <p:tgtEl>
                                          <p:spTgt spid="64"/>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fade">
                                      <p:cBhvr>
                                        <p:cTn id="37" dur="500"/>
                                        <p:tgtEl>
                                          <p:spTgt spid="6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6"/>
                                        </p:tgtEl>
                                        <p:attrNameLst>
                                          <p:attrName>style.visibility</p:attrName>
                                        </p:attrNameLst>
                                      </p:cBhvr>
                                      <p:to>
                                        <p:strVal val="visible"/>
                                      </p:to>
                                    </p:set>
                                    <p:animEffect transition="in" filter="fade">
                                      <p:cBhvr>
                                        <p:cTn id="40" dur="500"/>
                                        <p:tgtEl>
                                          <p:spTgt spid="6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fade">
                                      <p:cBhvr>
                                        <p:cTn id="48" dur="500"/>
                                        <p:tgtEl>
                                          <p:spTgt spid="6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animEffect transition="in" filter="fade">
                                      <p:cBhvr>
                                        <p:cTn id="51" dur="500"/>
                                        <p:tgtEl>
                                          <p:spTgt spid="68"/>
                                        </p:tgtEl>
                                      </p:cBhvr>
                                    </p:animEffect>
                                  </p:childTnLst>
                                </p:cTn>
                              </p:par>
                              <p:par>
                                <p:cTn id="52" presetID="10" presetClass="entr" presetSubtype="0" fill="hold" nodeType="with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500"/>
                                        <p:tgtEl>
                                          <p:spTgt spid="5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fade">
                                      <p:cBhvr>
                                        <p:cTn id="65" dur="500"/>
                                        <p:tgtEl>
                                          <p:spTgt spid="5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fade">
                                      <p:cBhvr>
                                        <p:cTn id="70" dur="500"/>
                                        <p:tgtEl>
                                          <p:spTgt spid="7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fade">
                                      <p:cBhvr>
                                        <p:cTn id="73" dur="500"/>
                                        <p:tgtEl>
                                          <p:spTgt spid="76"/>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
                                        </p:tgtEl>
                                        <p:attrNameLst>
                                          <p:attrName>style.visibility</p:attrName>
                                        </p:attrNameLst>
                                      </p:cBhvr>
                                      <p:to>
                                        <p:strVal val="visible"/>
                                      </p:to>
                                    </p:set>
                                    <p:animEffect transition="in" filter="fade">
                                      <p:cBhvr>
                                        <p:cTn id="78" dur="500"/>
                                        <p:tgtEl>
                                          <p:spTgt spid="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1"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animEffect transition="in" filter="wipe(up)">
                                      <p:cBhvr>
                                        <p:cTn id="83" dur="500"/>
                                        <p:tgtEl>
                                          <p:spTgt spid="81"/>
                                        </p:tgtEl>
                                      </p:cBhvr>
                                    </p:animEffect>
                                  </p:childTnLst>
                                </p:cTn>
                              </p:par>
                              <p:par>
                                <p:cTn id="84" presetID="22" presetClass="entr" presetSubtype="1" fill="hold" nodeType="with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wipe(up)">
                                      <p:cBhvr>
                                        <p:cTn id="86" dur="500"/>
                                        <p:tgtEl>
                                          <p:spTgt spid="80"/>
                                        </p:tgtEl>
                                      </p:cBhvr>
                                    </p:animEffect>
                                  </p:childTnLst>
                                </p:cTn>
                              </p:par>
                              <p:par>
                                <p:cTn id="87" presetID="22" presetClass="entr" presetSubtype="1"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animEffect transition="in" filter="wipe(up)">
                                      <p:cBhvr>
                                        <p:cTn id="89" dur="500"/>
                                        <p:tgtEl>
                                          <p:spTgt spid="79"/>
                                        </p:tgtEl>
                                      </p:cBhvr>
                                    </p:animEffect>
                                  </p:childTnLst>
                                </p:cTn>
                              </p:par>
                              <p:par>
                                <p:cTn id="90" presetID="22" presetClass="entr" presetSubtype="1" fill="hold"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up)">
                                      <p:cBhvr>
                                        <p:cTn id="9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3" grpId="0" animBg="1"/>
      <p:bldP spid="74" grpId="0" animBg="1"/>
      <p:bldP spid="75" grpId="0" animBg="1"/>
      <p:bldP spid="7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2" name="Title 1">
            <a:extLst>
              <a:ext uri="{FF2B5EF4-FFF2-40B4-BE49-F238E27FC236}">
                <a16:creationId xmlns:a16="http://schemas.microsoft.com/office/drawing/2014/main" id="{E3C2EAE1-45AA-E6F0-80CB-70A80C5A1948}"/>
              </a:ext>
            </a:extLst>
          </p:cNvPr>
          <p:cNvSpPr>
            <a:spLocks noGrp="1"/>
          </p:cNvSpPr>
          <p:nvPr>
            <p:ph type="title"/>
          </p:nvPr>
        </p:nvSpPr>
        <p:spPr/>
        <p:txBody>
          <a:bodyPr/>
          <a:lstStyle/>
          <a:p>
            <a:r>
              <a:rPr lang="en-US"/>
              <a:t>Different Types of Services</a:t>
            </a:r>
          </a:p>
        </p:txBody>
      </p:sp>
      <p:sp>
        <p:nvSpPr>
          <p:cNvPr id="4" name="Content Placeholder 3">
            <a:extLst>
              <a:ext uri="{FF2B5EF4-FFF2-40B4-BE49-F238E27FC236}">
                <a16:creationId xmlns:a16="http://schemas.microsoft.com/office/drawing/2014/main" id="{BA33D8D2-F0F6-8C5D-B3E8-F250F351FE85}"/>
              </a:ext>
            </a:extLst>
          </p:cNvPr>
          <p:cNvSpPr>
            <a:spLocks noGrp="1"/>
          </p:cNvSpPr>
          <p:nvPr>
            <p:ph idx="1"/>
          </p:nvPr>
        </p:nvSpPr>
        <p:spPr/>
        <p:txBody>
          <a:bodyPr>
            <a:normAutofit/>
          </a:bodyPr>
          <a:lstStyle/>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err="1">
                <a:ln>
                  <a:noFill/>
                </a:ln>
                <a:gradFill>
                  <a:gsLst>
                    <a:gs pos="1250">
                      <a:srgbClr val="505050"/>
                    </a:gs>
                    <a:gs pos="100000">
                      <a:srgbClr val="505050"/>
                    </a:gs>
                  </a:gsLst>
                  <a:lin ang="5400000" scaled="0"/>
                </a:gradFill>
                <a:effectLst/>
                <a:uLnTx/>
                <a:uFillTx/>
              </a:rPr>
              <a:t>ClusterIP</a:t>
            </a:r>
            <a:r>
              <a:rPr kumimoji="0" lang="en-US" sz="4000" b="0" i="0" u="none" strike="noStrike" kern="1200" cap="none" spc="0" normalizeH="0" baseline="0" noProof="0">
                <a:ln>
                  <a:noFill/>
                </a:ln>
                <a:gradFill>
                  <a:gsLst>
                    <a:gs pos="1250">
                      <a:srgbClr val="505050"/>
                    </a:gs>
                    <a:gs pos="100000">
                      <a:srgbClr val="505050"/>
                    </a:gs>
                  </a:gsLst>
                  <a:lin ang="5400000" scaled="0"/>
                </a:gradFill>
                <a:effectLst/>
                <a:uLnTx/>
                <a:uFillTx/>
              </a:rPr>
              <a:t> (default)</a:t>
            </a: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4000" b="0" i="0" u="none" strike="noStrike" kern="1200" cap="none" spc="0" normalizeH="0" baseline="0" noProof="0">
              <a:ln>
                <a:noFill/>
              </a:ln>
              <a:gradFill>
                <a:gsLst>
                  <a:gs pos="1250">
                    <a:srgbClr val="505050"/>
                  </a:gs>
                  <a:gs pos="100000">
                    <a:srgbClr val="505050"/>
                  </a:gs>
                </a:gsLst>
                <a:lin ang="5400000" scaled="0"/>
              </a:gradFill>
              <a:effectLst/>
              <a:uLnTx/>
              <a:uFillTx/>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4000" b="0" i="0" u="none" strike="noStrike" kern="1200" cap="none" spc="0" normalizeH="0" baseline="0" noProof="0" err="1">
                <a:ln>
                  <a:noFill/>
                </a:ln>
                <a:gradFill>
                  <a:gsLst>
                    <a:gs pos="1250">
                      <a:srgbClr val="505050"/>
                    </a:gs>
                    <a:gs pos="100000">
                      <a:srgbClr val="505050"/>
                    </a:gs>
                  </a:gsLst>
                  <a:lin ang="5400000" scaled="0"/>
                </a:gradFill>
                <a:effectLst/>
                <a:uLnTx/>
                <a:uFillTx/>
              </a:rPr>
              <a:t>LoadBalancer</a:t>
            </a:r>
            <a:endParaRPr kumimoji="0" lang="en-US" sz="4000" b="0" i="0" u="none" strike="noStrike" kern="1200" cap="none" spc="0" normalizeH="0" baseline="0" noProof="0">
              <a:ln>
                <a:noFill/>
              </a:ln>
              <a:gradFill>
                <a:gsLst>
                  <a:gs pos="1250">
                    <a:srgbClr val="505050"/>
                  </a:gs>
                  <a:gs pos="100000">
                    <a:srgbClr val="505050"/>
                  </a:gs>
                </a:gsLst>
                <a:lin ang="5400000" scaled="0"/>
              </a:gradFill>
              <a:effectLst/>
              <a:uLnTx/>
              <a:uFillTx/>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4000" b="0" i="0" u="none" strike="noStrike" kern="1200" cap="none" spc="0" normalizeH="0" baseline="0" noProof="0">
              <a:ln>
                <a:noFill/>
              </a:ln>
              <a:gradFill>
                <a:gsLst>
                  <a:gs pos="1250">
                    <a:srgbClr val="505050"/>
                  </a:gs>
                  <a:gs pos="100000">
                    <a:srgbClr val="505050"/>
                  </a:gs>
                </a:gsLst>
                <a:lin ang="5400000" scaled="0"/>
              </a:gradFill>
              <a:effectLst/>
              <a:uLnTx/>
              <a:uFillTx/>
            </a:endParaRPr>
          </a:p>
          <a:p>
            <a:pPr marL="336076" marR="0" lvl="0" indent="-336076" algn="l" defTabSz="914178" rtl="0" eaLnBrk="1" fontAlgn="auto" latinLnBrk="0" hangingPunct="1">
              <a:lnSpc>
                <a:spcPct val="90000"/>
              </a:lnSpc>
              <a:spcBef>
                <a:spcPct val="20000"/>
              </a:spcBef>
              <a:spcAft>
                <a:spcPts val="0"/>
              </a:spcAft>
              <a:buClrTx/>
              <a:buSzPct val="90000"/>
              <a:buFont typeface="Arial" pitchFamily="34" charset="0"/>
              <a:buChar char="•"/>
              <a:tabLst/>
              <a:defRPr/>
            </a:pPr>
            <a:r>
              <a:rPr lang="en-US" sz="4000" strike="sngStrike" err="1">
                <a:gradFill>
                  <a:gsLst>
                    <a:gs pos="1250">
                      <a:srgbClr val="505050"/>
                    </a:gs>
                    <a:gs pos="100000">
                      <a:srgbClr val="505050"/>
                    </a:gs>
                  </a:gsLst>
                  <a:lin ang="5400000" scaled="0"/>
                </a:gradFill>
              </a:rPr>
              <a:t>NodePort</a:t>
            </a:r>
            <a:endParaRPr kumimoji="0" lang="en-US" sz="4000" b="0" i="0" u="none" strike="sngStrike" kern="1200" cap="none" spc="0" normalizeH="0" baseline="0" noProof="0">
              <a:ln>
                <a:noFill/>
              </a:ln>
              <a:gradFill>
                <a:gsLst>
                  <a:gs pos="1250">
                    <a:srgbClr val="505050"/>
                  </a:gs>
                  <a:gs pos="100000">
                    <a:srgbClr val="505050"/>
                  </a:gs>
                </a:gsLst>
                <a:lin ang="5400000" scaled="0"/>
              </a:gradFill>
              <a:effectLst/>
              <a:uLnTx/>
              <a:uFillTx/>
            </a:endParaRPr>
          </a:p>
        </p:txBody>
      </p:sp>
    </p:spTree>
    <p:extLst>
      <p:ext uri="{BB962C8B-B14F-4D97-AF65-F5344CB8AC3E}">
        <p14:creationId xmlns:p14="http://schemas.microsoft.com/office/powerpoint/2010/main" val="11829932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DC68171E-D042-4F4D-B94E-39E027D69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38" y="1836129"/>
            <a:ext cx="4002004" cy="4468120"/>
          </a:xfrm>
          <a:prstGeom prst="rect">
            <a:avLst/>
          </a:prstGeom>
        </p:spPr>
      </p:pic>
      <p:sp>
        <p:nvSpPr>
          <p:cNvPr id="8" name="Rectangle 7">
            <a:extLst>
              <a:ext uri="{FF2B5EF4-FFF2-40B4-BE49-F238E27FC236}">
                <a16:creationId xmlns:a16="http://schemas.microsoft.com/office/drawing/2014/main" id="{228FA7B1-C383-43BB-83F5-50AFDB7A1744}"/>
              </a:ext>
            </a:extLst>
          </p:cNvPr>
          <p:cNvSpPr/>
          <p:nvPr/>
        </p:nvSpPr>
        <p:spPr>
          <a:xfrm>
            <a:off x="6096000" y="239514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14E4697A-2CE4-4581-9125-5618FB4193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05520" y="2117130"/>
            <a:ext cx="4954272" cy="3952796"/>
          </a:xfrm>
          <a:prstGeom prst="rect">
            <a:avLst/>
          </a:prstGeom>
        </p:spPr>
      </p:pic>
      <p:sp>
        <p:nvSpPr>
          <p:cNvPr id="2" name="Rectangle 1">
            <a:extLst>
              <a:ext uri="{FF2B5EF4-FFF2-40B4-BE49-F238E27FC236}">
                <a16:creationId xmlns:a16="http://schemas.microsoft.com/office/drawing/2014/main" id="{3C76E176-E8AC-44E6-8112-777B9150708C}"/>
              </a:ext>
            </a:extLst>
          </p:cNvPr>
          <p:cNvSpPr/>
          <p:nvPr/>
        </p:nvSpPr>
        <p:spPr bwMode="auto">
          <a:xfrm>
            <a:off x="914400" y="1567370"/>
            <a:ext cx="4085439" cy="214056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4273B70-84AE-4F82-BB87-6F688D5DCF77}"/>
              </a:ext>
            </a:extLst>
          </p:cNvPr>
          <p:cNvSpPr/>
          <p:nvPr/>
        </p:nvSpPr>
        <p:spPr bwMode="auto">
          <a:xfrm>
            <a:off x="2809875" y="3726986"/>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95CB3555-2E22-4FA8-B70C-A78E5CD7D575}"/>
              </a:ext>
            </a:extLst>
          </p:cNvPr>
          <p:cNvSpPr/>
          <p:nvPr/>
        </p:nvSpPr>
        <p:spPr bwMode="auto">
          <a:xfrm>
            <a:off x="3390900" y="3728014"/>
            <a:ext cx="57150" cy="46877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4101652F-2126-400F-BD33-812C22D3069D}"/>
              </a:ext>
            </a:extLst>
          </p:cNvPr>
          <p:cNvCxnSpPr/>
          <p:nvPr/>
        </p:nvCxnSpPr>
        <p:spPr>
          <a:xfrm>
            <a:off x="2624138" y="4090988"/>
            <a:ext cx="933450" cy="0"/>
          </a:xfrm>
          <a:prstGeom prst="line">
            <a:avLst/>
          </a:prstGeom>
          <a:ln w="19050">
            <a:solidFill>
              <a:schemeClr val="tx1">
                <a:lumMod val="50000"/>
              </a:schemeClr>
            </a:solidFill>
            <a:headEnd type="none"/>
            <a:tailEnd type="non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52BE776-942F-4A9C-AD2D-51E2F102B4FB}"/>
              </a:ext>
            </a:extLst>
          </p:cNvPr>
          <p:cNvSpPr/>
          <p:nvPr/>
        </p:nvSpPr>
        <p:spPr bwMode="auto">
          <a:xfrm>
            <a:off x="1290484" y="3435429"/>
            <a:ext cx="3709355" cy="413313"/>
          </a:xfrm>
          <a:prstGeom prst="rect">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C0C6AC17-E1D3-48A4-B1EB-8A86D9547ED1}"/>
              </a:ext>
            </a:extLst>
          </p:cNvPr>
          <p:cNvCxnSpPr/>
          <p:nvPr/>
        </p:nvCxnSpPr>
        <p:spPr>
          <a:xfrm>
            <a:off x="1290484" y="3848742"/>
            <a:ext cx="3709355"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45332001-0478-4407-9B80-E6DBAC12F52F}"/>
              </a:ext>
            </a:extLst>
          </p:cNvPr>
          <p:cNvPicPr>
            <a:picLocks noChangeAspect="1"/>
          </p:cNvPicPr>
          <p:nvPr/>
        </p:nvPicPr>
        <p:blipFill>
          <a:blip r:embed="rId6"/>
          <a:stretch>
            <a:fillRect/>
          </a:stretch>
        </p:blipFill>
        <p:spPr>
          <a:xfrm>
            <a:off x="2471442" y="3469464"/>
            <a:ext cx="1385395" cy="476940"/>
          </a:xfrm>
          <a:prstGeom prst="rect">
            <a:avLst/>
          </a:prstGeom>
        </p:spPr>
      </p:pic>
      <p:sp>
        <p:nvSpPr>
          <p:cNvPr id="7" name="Title 6">
            <a:extLst>
              <a:ext uri="{FF2B5EF4-FFF2-40B4-BE49-F238E27FC236}">
                <a16:creationId xmlns:a16="http://schemas.microsoft.com/office/drawing/2014/main" id="{57CF4F0E-C1A5-C2BA-5A42-504B0B4BCB8C}"/>
              </a:ext>
            </a:extLst>
          </p:cNvPr>
          <p:cNvSpPr>
            <a:spLocks noGrp="1"/>
          </p:cNvSpPr>
          <p:nvPr>
            <p:ph type="title"/>
          </p:nvPr>
        </p:nvSpPr>
        <p:spPr/>
        <p:txBody>
          <a:bodyPr>
            <a:normAutofit/>
          </a:bodyPr>
          <a:lstStyle/>
          <a:p>
            <a:r>
              <a:rPr lang="en-US" sz="4800"/>
              <a:t>Networking – Service: Cluster IP</a:t>
            </a:r>
          </a:p>
        </p:txBody>
      </p:sp>
      <p:sp>
        <p:nvSpPr>
          <p:cNvPr id="12" name="Text Placeholder 11">
            <a:extLst>
              <a:ext uri="{FF2B5EF4-FFF2-40B4-BE49-F238E27FC236}">
                <a16:creationId xmlns:a16="http://schemas.microsoft.com/office/drawing/2014/main" id="{6D4EF53D-4C31-B439-0ED0-62BBDBEDBF88}"/>
              </a:ext>
            </a:extLst>
          </p:cNvPr>
          <p:cNvSpPr>
            <a:spLocks noGrp="1"/>
          </p:cNvSpPr>
          <p:nvPr>
            <p:ph type="body" sz="quarter" idx="13"/>
          </p:nvPr>
        </p:nvSpPr>
        <p:spPr/>
        <p:txBody>
          <a:bodyPr/>
          <a:lstStyle/>
          <a:p>
            <a:r>
              <a:rPr lang="en-US"/>
              <a:t>How Does </a:t>
            </a:r>
            <a:r>
              <a:rPr lang="en-US" err="1"/>
              <a:t>ClusterIP</a:t>
            </a:r>
            <a:r>
              <a:rPr lang="en-US"/>
              <a:t> Service Work</a:t>
            </a:r>
          </a:p>
        </p:txBody>
      </p:sp>
    </p:spTree>
    <p:extLst>
      <p:ext uri="{BB962C8B-B14F-4D97-AF65-F5344CB8AC3E}">
        <p14:creationId xmlns:p14="http://schemas.microsoft.com/office/powerpoint/2010/main" val="28265130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6" name="Picture 5">
            <a:extLst>
              <a:ext uri="{FF2B5EF4-FFF2-40B4-BE49-F238E27FC236}">
                <a16:creationId xmlns:a16="http://schemas.microsoft.com/office/drawing/2014/main" id="{8BC28B03-3A37-4ECB-9705-6AE24607E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8054" y="1690257"/>
            <a:ext cx="4491872" cy="5047821"/>
          </a:xfrm>
          <a:prstGeom prst="rect">
            <a:avLst/>
          </a:prstGeom>
        </p:spPr>
      </p:pic>
      <p:pic>
        <p:nvPicPr>
          <p:cNvPr id="8" name="Picture 7">
            <a:extLst>
              <a:ext uri="{FF2B5EF4-FFF2-40B4-BE49-F238E27FC236}">
                <a16:creationId xmlns:a16="http://schemas.microsoft.com/office/drawing/2014/main" id="{C23B759F-52E1-443F-815F-B34BB02F68D2}"/>
              </a:ext>
            </a:extLst>
          </p:cNvPr>
          <p:cNvPicPr>
            <a:picLocks noChangeAspect="1"/>
          </p:cNvPicPr>
          <p:nvPr/>
        </p:nvPicPr>
        <p:blipFill>
          <a:blip r:embed="rId5"/>
          <a:stretch>
            <a:fillRect/>
          </a:stretch>
        </p:blipFill>
        <p:spPr>
          <a:xfrm>
            <a:off x="7060590" y="1675639"/>
            <a:ext cx="4301798" cy="4985830"/>
          </a:xfrm>
          <a:prstGeom prst="rect">
            <a:avLst/>
          </a:prstGeom>
        </p:spPr>
      </p:pic>
      <p:sp>
        <p:nvSpPr>
          <p:cNvPr id="2" name="Title 1">
            <a:extLst>
              <a:ext uri="{FF2B5EF4-FFF2-40B4-BE49-F238E27FC236}">
                <a16:creationId xmlns:a16="http://schemas.microsoft.com/office/drawing/2014/main" id="{D47A2024-108C-0159-F6F4-02DC6808E8BD}"/>
              </a:ext>
            </a:extLst>
          </p:cNvPr>
          <p:cNvSpPr>
            <a:spLocks noGrp="1"/>
          </p:cNvSpPr>
          <p:nvPr>
            <p:ph type="title"/>
          </p:nvPr>
        </p:nvSpPr>
        <p:spPr/>
        <p:txBody>
          <a:bodyPr>
            <a:normAutofit/>
          </a:bodyPr>
          <a:lstStyle/>
          <a:p>
            <a:r>
              <a:rPr lang="en-US" sz="4400">
                <a:latin typeface="Segoe UI"/>
                <a:ea typeface="Segoe UI Historic"/>
                <a:cs typeface="Segoe UI"/>
              </a:rPr>
              <a:t>Networking – Service: </a:t>
            </a:r>
            <a:r>
              <a:rPr lang="en-US" sz="4400" err="1">
                <a:latin typeface="Segoe UI"/>
                <a:ea typeface="Segoe UI Historic"/>
                <a:cs typeface="Segoe UI"/>
              </a:rPr>
              <a:t>LoadBalancer</a:t>
            </a:r>
            <a:endParaRPr lang="en-US" sz="4400" err="1"/>
          </a:p>
        </p:txBody>
      </p:sp>
      <p:sp>
        <p:nvSpPr>
          <p:cNvPr id="3" name="Text Placeholder 2">
            <a:extLst>
              <a:ext uri="{FF2B5EF4-FFF2-40B4-BE49-F238E27FC236}">
                <a16:creationId xmlns:a16="http://schemas.microsoft.com/office/drawing/2014/main" id="{CC85911D-6CC9-E248-A985-70CFB74AA524}"/>
              </a:ext>
            </a:extLst>
          </p:cNvPr>
          <p:cNvSpPr>
            <a:spLocks noGrp="1"/>
          </p:cNvSpPr>
          <p:nvPr>
            <p:ph type="body" sz="quarter" idx="13"/>
          </p:nvPr>
        </p:nvSpPr>
        <p:spPr/>
        <p:txBody>
          <a:bodyPr/>
          <a:lstStyle/>
          <a:p>
            <a:r>
              <a:rPr lang="en-US"/>
              <a:t>How Does </a:t>
            </a:r>
            <a:r>
              <a:rPr lang="en-US" err="1"/>
              <a:t>LoadBalancer</a:t>
            </a:r>
            <a:r>
              <a:rPr lang="en-US"/>
              <a:t> Service Work</a:t>
            </a:r>
          </a:p>
        </p:txBody>
      </p:sp>
      <p:sp>
        <p:nvSpPr>
          <p:cNvPr id="4" name="TextBox 3">
            <a:extLst>
              <a:ext uri="{FF2B5EF4-FFF2-40B4-BE49-F238E27FC236}">
                <a16:creationId xmlns:a16="http://schemas.microsoft.com/office/drawing/2014/main" id="{AC07B511-D143-EA27-C0F5-1F02CC2DC716}"/>
              </a:ext>
            </a:extLst>
          </p:cNvPr>
          <p:cNvSpPr txBox="1"/>
          <p:nvPr/>
        </p:nvSpPr>
        <p:spPr>
          <a:xfrm>
            <a:off x="3108960" y="1872229"/>
            <a:ext cx="399468" cy="369332"/>
          </a:xfrm>
          <a:prstGeom prst="rect">
            <a:avLst/>
          </a:prstGeom>
          <a:noFill/>
        </p:spPr>
        <p:txBody>
          <a:bodyPr wrap="none" rtlCol="0">
            <a:spAutoFit/>
          </a:bodyPr>
          <a:lstStyle/>
          <a:p>
            <a:r>
              <a:rPr lang="en-US">
                <a:solidFill>
                  <a:srgbClr val="FF0000"/>
                </a:solidFill>
              </a:rPr>
              <a:t>L4</a:t>
            </a:r>
          </a:p>
        </p:txBody>
      </p:sp>
    </p:spTree>
    <p:extLst>
      <p:ext uri="{BB962C8B-B14F-4D97-AF65-F5344CB8AC3E}">
        <p14:creationId xmlns:p14="http://schemas.microsoft.com/office/powerpoint/2010/main" val="3486370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BAC408-9EA0-F26B-7D4A-5357B8A6429D}"/>
              </a:ext>
            </a:extLst>
          </p:cNvPr>
          <p:cNvSpPr>
            <a:spLocks noGrp="1"/>
          </p:cNvSpPr>
          <p:nvPr>
            <p:ph type="title"/>
          </p:nvPr>
        </p:nvSpPr>
        <p:spPr/>
        <p:txBody>
          <a:bodyPr/>
          <a:lstStyle/>
          <a:p>
            <a:r>
              <a:rPr lang="en-US"/>
              <a:t>Exercise 0</a:t>
            </a:r>
          </a:p>
        </p:txBody>
      </p:sp>
      <p:sp>
        <p:nvSpPr>
          <p:cNvPr id="4" name="Content Placeholder 3">
            <a:extLst>
              <a:ext uri="{FF2B5EF4-FFF2-40B4-BE49-F238E27FC236}">
                <a16:creationId xmlns:a16="http://schemas.microsoft.com/office/drawing/2014/main" id="{A1C582DB-E286-8073-8A81-31185D8124EA}"/>
              </a:ext>
            </a:extLst>
          </p:cNvPr>
          <p:cNvSpPr>
            <a:spLocks noGrp="1"/>
          </p:cNvSpPr>
          <p:nvPr>
            <p:ph idx="1"/>
          </p:nvPr>
        </p:nvSpPr>
        <p:spPr/>
        <p:txBody>
          <a:bodyPr>
            <a:normAutofit/>
          </a:bodyPr>
          <a:lstStyle/>
          <a:p>
            <a:r>
              <a:rPr lang="en-US" sz="3200"/>
              <a:t>Review the </a:t>
            </a:r>
            <a:r>
              <a:rPr lang="en-US" sz="3200" b="1"/>
              <a:t>exercise-0</a:t>
            </a:r>
          </a:p>
          <a:p>
            <a:r>
              <a:rPr lang="en-US" sz="3200"/>
              <a:t>Configure the </a:t>
            </a:r>
            <a:r>
              <a:rPr lang="en-US" sz="3200" err="1"/>
              <a:t>jumphost</a:t>
            </a:r>
            <a:r>
              <a:rPr lang="en-US" sz="3200"/>
              <a:t> on Azure (RECOMMENDED)</a:t>
            </a:r>
          </a:p>
          <a:p>
            <a:r>
              <a:rPr lang="en-US" sz="3200"/>
              <a:t>If you prefer to proceed on your local machine, check pre-requirements</a:t>
            </a:r>
          </a:p>
        </p:txBody>
      </p:sp>
      <p:sp>
        <p:nvSpPr>
          <p:cNvPr id="2" name="Text Placeholder 1">
            <a:extLst>
              <a:ext uri="{FF2B5EF4-FFF2-40B4-BE49-F238E27FC236}">
                <a16:creationId xmlns:a16="http://schemas.microsoft.com/office/drawing/2014/main" id="{F5F9A0B9-16EA-674C-9F51-93BF10956EE7}"/>
              </a:ext>
            </a:extLst>
          </p:cNvPr>
          <p:cNvSpPr>
            <a:spLocks noGrp="1"/>
          </p:cNvSpPr>
          <p:nvPr>
            <p:ph type="body" sz="quarter" idx="13"/>
          </p:nvPr>
        </p:nvSpPr>
        <p:spPr/>
        <p:txBody>
          <a:bodyPr>
            <a:normAutofit/>
          </a:bodyPr>
          <a:lstStyle/>
          <a:p>
            <a:r>
              <a:rPr lang="en-US" sz="2800"/>
              <a:t>Ready, Set, GO!!! Get ready to start!</a:t>
            </a:r>
            <a:endParaRPr lang="en-US" sz="2800" b="1"/>
          </a:p>
        </p:txBody>
      </p:sp>
      <p:pic>
        <p:nvPicPr>
          <p:cNvPr id="7" name="Picture 6">
            <a:extLst>
              <a:ext uri="{FF2B5EF4-FFF2-40B4-BE49-F238E27FC236}">
                <a16:creationId xmlns:a16="http://schemas.microsoft.com/office/drawing/2014/main" id="{2DD973C2-3961-12F6-7B88-7E4288E6A441}"/>
              </a:ext>
            </a:extLst>
          </p:cNvPr>
          <p:cNvPicPr>
            <a:picLocks noChangeAspect="1"/>
          </p:cNvPicPr>
          <p:nvPr/>
        </p:nvPicPr>
        <p:blipFill>
          <a:blip r:embed="rId3"/>
          <a:stretch>
            <a:fillRect/>
          </a:stretch>
        </p:blipFill>
        <p:spPr>
          <a:xfrm>
            <a:off x="6106236" y="3733486"/>
            <a:ext cx="4438203" cy="2686281"/>
          </a:xfrm>
          <a:prstGeom prst="rect">
            <a:avLst/>
          </a:prstGeom>
        </p:spPr>
      </p:pic>
      <p:pic>
        <p:nvPicPr>
          <p:cNvPr id="6" name="Graphic 5" descr="Stopwatch 33% with solid fill">
            <a:extLst>
              <a:ext uri="{FF2B5EF4-FFF2-40B4-BE49-F238E27FC236}">
                <a16:creationId xmlns:a16="http://schemas.microsoft.com/office/drawing/2014/main" id="{64F4A615-6238-C474-A6FC-FBAC8E8CFD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8436" y="4812030"/>
            <a:ext cx="914400" cy="914400"/>
          </a:xfrm>
          <a:prstGeom prst="rect">
            <a:avLst/>
          </a:prstGeom>
        </p:spPr>
      </p:pic>
      <p:sp>
        <p:nvSpPr>
          <p:cNvPr id="8" name="TextBox 7">
            <a:extLst>
              <a:ext uri="{FF2B5EF4-FFF2-40B4-BE49-F238E27FC236}">
                <a16:creationId xmlns:a16="http://schemas.microsoft.com/office/drawing/2014/main" id="{3DA20068-0ABF-D1DA-089E-A08B362E6022}"/>
              </a:ext>
            </a:extLst>
          </p:cNvPr>
          <p:cNvSpPr txBox="1"/>
          <p:nvPr/>
        </p:nvSpPr>
        <p:spPr>
          <a:xfrm>
            <a:off x="1762836" y="5007620"/>
            <a:ext cx="1189749" cy="523220"/>
          </a:xfrm>
          <a:prstGeom prst="rect">
            <a:avLst/>
          </a:prstGeom>
          <a:noFill/>
        </p:spPr>
        <p:txBody>
          <a:bodyPr wrap="none" rtlCol="0">
            <a:spAutoFit/>
          </a:bodyPr>
          <a:lstStyle/>
          <a:p>
            <a:r>
              <a:rPr lang="en-US" sz="2800"/>
              <a:t>10 min</a:t>
            </a:r>
          </a:p>
        </p:txBody>
      </p:sp>
    </p:spTree>
    <p:extLst>
      <p:ext uri="{BB962C8B-B14F-4D97-AF65-F5344CB8AC3E}">
        <p14:creationId xmlns:p14="http://schemas.microsoft.com/office/powerpoint/2010/main" val="39097417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87B21-B325-4FF7-B10F-1B004F1BA2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pic>
        <p:nvPicPr>
          <p:cNvPr id="3" name="Picture 2">
            <a:extLst>
              <a:ext uri="{FF2B5EF4-FFF2-40B4-BE49-F238E27FC236}">
                <a16:creationId xmlns:a16="http://schemas.microsoft.com/office/drawing/2014/main" id="{A67A2AF6-2C95-4DF1-8105-97ADC79001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5" y="1781604"/>
            <a:ext cx="6614580" cy="4274422"/>
          </a:xfrm>
          <a:prstGeom prst="rect">
            <a:avLst/>
          </a:prstGeom>
        </p:spPr>
      </p:pic>
      <p:pic>
        <p:nvPicPr>
          <p:cNvPr id="4" name="Picture 3">
            <a:extLst>
              <a:ext uri="{FF2B5EF4-FFF2-40B4-BE49-F238E27FC236}">
                <a16:creationId xmlns:a16="http://schemas.microsoft.com/office/drawing/2014/main" id="{C26D6DA2-96B4-4F32-B339-D2E1A22F380B}"/>
              </a:ext>
            </a:extLst>
          </p:cNvPr>
          <p:cNvPicPr>
            <a:picLocks noChangeAspect="1"/>
          </p:cNvPicPr>
          <p:nvPr/>
        </p:nvPicPr>
        <p:blipFill>
          <a:blip r:embed="rId5"/>
          <a:stretch>
            <a:fillRect/>
          </a:stretch>
        </p:blipFill>
        <p:spPr>
          <a:xfrm>
            <a:off x="7113127" y="1542874"/>
            <a:ext cx="5015564" cy="4751882"/>
          </a:xfrm>
          <a:prstGeom prst="rect">
            <a:avLst/>
          </a:prstGeom>
        </p:spPr>
      </p:pic>
      <p:sp>
        <p:nvSpPr>
          <p:cNvPr id="2" name="Title 1">
            <a:extLst>
              <a:ext uri="{FF2B5EF4-FFF2-40B4-BE49-F238E27FC236}">
                <a16:creationId xmlns:a16="http://schemas.microsoft.com/office/drawing/2014/main" id="{D4BE75BC-7068-6D1F-1478-D396C33573C2}"/>
              </a:ext>
            </a:extLst>
          </p:cNvPr>
          <p:cNvSpPr>
            <a:spLocks noGrp="1"/>
          </p:cNvSpPr>
          <p:nvPr>
            <p:ph type="title"/>
          </p:nvPr>
        </p:nvSpPr>
        <p:spPr/>
        <p:txBody>
          <a:bodyPr/>
          <a:lstStyle/>
          <a:p>
            <a:r>
              <a:rPr lang="en-US"/>
              <a:t>Networking – Ingress APIs</a:t>
            </a:r>
          </a:p>
        </p:txBody>
      </p:sp>
      <p:sp>
        <p:nvSpPr>
          <p:cNvPr id="7" name="Text Placeholder 6">
            <a:extLst>
              <a:ext uri="{FF2B5EF4-FFF2-40B4-BE49-F238E27FC236}">
                <a16:creationId xmlns:a16="http://schemas.microsoft.com/office/drawing/2014/main" id="{93C65368-8CE4-F453-5DE7-3791D3E5FEFA}"/>
              </a:ext>
            </a:extLst>
          </p:cNvPr>
          <p:cNvSpPr>
            <a:spLocks noGrp="1"/>
          </p:cNvSpPr>
          <p:nvPr>
            <p:ph type="body" sz="quarter" idx="13"/>
          </p:nvPr>
        </p:nvSpPr>
        <p:spPr/>
        <p:txBody>
          <a:bodyPr/>
          <a:lstStyle/>
          <a:p>
            <a:r>
              <a:rPr lang="en-US"/>
              <a:t>How Does Ingress Controller Work</a:t>
            </a:r>
          </a:p>
        </p:txBody>
      </p:sp>
      <p:sp>
        <p:nvSpPr>
          <p:cNvPr id="8" name="TextBox 7">
            <a:extLst>
              <a:ext uri="{FF2B5EF4-FFF2-40B4-BE49-F238E27FC236}">
                <a16:creationId xmlns:a16="http://schemas.microsoft.com/office/drawing/2014/main" id="{25F11953-F04A-3F1B-3B32-AFB78F8DD0EF}"/>
              </a:ext>
            </a:extLst>
          </p:cNvPr>
          <p:cNvSpPr txBox="1"/>
          <p:nvPr/>
        </p:nvSpPr>
        <p:spPr>
          <a:xfrm>
            <a:off x="4014216" y="1791909"/>
            <a:ext cx="399468" cy="369332"/>
          </a:xfrm>
          <a:prstGeom prst="rect">
            <a:avLst/>
          </a:prstGeom>
          <a:noFill/>
        </p:spPr>
        <p:txBody>
          <a:bodyPr wrap="none" rtlCol="0">
            <a:spAutoFit/>
          </a:bodyPr>
          <a:lstStyle/>
          <a:p>
            <a:r>
              <a:rPr lang="en-US">
                <a:solidFill>
                  <a:srgbClr val="FF0000"/>
                </a:solidFill>
              </a:rPr>
              <a:t>L7</a:t>
            </a:r>
          </a:p>
        </p:txBody>
      </p:sp>
    </p:spTree>
    <p:extLst>
      <p:ext uri="{BB962C8B-B14F-4D97-AF65-F5344CB8AC3E}">
        <p14:creationId xmlns:p14="http://schemas.microsoft.com/office/powerpoint/2010/main" val="22194782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2BC77-C7F8-293A-5D54-9351C519D23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0DAD76C-8DFF-741A-5218-534A5026F7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2" name="Title 1">
            <a:extLst>
              <a:ext uri="{FF2B5EF4-FFF2-40B4-BE49-F238E27FC236}">
                <a16:creationId xmlns:a16="http://schemas.microsoft.com/office/drawing/2014/main" id="{CF9BA1C4-52F1-CBF5-AC62-F907CB217BCD}"/>
              </a:ext>
            </a:extLst>
          </p:cNvPr>
          <p:cNvSpPr>
            <a:spLocks noGrp="1"/>
          </p:cNvSpPr>
          <p:nvPr>
            <p:ph type="title"/>
          </p:nvPr>
        </p:nvSpPr>
        <p:spPr/>
        <p:txBody>
          <a:bodyPr/>
          <a:lstStyle/>
          <a:p>
            <a:r>
              <a:rPr lang="en-US"/>
              <a:t>Networking – Gateway APIs</a:t>
            </a:r>
          </a:p>
        </p:txBody>
      </p:sp>
      <p:sp>
        <p:nvSpPr>
          <p:cNvPr id="11" name="Content Placeholder 3">
            <a:extLst>
              <a:ext uri="{FF2B5EF4-FFF2-40B4-BE49-F238E27FC236}">
                <a16:creationId xmlns:a16="http://schemas.microsoft.com/office/drawing/2014/main" id="{A2CF4D36-2299-C60B-BED7-B1AEE4F38417}"/>
              </a:ext>
            </a:extLst>
          </p:cNvPr>
          <p:cNvSpPr txBox="1">
            <a:spLocks/>
          </p:cNvSpPr>
          <p:nvPr/>
        </p:nvSpPr>
        <p:spPr>
          <a:xfrm>
            <a:off x="589845" y="1130126"/>
            <a:ext cx="10515600" cy="9837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78">
              <a:spcBef>
                <a:spcPct val="20000"/>
              </a:spcBef>
              <a:buSzPct val="90000"/>
              <a:buNone/>
              <a:defRPr/>
            </a:pPr>
            <a:r>
              <a:rPr lang="en-US" sz="2000">
                <a:gradFill>
                  <a:gsLst>
                    <a:gs pos="1250">
                      <a:srgbClr val="505050"/>
                    </a:gs>
                    <a:gs pos="100000">
                      <a:srgbClr val="505050"/>
                    </a:gs>
                  </a:gsLst>
                  <a:lin ang="5400000" scaled="0"/>
                </a:gradFill>
              </a:rPr>
              <a:t>Ingress has some limitations for advanced traffic management features needed in production scenarios (route management cross namespaces, tracing, …) and granular governance </a:t>
            </a:r>
            <a:r>
              <a:rPr lang="en-US" sz="2000">
                <a:gradFill>
                  <a:gsLst>
                    <a:gs pos="1250">
                      <a:srgbClr val="505050"/>
                    </a:gs>
                    <a:gs pos="100000">
                      <a:srgbClr val="505050"/>
                    </a:gs>
                  </a:gsLst>
                  <a:lin ang="5400000" scaled="0"/>
                </a:gradFill>
                <a:sym typeface="Wingdings" pitchFamily="2" charset="2"/>
              </a:rPr>
              <a:t> </a:t>
            </a:r>
            <a:r>
              <a:rPr lang="en-US" sz="2000" u="sng">
                <a:gradFill>
                  <a:gsLst>
                    <a:gs pos="1250">
                      <a:srgbClr val="505050"/>
                    </a:gs>
                    <a:gs pos="100000">
                      <a:srgbClr val="505050"/>
                    </a:gs>
                  </a:gsLst>
                  <a:lin ang="5400000" scaled="0"/>
                </a:gradFill>
                <a:sym typeface="Wingdings" pitchFamily="2" charset="2"/>
              </a:rPr>
              <a:t>Gateway API were introduced!</a:t>
            </a:r>
            <a:endParaRPr lang="en-US" sz="2000" u="sng">
              <a:gradFill>
                <a:gsLst>
                  <a:gs pos="1250">
                    <a:srgbClr val="505050"/>
                  </a:gs>
                  <a:gs pos="100000">
                    <a:srgbClr val="505050"/>
                  </a:gs>
                </a:gsLst>
                <a:lin ang="5400000" scaled="0"/>
              </a:gradFill>
            </a:endParaRPr>
          </a:p>
          <a:p>
            <a:pPr defTabSz="914178">
              <a:spcBef>
                <a:spcPct val="20000"/>
              </a:spcBef>
              <a:buSzPct val="90000"/>
              <a:defRPr/>
            </a:pPr>
            <a:endParaRPr lang="en-US" sz="2000">
              <a:gradFill>
                <a:gsLst>
                  <a:gs pos="1250">
                    <a:srgbClr val="505050"/>
                  </a:gs>
                  <a:gs pos="100000">
                    <a:srgbClr val="505050"/>
                  </a:gs>
                </a:gsLst>
                <a:lin ang="5400000" scaled="0"/>
              </a:gradFill>
            </a:endParaRPr>
          </a:p>
          <a:p>
            <a:pPr marL="0" indent="0" defTabSz="914178">
              <a:spcBef>
                <a:spcPct val="20000"/>
              </a:spcBef>
              <a:buSzPct val="90000"/>
              <a:buNone/>
              <a:defRPr/>
            </a:pPr>
            <a:endParaRPr lang="en-US" sz="2000">
              <a:gradFill>
                <a:gsLst>
                  <a:gs pos="1250">
                    <a:srgbClr val="505050"/>
                  </a:gs>
                  <a:gs pos="100000">
                    <a:srgbClr val="505050"/>
                  </a:gs>
                </a:gsLst>
                <a:lin ang="5400000" scaled="0"/>
              </a:gradFill>
            </a:endParaRPr>
          </a:p>
        </p:txBody>
      </p:sp>
      <p:sp>
        <p:nvSpPr>
          <p:cNvPr id="15" name="TextBox 14">
            <a:extLst>
              <a:ext uri="{FF2B5EF4-FFF2-40B4-BE49-F238E27FC236}">
                <a16:creationId xmlns:a16="http://schemas.microsoft.com/office/drawing/2014/main" id="{CF39C1DE-6368-AAD6-4E2A-FE69EB644B94}"/>
              </a:ext>
            </a:extLst>
          </p:cNvPr>
          <p:cNvSpPr txBox="1"/>
          <p:nvPr/>
        </p:nvSpPr>
        <p:spPr>
          <a:xfrm>
            <a:off x="589845" y="3609550"/>
            <a:ext cx="4168665" cy="1233387"/>
          </a:xfrm>
          <a:prstGeom prst="rect">
            <a:avLst/>
          </a:prstGeom>
        </p:spPr>
        <p:txBody>
          <a:bodyPr/>
          <a:lstStyle>
            <a:defPPr>
              <a:defRPr lang="en-US"/>
            </a:defPPr>
            <a:lvl1pPr indent="0" defTabSz="914178">
              <a:lnSpc>
                <a:spcPct val="90000"/>
              </a:lnSpc>
              <a:spcBef>
                <a:spcPct val="20000"/>
              </a:spcBef>
              <a:buSzPct val="90000"/>
              <a:buFont typeface="Arial" panose="020B0604020202020204" pitchFamily="34" charset="0"/>
              <a:buNone/>
              <a:defRPr sz="2400">
                <a:gradFill>
                  <a:gsLst>
                    <a:gs pos="1250">
                      <a:srgbClr val="505050"/>
                    </a:gs>
                    <a:gs pos="100000">
                      <a:srgbClr val="505050"/>
                    </a:gs>
                  </a:gsLst>
                  <a:lin ang="5400000" scaled="0"/>
                </a:gradFill>
                <a:latin typeface="Segoe UI" panose="020B0502040204020203" pitchFamily="34" charset="0"/>
                <a:cs typeface="Segoe UI" panose="020B0502040204020203" pitchFamily="34" charset="0"/>
              </a:defRPr>
            </a:lvl1pPr>
            <a:lvl2pPr marL="685800" indent="-228600">
              <a:lnSpc>
                <a:spcPct val="90000"/>
              </a:lnSpc>
              <a:spcBef>
                <a:spcPts val="500"/>
              </a:spcBef>
              <a:buFont typeface="Arial" panose="020B0604020202020204" pitchFamily="34" charset="0"/>
              <a:buChar char="•"/>
              <a:defRPr sz="2400">
                <a:latin typeface="Segoe UI" panose="020B0502040204020203" pitchFamily="34" charset="0"/>
                <a:cs typeface="Segoe UI" panose="020B0502040204020203" pitchFamily="34" charset="0"/>
              </a:defRPr>
            </a:lvl2pPr>
            <a:lvl3pPr marL="1143000" indent="-228600">
              <a:lnSpc>
                <a:spcPct val="90000"/>
              </a:lnSpc>
              <a:spcBef>
                <a:spcPts val="500"/>
              </a:spcBef>
              <a:buFont typeface="Arial" panose="020B0604020202020204" pitchFamily="34" charset="0"/>
              <a:buChar char="•"/>
              <a:defRPr sz="2000">
                <a:latin typeface="Segoe UI" panose="020B0502040204020203" pitchFamily="34" charset="0"/>
                <a:cs typeface="Segoe UI" panose="020B0502040204020203" pitchFamily="34" charset="0"/>
              </a:defRPr>
            </a:lvl3pPr>
            <a:lvl4pPr marL="16002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4pPr>
            <a:lvl5pPr marL="2057400" indent="-228600">
              <a:lnSpc>
                <a:spcPct val="90000"/>
              </a:lnSpc>
              <a:spcBef>
                <a:spcPts val="500"/>
              </a:spcBef>
              <a:buFont typeface="Arial" panose="020B0604020202020204" pitchFamily="34" charset="0"/>
              <a:buChar char="•"/>
              <a:defRPr>
                <a:latin typeface="Segoe UI" panose="020B0502040204020203" pitchFamily="34" charset="0"/>
                <a:cs typeface="Segoe UI"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800" b="1"/>
              <a:t>Application Gateway for Containers (AG4C)</a:t>
            </a:r>
          </a:p>
          <a:p>
            <a:endParaRPr lang="en-US" sz="1800" b="1"/>
          </a:p>
          <a:p>
            <a:r>
              <a:rPr lang="en-US" sz="1800" b="1"/>
              <a:t>Istio Ingress Gateway</a:t>
            </a:r>
            <a:endParaRPr lang="en-US" sz="1800"/>
          </a:p>
        </p:txBody>
      </p:sp>
      <p:pic>
        <p:nvPicPr>
          <p:cNvPr id="7" name="Picture 6">
            <a:extLst>
              <a:ext uri="{FF2B5EF4-FFF2-40B4-BE49-F238E27FC236}">
                <a16:creationId xmlns:a16="http://schemas.microsoft.com/office/drawing/2014/main" id="{2F8333EA-2EDA-66B5-0D2B-113586A7F5BD}"/>
              </a:ext>
            </a:extLst>
          </p:cNvPr>
          <p:cNvPicPr>
            <a:picLocks noChangeAspect="1"/>
          </p:cNvPicPr>
          <p:nvPr/>
        </p:nvPicPr>
        <p:blipFill>
          <a:blip r:embed="rId4"/>
          <a:stretch>
            <a:fillRect/>
          </a:stretch>
        </p:blipFill>
        <p:spPr>
          <a:xfrm>
            <a:off x="5574072" y="3427588"/>
            <a:ext cx="4035593" cy="3274957"/>
          </a:xfrm>
          <a:prstGeom prst="rect">
            <a:avLst/>
          </a:prstGeom>
        </p:spPr>
      </p:pic>
      <p:pic>
        <p:nvPicPr>
          <p:cNvPr id="6" name="Picture 5">
            <a:extLst>
              <a:ext uri="{FF2B5EF4-FFF2-40B4-BE49-F238E27FC236}">
                <a16:creationId xmlns:a16="http://schemas.microsoft.com/office/drawing/2014/main" id="{5612ED84-4BDC-001C-0C9E-DE4BEC9A94C3}"/>
              </a:ext>
            </a:extLst>
          </p:cNvPr>
          <p:cNvPicPr>
            <a:picLocks noChangeAspect="1"/>
          </p:cNvPicPr>
          <p:nvPr/>
        </p:nvPicPr>
        <p:blipFill>
          <a:blip r:embed="rId5"/>
          <a:stretch>
            <a:fillRect/>
          </a:stretch>
        </p:blipFill>
        <p:spPr>
          <a:xfrm>
            <a:off x="8929511" y="4308476"/>
            <a:ext cx="3073400" cy="1513179"/>
          </a:xfrm>
          <a:prstGeom prst="rect">
            <a:avLst/>
          </a:prstGeom>
        </p:spPr>
      </p:pic>
      <p:sp>
        <p:nvSpPr>
          <p:cNvPr id="8" name="Rectangle 7">
            <a:extLst>
              <a:ext uri="{FF2B5EF4-FFF2-40B4-BE49-F238E27FC236}">
                <a16:creationId xmlns:a16="http://schemas.microsoft.com/office/drawing/2014/main" id="{38FEF271-5C13-0E37-1F83-E91319CD04A8}"/>
              </a:ext>
            </a:extLst>
          </p:cNvPr>
          <p:cNvSpPr/>
          <p:nvPr/>
        </p:nvSpPr>
        <p:spPr>
          <a:xfrm>
            <a:off x="8929511" y="5065065"/>
            <a:ext cx="2747964" cy="150405"/>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A0F74FB-7838-EBBA-6C08-353264DBE681}"/>
              </a:ext>
            </a:extLst>
          </p:cNvPr>
          <p:cNvSpPr/>
          <p:nvPr/>
        </p:nvSpPr>
        <p:spPr>
          <a:xfrm>
            <a:off x="5762977" y="4449820"/>
            <a:ext cx="2747964" cy="393117"/>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11EB5F6-4E35-EF4F-0BBB-C0CAC21D1308}"/>
              </a:ext>
            </a:extLst>
          </p:cNvPr>
          <p:cNvPicPr>
            <a:picLocks noChangeAspect="1"/>
          </p:cNvPicPr>
          <p:nvPr/>
        </p:nvPicPr>
        <p:blipFill>
          <a:blip r:embed="rId6"/>
          <a:stretch>
            <a:fillRect/>
          </a:stretch>
        </p:blipFill>
        <p:spPr>
          <a:xfrm>
            <a:off x="5574072" y="1980348"/>
            <a:ext cx="6185720" cy="1132700"/>
          </a:xfrm>
          <a:prstGeom prst="rect">
            <a:avLst/>
          </a:prstGeom>
        </p:spPr>
      </p:pic>
    </p:spTree>
    <p:extLst>
      <p:ext uri="{BB962C8B-B14F-4D97-AF65-F5344CB8AC3E}">
        <p14:creationId xmlns:p14="http://schemas.microsoft.com/office/powerpoint/2010/main" val="7561844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18C38-E723-89F2-76A8-2887C0C21983}"/>
              </a:ext>
            </a:extLst>
          </p:cNvPr>
          <p:cNvSpPr>
            <a:spLocks noGrp="1"/>
          </p:cNvSpPr>
          <p:nvPr>
            <p:ph type="title"/>
          </p:nvPr>
        </p:nvSpPr>
        <p:spPr>
          <a:xfrm>
            <a:off x="501117" y="188784"/>
            <a:ext cx="11189766" cy="692632"/>
          </a:xfrm>
        </p:spPr>
        <p:txBody>
          <a:bodyPr>
            <a:noAutofit/>
          </a:bodyPr>
          <a:lstStyle/>
          <a:p>
            <a:r>
              <a:rPr lang="en-US" sz="4000"/>
              <a:t>How to help the customer in the choice</a:t>
            </a:r>
          </a:p>
        </p:txBody>
      </p:sp>
      <p:pic>
        <p:nvPicPr>
          <p:cNvPr id="4" name="Picture 3">
            <a:extLst>
              <a:ext uri="{FF2B5EF4-FFF2-40B4-BE49-F238E27FC236}">
                <a16:creationId xmlns:a16="http://schemas.microsoft.com/office/drawing/2014/main" id="{EC9F6CA7-B52D-EB50-965E-D486B407E382}"/>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365738" y="881416"/>
            <a:ext cx="9128760" cy="5897647"/>
          </a:xfrm>
          <a:prstGeom prst="rect">
            <a:avLst/>
          </a:prstGeom>
        </p:spPr>
      </p:pic>
      <p:pic>
        <p:nvPicPr>
          <p:cNvPr id="3" name="Picture 2" descr="John Travolta Meme GIFs | Tenor">
            <a:extLst>
              <a:ext uri="{FF2B5EF4-FFF2-40B4-BE49-F238E27FC236}">
                <a16:creationId xmlns:a16="http://schemas.microsoft.com/office/drawing/2014/main" id="{E268CB80-8830-7642-70DB-72BC443D9CE8}"/>
              </a:ext>
            </a:extLst>
          </p:cNvPr>
          <p:cNvPicPr>
            <a:picLocks noChangeAspect="1"/>
          </p:cNvPicPr>
          <p:nvPr/>
        </p:nvPicPr>
        <p:blipFill>
          <a:blip r:embed="rId3"/>
          <a:stretch>
            <a:fillRect/>
          </a:stretch>
        </p:blipFill>
        <p:spPr>
          <a:xfrm>
            <a:off x="9225204" y="982724"/>
            <a:ext cx="2538588" cy="2446276"/>
          </a:xfrm>
          <a:prstGeom prst="rect">
            <a:avLst/>
          </a:prstGeom>
        </p:spPr>
      </p:pic>
    </p:spTree>
    <p:extLst>
      <p:ext uri="{BB962C8B-B14F-4D97-AF65-F5344CB8AC3E}">
        <p14:creationId xmlns:p14="http://schemas.microsoft.com/office/powerpoint/2010/main" val="16775566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3B188A-C3E6-8238-853D-4551990EA09A}"/>
            </a:ext>
          </a:extLst>
        </p:cNvPr>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DAB6EC71-69E3-E8E1-013D-E5D81A98C494}"/>
              </a:ext>
            </a:extLst>
          </p:cNvPr>
          <p:cNvSpPr/>
          <p:nvPr/>
        </p:nvSpPr>
        <p:spPr bwMode="auto">
          <a:xfrm>
            <a:off x="4220631" y="2708755"/>
            <a:ext cx="2316737" cy="2373018"/>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0" name="Group 79">
            <a:extLst>
              <a:ext uri="{FF2B5EF4-FFF2-40B4-BE49-F238E27FC236}">
                <a16:creationId xmlns:a16="http://schemas.microsoft.com/office/drawing/2014/main" id="{164611A7-D635-34EF-784B-1DB11FA7123C}"/>
              </a:ext>
            </a:extLst>
          </p:cNvPr>
          <p:cNvGrpSpPr/>
          <p:nvPr/>
        </p:nvGrpSpPr>
        <p:grpSpPr>
          <a:xfrm>
            <a:off x="5084209" y="2915448"/>
            <a:ext cx="589580" cy="689253"/>
            <a:chOff x="5225756" y="3078294"/>
            <a:chExt cx="601487" cy="703174"/>
          </a:xfrm>
        </p:grpSpPr>
        <p:sp>
          <p:nvSpPr>
            <p:cNvPr id="82" name="Title 1">
              <a:extLst>
                <a:ext uri="{FF2B5EF4-FFF2-40B4-BE49-F238E27FC236}">
                  <a16:creationId xmlns:a16="http://schemas.microsoft.com/office/drawing/2014/main" id="{F7E5A47B-82AB-2A3D-305D-BB409C85C37B}"/>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B7C0AB8D-C337-4AA2-348C-89EBBB3B75B6}"/>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plug" title="Icon of a power plug showing an A to B connection">
              <a:extLst>
                <a:ext uri="{FF2B5EF4-FFF2-40B4-BE49-F238E27FC236}">
                  <a16:creationId xmlns:a16="http://schemas.microsoft.com/office/drawing/2014/main" id="{905AB253-5230-4061-1D08-763AD35FD7D0}"/>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E4CEB66F-873B-44C9-D617-AB2DC6F2E6D9}"/>
              </a:ext>
            </a:extLst>
          </p:cNvPr>
          <p:cNvGrpSpPr/>
          <p:nvPr/>
        </p:nvGrpSpPr>
        <p:grpSpPr>
          <a:xfrm>
            <a:off x="4283704" y="3877453"/>
            <a:ext cx="1088476" cy="1099165"/>
            <a:chOff x="4871241" y="3960671"/>
            <a:chExt cx="1110459" cy="1121365"/>
          </a:xfrm>
        </p:grpSpPr>
        <p:sp>
          <p:nvSpPr>
            <p:cNvPr id="86" name="Title 1">
              <a:extLst>
                <a:ext uri="{FF2B5EF4-FFF2-40B4-BE49-F238E27FC236}">
                  <a16:creationId xmlns:a16="http://schemas.microsoft.com/office/drawing/2014/main" id="{6E601EF4-1430-B2ED-44F5-9271AF4B973C}"/>
                </a:ext>
              </a:extLst>
            </p:cNvPr>
            <p:cNvSpPr txBox="1">
              <a:spLocks/>
            </p:cNvSpPr>
            <p:nvPr/>
          </p:nvSpPr>
          <p:spPr>
            <a:xfrm>
              <a:off x="4871241" y="4835813"/>
              <a:ext cx="1110459" cy="24622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B5AC7BD9-1D1D-315A-D0E1-B263974E5924}"/>
                </a:ext>
              </a:extLst>
            </p:cNvPr>
            <p:cNvGrpSpPr/>
            <p:nvPr/>
          </p:nvGrpSpPr>
          <p:grpSpPr>
            <a:xfrm>
              <a:off x="5125453" y="3960671"/>
              <a:ext cx="601487" cy="826287"/>
              <a:chOff x="5175257" y="3960671"/>
              <a:chExt cx="601487" cy="826287"/>
            </a:xfrm>
          </p:grpSpPr>
          <p:sp>
            <p:nvSpPr>
              <p:cNvPr id="88" name="Title 1">
                <a:extLst>
                  <a:ext uri="{FF2B5EF4-FFF2-40B4-BE49-F238E27FC236}">
                    <a16:creationId xmlns:a16="http://schemas.microsoft.com/office/drawing/2014/main" id="{1A8AA0DE-CDF8-356A-70FA-D9C5DD779581}"/>
                  </a:ext>
                </a:extLst>
              </p:cNvPr>
              <p:cNvSpPr txBox="1">
                <a:spLocks/>
              </p:cNvSpPr>
              <p:nvPr/>
            </p:nvSpPr>
            <p:spPr>
              <a:xfrm>
                <a:off x="5175257" y="3960671"/>
                <a:ext cx="601487" cy="2462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7BA16122-D3B0-DBCD-C53B-4F8BA2E1AF8F}"/>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0" name="remote" title="Icon of a remote control">
                <a:extLst>
                  <a:ext uri="{FF2B5EF4-FFF2-40B4-BE49-F238E27FC236}">
                    <a16:creationId xmlns:a16="http://schemas.microsoft.com/office/drawing/2014/main" id="{00FCC924-A383-F660-7CA9-CE268954C813}"/>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77FEA3E9-EB2B-495A-0B97-8788351435AA}"/>
              </a:ext>
            </a:extLst>
          </p:cNvPr>
          <p:cNvGrpSpPr/>
          <p:nvPr/>
        </p:nvGrpSpPr>
        <p:grpSpPr>
          <a:xfrm>
            <a:off x="5635534" y="3996963"/>
            <a:ext cx="589580" cy="689253"/>
            <a:chOff x="6300176" y="4082594"/>
            <a:chExt cx="601487" cy="703174"/>
          </a:xfrm>
        </p:grpSpPr>
        <p:sp>
          <p:nvSpPr>
            <p:cNvPr id="92" name="Title 1">
              <a:extLst>
                <a:ext uri="{FF2B5EF4-FFF2-40B4-BE49-F238E27FC236}">
                  <a16:creationId xmlns:a16="http://schemas.microsoft.com/office/drawing/2014/main" id="{AFAC9536-F16F-20F4-F67C-B25AC3E9DDEB}"/>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4358705C-17D2-1414-B13F-E5D0BFF10EFB}"/>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Calendar" title="Icon of a calendar">
              <a:extLst>
                <a:ext uri="{FF2B5EF4-FFF2-40B4-BE49-F238E27FC236}">
                  <a16:creationId xmlns:a16="http://schemas.microsoft.com/office/drawing/2014/main" id="{81EDAFFF-4130-C85F-9502-939FC6E5F02C}"/>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6" name="Connector: Elbow 95">
            <a:extLst>
              <a:ext uri="{FF2B5EF4-FFF2-40B4-BE49-F238E27FC236}">
                <a16:creationId xmlns:a16="http://schemas.microsoft.com/office/drawing/2014/main" id="{36FE7291-5F19-8746-FB34-63D463B908F0}"/>
              </a:ext>
            </a:extLst>
          </p:cNvPr>
          <p:cNvCxnSpPr>
            <a:stCxn id="89" idx="3"/>
            <a:endCxn id="83" idx="2"/>
          </p:cNvCxnSpPr>
          <p:nvPr/>
        </p:nvCxnSpPr>
        <p:spPr>
          <a:xfrm flipV="1">
            <a:off x="5089454" y="3604702"/>
            <a:ext cx="179259" cy="82117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833676F8-AC2B-3D3B-17FD-8636861CFF22}"/>
              </a:ext>
            </a:extLst>
          </p:cNvPr>
          <p:cNvCxnSpPr>
            <a:cxnSpLocks/>
            <a:stCxn id="93" idx="1"/>
            <a:endCxn id="83" idx="2"/>
          </p:cNvCxnSpPr>
          <p:nvPr/>
        </p:nvCxnSpPr>
        <p:spPr>
          <a:xfrm rot="10800000">
            <a:off x="5489818" y="3604701"/>
            <a:ext cx="179259" cy="82000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0D3D942A-B2E2-65EF-9264-5525EA1FD163}"/>
              </a:ext>
            </a:extLst>
          </p:cNvPr>
          <p:cNvGrpSpPr/>
          <p:nvPr/>
        </p:nvGrpSpPr>
        <p:grpSpPr>
          <a:xfrm>
            <a:off x="5675635" y="4851567"/>
            <a:ext cx="523026" cy="687695"/>
            <a:chOff x="8440124" y="4245798"/>
            <a:chExt cx="533589" cy="701585"/>
          </a:xfrm>
        </p:grpSpPr>
        <p:grpSp>
          <p:nvGrpSpPr>
            <p:cNvPr id="99" name="Group 98">
              <a:extLst>
                <a:ext uri="{FF2B5EF4-FFF2-40B4-BE49-F238E27FC236}">
                  <a16:creationId xmlns:a16="http://schemas.microsoft.com/office/drawing/2014/main" id="{3D65AD1A-938D-B078-435E-000048A43D6E}"/>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9D234FFD-2230-2226-BEB5-33DF3474BBD5}"/>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2" name="Rectangle: Rounded Corners 101">
                <a:extLst>
                  <a:ext uri="{FF2B5EF4-FFF2-40B4-BE49-F238E27FC236}">
                    <a16:creationId xmlns:a16="http://schemas.microsoft.com/office/drawing/2014/main" id="{DB32569A-91EB-7C06-F3F7-D4E2F146C7E8}"/>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EC64C9CF-9D0E-6AA1-26F6-4CE0E34CF883}"/>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0" name="Title 1">
              <a:extLst>
                <a:ext uri="{FF2B5EF4-FFF2-40B4-BE49-F238E27FC236}">
                  <a16:creationId xmlns:a16="http://schemas.microsoft.com/office/drawing/2014/main" id="{AED0C068-EEC6-EBDC-B608-94042A6B7E25}"/>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74B4EA7B-4C5A-DACE-0795-88E5C582DD20}"/>
              </a:ext>
            </a:extLst>
          </p:cNvPr>
          <p:cNvGrpSpPr/>
          <p:nvPr/>
        </p:nvGrpSpPr>
        <p:grpSpPr>
          <a:xfrm>
            <a:off x="5944530" y="5249366"/>
            <a:ext cx="523026" cy="523026"/>
            <a:chOff x="9475351" y="4318420"/>
            <a:chExt cx="533589" cy="533589"/>
          </a:xfrm>
        </p:grpSpPr>
        <p:sp>
          <p:nvSpPr>
            <p:cNvPr id="105" name="Rectangle: Rounded Corners 104">
              <a:extLst>
                <a:ext uri="{FF2B5EF4-FFF2-40B4-BE49-F238E27FC236}">
                  <a16:creationId xmlns:a16="http://schemas.microsoft.com/office/drawing/2014/main" id="{A6AAF679-B25B-20A5-933E-C86B91F0489F}"/>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6" name="Rectangle: Rounded Corners 105">
              <a:extLst>
                <a:ext uri="{FF2B5EF4-FFF2-40B4-BE49-F238E27FC236}">
                  <a16:creationId xmlns:a16="http://schemas.microsoft.com/office/drawing/2014/main" id="{68E7268B-9C3D-4CD1-3C03-A030F5650C24}"/>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8981E89B-A0C1-0FEE-F7D3-7EB901B5FAF3}"/>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A33607D8-D4AF-4205-2611-F2A5ABED57BE}"/>
              </a:ext>
            </a:extLst>
          </p:cNvPr>
          <p:cNvGrpSpPr/>
          <p:nvPr/>
        </p:nvGrpSpPr>
        <p:grpSpPr>
          <a:xfrm>
            <a:off x="6277517" y="5432642"/>
            <a:ext cx="523026" cy="523026"/>
            <a:chOff x="9475351" y="4318420"/>
            <a:chExt cx="533589" cy="533589"/>
          </a:xfrm>
        </p:grpSpPr>
        <p:sp>
          <p:nvSpPr>
            <p:cNvPr id="109" name="Rectangle: Rounded Corners 108">
              <a:extLst>
                <a:ext uri="{FF2B5EF4-FFF2-40B4-BE49-F238E27FC236}">
                  <a16:creationId xmlns:a16="http://schemas.microsoft.com/office/drawing/2014/main" id="{4660F37B-27F6-A7F6-A5C4-A76A14D2A73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0" name="Rectangle: Rounded Corners 109">
              <a:extLst>
                <a:ext uri="{FF2B5EF4-FFF2-40B4-BE49-F238E27FC236}">
                  <a16:creationId xmlns:a16="http://schemas.microsoft.com/office/drawing/2014/main" id="{6F647C0B-66D8-1F58-FB94-58209066E044}"/>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C0B4A5DC-7DBC-E07E-C9DC-9F84654A5289}"/>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12" name="Connector: Elbow 111">
            <a:extLst>
              <a:ext uri="{FF2B5EF4-FFF2-40B4-BE49-F238E27FC236}">
                <a16:creationId xmlns:a16="http://schemas.microsoft.com/office/drawing/2014/main" id="{4729C969-CC90-A81A-481F-CD794CC36644}"/>
              </a:ext>
            </a:extLst>
          </p:cNvPr>
          <p:cNvCxnSpPr>
            <a:stCxn id="83" idx="3"/>
            <a:endCxn id="105" idx="0"/>
          </p:cNvCxnSpPr>
          <p:nvPr/>
        </p:nvCxnSpPr>
        <p:spPr>
          <a:xfrm>
            <a:off x="5640777" y="3343189"/>
            <a:ext cx="717038" cy="190617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AA150FD2-B5A8-3491-B6E2-D586DAA1591F}"/>
              </a:ext>
            </a:extLst>
          </p:cNvPr>
          <p:cNvSpPr txBox="1">
            <a:spLocks/>
          </p:cNvSpPr>
          <p:nvPr/>
        </p:nvSpPr>
        <p:spPr>
          <a:xfrm>
            <a:off x="4220632" y="2516357"/>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 Plane</a:t>
            </a:r>
          </a:p>
        </p:txBody>
      </p:sp>
      <p:sp>
        <p:nvSpPr>
          <p:cNvPr id="114" name="Rectangle: Rounded Corners 113">
            <a:extLst>
              <a:ext uri="{FF2B5EF4-FFF2-40B4-BE49-F238E27FC236}">
                <a16:creationId xmlns:a16="http://schemas.microsoft.com/office/drawing/2014/main" id="{FB7FA2F8-1345-FDB9-A08B-FFACAAC6E268}"/>
              </a:ext>
            </a:extLst>
          </p:cNvPr>
          <p:cNvSpPr/>
          <p:nvPr/>
        </p:nvSpPr>
        <p:spPr bwMode="auto">
          <a:xfrm>
            <a:off x="7852279" y="1435573"/>
            <a:ext cx="2515386" cy="2273194"/>
          </a:xfrm>
          <a:prstGeom prst="roundRect">
            <a:avLst>
              <a:gd name="adj" fmla="val 3125"/>
            </a:avLst>
          </a:prstGeom>
          <a:solidFill>
            <a:schemeClr val="bg1">
              <a:alpha val="2000"/>
            </a:schemeClr>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5" name="Title 1">
            <a:extLst>
              <a:ext uri="{FF2B5EF4-FFF2-40B4-BE49-F238E27FC236}">
                <a16:creationId xmlns:a16="http://schemas.microsoft.com/office/drawing/2014/main" id="{EDE31689-E3BC-DC46-E8AA-36F1AFFDD7D2}"/>
              </a:ext>
            </a:extLst>
          </p:cNvPr>
          <p:cNvSpPr txBox="1">
            <a:spLocks/>
          </p:cNvSpPr>
          <p:nvPr/>
        </p:nvSpPr>
        <p:spPr>
          <a:xfrm>
            <a:off x="7852279" y="1243175"/>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20" name="Rectangle 119">
            <a:extLst>
              <a:ext uri="{FF2B5EF4-FFF2-40B4-BE49-F238E27FC236}">
                <a16:creationId xmlns:a16="http://schemas.microsoft.com/office/drawing/2014/main" id="{9C636377-3F14-34F2-6A08-61E631B20C98}"/>
              </a:ext>
            </a:extLst>
          </p:cNvPr>
          <p:cNvSpPr/>
          <p:nvPr/>
        </p:nvSpPr>
        <p:spPr bwMode="auto">
          <a:xfrm>
            <a:off x="8702509" y="1729267"/>
            <a:ext cx="140179" cy="15717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2EFF4C72-A65D-B615-36A3-2E4BC4504774}"/>
              </a:ext>
            </a:extLst>
          </p:cNvPr>
          <p:cNvSpPr/>
          <p:nvPr/>
        </p:nvSpPr>
        <p:spPr bwMode="auto">
          <a:xfrm>
            <a:off x="8397370" y="2027325"/>
            <a:ext cx="140179" cy="157170"/>
          </a:xfrm>
          <a:prstGeom prst="rect">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2" name="Group 121">
            <a:extLst>
              <a:ext uri="{FF2B5EF4-FFF2-40B4-BE49-F238E27FC236}">
                <a16:creationId xmlns:a16="http://schemas.microsoft.com/office/drawing/2014/main" id="{CDF404B6-4AE9-FA94-A77B-DB9834F90197}"/>
              </a:ext>
            </a:extLst>
          </p:cNvPr>
          <p:cNvGrpSpPr/>
          <p:nvPr/>
        </p:nvGrpSpPr>
        <p:grpSpPr>
          <a:xfrm>
            <a:off x="9306165" y="1526678"/>
            <a:ext cx="589580" cy="689253"/>
            <a:chOff x="9860544" y="1556518"/>
            <a:chExt cx="601487" cy="703174"/>
          </a:xfrm>
        </p:grpSpPr>
        <p:sp>
          <p:nvSpPr>
            <p:cNvPr id="123" name="Rectangle: Rounded Corners 122">
              <a:extLst>
                <a:ext uri="{FF2B5EF4-FFF2-40B4-BE49-F238E27FC236}">
                  <a16:creationId xmlns:a16="http://schemas.microsoft.com/office/drawing/2014/main" id="{C6296F00-AAB1-52ED-11C5-8E6FC859C367}"/>
                </a:ext>
              </a:extLst>
            </p:cNvPr>
            <p:cNvSpPr/>
            <p:nvPr/>
          </p:nvSpPr>
          <p:spPr bwMode="auto">
            <a:xfrm>
              <a:off x="9894764" y="1726103"/>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24" name="Move_E7C2" title="Icon of four arrows pointing away from eachother">
              <a:extLst>
                <a:ext uri="{FF2B5EF4-FFF2-40B4-BE49-F238E27FC236}">
                  <a16:creationId xmlns:a16="http://schemas.microsoft.com/office/drawing/2014/main" id="{1D3673CB-DBAE-02B9-AA78-4830A2C97846}"/>
                </a:ext>
              </a:extLst>
            </p:cNvPr>
            <p:cNvSpPr>
              <a:spLocks noChangeAspect="1" noEditPoints="1"/>
            </p:cNvSpPr>
            <p:nvPr/>
          </p:nvSpPr>
          <p:spPr bwMode="auto">
            <a:xfrm>
              <a:off x="9998469" y="1829768"/>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25" name="Title 1">
              <a:extLst>
                <a:ext uri="{FF2B5EF4-FFF2-40B4-BE49-F238E27FC236}">
                  <a16:creationId xmlns:a16="http://schemas.microsoft.com/office/drawing/2014/main" id="{DF942402-21D7-8277-8159-5A8AC4A66ECF}"/>
                </a:ext>
              </a:extLst>
            </p:cNvPr>
            <p:cNvSpPr txBox="1">
              <a:spLocks/>
            </p:cNvSpPr>
            <p:nvPr/>
          </p:nvSpPr>
          <p:spPr>
            <a:xfrm>
              <a:off x="9860544" y="155651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126" name="Group 125">
            <a:extLst>
              <a:ext uri="{FF2B5EF4-FFF2-40B4-BE49-F238E27FC236}">
                <a16:creationId xmlns:a16="http://schemas.microsoft.com/office/drawing/2014/main" id="{75071B44-8F9C-D18A-DE46-C0F99038E0DB}"/>
              </a:ext>
            </a:extLst>
          </p:cNvPr>
          <p:cNvGrpSpPr/>
          <p:nvPr/>
        </p:nvGrpSpPr>
        <p:grpSpPr>
          <a:xfrm>
            <a:off x="8099891" y="2708104"/>
            <a:ext cx="2020158" cy="705727"/>
            <a:chOff x="8629910" y="2761807"/>
            <a:chExt cx="2060959" cy="719981"/>
          </a:xfrm>
        </p:grpSpPr>
        <p:sp>
          <p:nvSpPr>
            <p:cNvPr id="129" name="Rectangle: Rounded Corners 128">
              <a:extLst>
                <a:ext uri="{FF2B5EF4-FFF2-40B4-BE49-F238E27FC236}">
                  <a16:creationId xmlns:a16="http://schemas.microsoft.com/office/drawing/2014/main" id="{94625981-DA82-7755-A8E8-0D5131803352}"/>
                </a:ext>
              </a:extLst>
            </p:cNvPr>
            <p:cNvSpPr/>
            <p:nvPr/>
          </p:nvSpPr>
          <p:spPr bwMode="auto">
            <a:xfrm>
              <a:off x="8629910"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0" name="Rectangle: Rounded Corners 129">
              <a:extLst>
                <a:ext uri="{FF2B5EF4-FFF2-40B4-BE49-F238E27FC236}">
                  <a16:creationId xmlns:a16="http://schemas.microsoft.com/office/drawing/2014/main" id="{537FC5A0-09EC-91A2-02A3-B5BC43862BDB}"/>
                </a:ext>
              </a:extLst>
            </p:cNvPr>
            <p:cNvSpPr/>
            <p:nvPr/>
          </p:nvSpPr>
          <p:spPr bwMode="auto">
            <a:xfrm>
              <a:off x="9722713" y="2935029"/>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1" name="Title 1">
              <a:extLst>
                <a:ext uri="{FF2B5EF4-FFF2-40B4-BE49-F238E27FC236}">
                  <a16:creationId xmlns:a16="http://schemas.microsoft.com/office/drawing/2014/main" id="{E330A19E-16C0-673F-A542-98161C73D86A}"/>
                </a:ext>
              </a:extLst>
            </p:cNvPr>
            <p:cNvSpPr txBox="1">
              <a:spLocks/>
            </p:cNvSpPr>
            <p:nvPr/>
          </p:nvSpPr>
          <p:spPr>
            <a:xfrm>
              <a:off x="8629910"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2" name="Title 1">
              <a:extLst>
                <a:ext uri="{FF2B5EF4-FFF2-40B4-BE49-F238E27FC236}">
                  <a16:creationId xmlns:a16="http://schemas.microsoft.com/office/drawing/2014/main" id="{42CF5240-A88D-AD72-E478-675A24F2DA0F}"/>
                </a:ext>
              </a:extLst>
            </p:cNvPr>
            <p:cNvSpPr txBox="1">
              <a:spLocks/>
            </p:cNvSpPr>
            <p:nvPr/>
          </p:nvSpPr>
          <p:spPr>
            <a:xfrm>
              <a:off x="9722713" y="2761807"/>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33" name="Title 1">
              <a:extLst>
                <a:ext uri="{FF2B5EF4-FFF2-40B4-BE49-F238E27FC236}">
                  <a16:creationId xmlns:a16="http://schemas.microsoft.com/office/drawing/2014/main" id="{C1C714C3-6741-46DC-1C2E-A1AF6072E135}"/>
                </a:ext>
              </a:extLst>
            </p:cNvPr>
            <p:cNvSpPr txBox="1">
              <a:spLocks/>
            </p:cNvSpPr>
            <p:nvPr/>
          </p:nvSpPr>
          <p:spPr>
            <a:xfrm>
              <a:off x="8813245" y="29878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34" name="Title 1">
              <a:extLst>
                <a:ext uri="{FF2B5EF4-FFF2-40B4-BE49-F238E27FC236}">
                  <a16:creationId xmlns:a16="http://schemas.microsoft.com/office/drawing/2014/main" id="{40154EC2-3409-9DA7-FFCB-2AED0D8A6B02}"/>
                </a:ext>
              </a:extLst>
            </p:cNvPr>
            <p:cNvSpPr txBox="1">
              <a:spLocks/>
            </p:cNvSpPr>
            <p:nvPr/>
          </p:nvSpPr>
          <p:spPr>
            <a:xfrm>
              <a:off x="9906048" y="2987881"/>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35" name="Group 134">
              <a:extLst>
                <a:ext uri="{FF2B5EF4-FFF2-40B4-BE49-F238E27FC236}">
                  <a16:creationId xmlns:a16="http://schemas.microsoft.com/office/drawing/2014/main" id="{1F58313D-4123-59A4-1252-5570D48AC370}"/>
                </a:ext>
              </a:extLst>
            </p:cNvPr>
            <p:cNvGrpSpPr/>
            <p:nvPr/>
          </p:nvGrpSpPr>
          <p:grpSpPr>
            <a:xfrm>
              <a:off x="8776968" y="3171978"/>
              <a:ext cx="674040" cy="200439"/>
              <a:chOff x="8773830" y="4177977"/>
              <a:chExt cx="757312" cy="225202"/>
            </a:xfrm>
          </p:grpSpPr>
          <p:sp>
            <p:nvSpPr>
              <p:cNvPr id="140" name="Freeform: Shape 139">
                <a:extLst>
                  <a:ext uri="{FF2B5EF4-FFF2-40B4-BE49-F238E27FC236}">
                    <a16:creationId xmlns:a16="http://schemas.microsoft.com/office/drawing/2014/main" id="{6E6935A2-3843-653A-24D9-5DD8FA1E9ECA}"/>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79C90B0E-E220-ABE3-AD5D-572C606F965D}"/>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60B46BA-4D58-0D67-C9EF-FF5EFA59D289}"/>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6" name="Group 135">
              <a:extLst>
                <a:ext uri="{FF2B5EF4-FFF2-40B4-BE49-F238E27FC236}">
                  <a16:creationId xmlns:a16="http://schemas.microsoft.com/office/drawing/2014/main" id="{A58FC035-4529-4476-CE13-DB943C3C9039}"/>
                </a:ext>
              </a:extLst>
            </p:cNvPr>
            <p:cNvGrpSpPr/>
            <p:nvPr/>
          </p:nvGrpSpPr>
          <p:grpSpPr>
            <a:xfrm>
              <a:off x="9869771" y="3171978"/>
              <a:ext cx="674040" cy="200439"/>
              <a:chOff x="8773830" y="4177977"/>
              <a:chExt cx="757312" cy="225202"/>
            </a:xfrm>
          </p:grpSpPr>
          <p:sp>
            <p:nvSpPr>
              <p:cNvPr id="137" name="Freeform: Shape 136">
                <a:extLst>
                  <a:ext uri="{FF2B5EF4-FFF2-40B4-BE49-F238E27FC236}">
                    <a16:creationId xmlns:a16="http://schemas.microsoft.com/office/drawing/2014/main" id="{55E648BE-5197-F049-B129-795A5B7ED43B}"/>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3A300FC5-2133-132C-4D12-0B72BE2B9BD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9AB31B95-9AFF-7F53-AA7B-F3F311C5423C}"/>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47" name="Rectangle: Rounded Corners 146">
            <a:extLst>
              <a:ext uri="{FF2B5EF4-FFF2-40B4-BE49-F238E27FC236}">
                <a16:creationId xmlns:a16="http://schemas.microsoft.com/office/drawing/2014/main" id="{7B2B0D1B-ADAC-0E34-0413-4DDB3E7C3E69}"/>
              </a:ext>
            </a:extLst>
          </p:cNvPr>
          <p:cNvSpPr/>
          <p:nvPr/>
        </p:nvSpPr>
        <p:spPr bwMode="auto">
          <a:xfrm>
            <a:off x="7852279" y="4285554"/>
            <a:ext cx="2515386" cy="2273194"/>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48" name="Title 1">
            <a:extLst>
              <a:ext uri="{FF2B5EF4-FFF2-40B4-BE49-F238E27FC236}">
                <a16:creationId xmlns:a16="http://schemas.microsoft.com/office/drawing/2014/main" id="{D89A38CE-AC00-E8F6-7CB3-94F32BDDBA8E}"/>
              </a:ext>
            </a:extLst>
          </p:cNvPr>
          <p:cNvSpPr txBox="1">
            <a:spLocks/>
          </p:cNvSpPr>
          <p:nvPr/>
        </p:nvSpPr>
        <p:spPr>
          <a:xfrm>
            <a:off x="7852279" y="4093155"/>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Worker node</a:t>
            </a:r>
          </a:p>
        </p:txBody>
      </p:sp>
      <p:sp>
        <p:nvSpPr>
          <p:cNvPr id="153" name="Rectangle 152">
            <a:extLst>
              <a:ext uri="{FF2B5EF4-FFF2-40B4-BE49-F238E27FC236}">
                <a16:creationId xmlns:a16="http://schemas.microsoft.com/office/drawing/2014/main" id="{31C742F1-9B70-B0F0-4B95-D9FD09A23623}"/>
              </a:ext>
            </a:extLst>
          </p:cNvPr>
          <p:cNvSpPr/>
          <p:nvPr/>
        </p:nvSpPr>
        <p:spPr bwMode="auto">
          <a:xfrm>
            <a:off x="8702509" y="4579246"/>
            <a:ext cx="140179" cy="157170"/>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65AF03DB-15CC-EA21-67F6-109A5DE91B7C}"/>
              </a:ext>
            </a:extLst>
          </p:cNvPr>
          <p:cNvSpPr/>
          <p:nvPr/>
        </p:nvSpPr>
        <p:spPr bwMode="auto">
          <a:xfrm>
            <a:off x="8397370" y="4877306"/>
            <a:ext cx="140179" cy="157170"/>
          </a:xfrm>
          <a:prstGeom prst="rect">
            <a:avLst/>
          </a:prstGeom>
          <a:solidFill>
            <a:srgbClr val="F9FAF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4C291803-0E1E-CF0C-E301-A7374F0D887F}"/>
              </a:ext>
            </a:extLst>
          </p:cNvPr>
          <p:cNvGrpSpPr/>
          <p:nvPr/>
        </p:nvGrpSpPr>
        <p:grpSpPr>
          <a:xfrm>
            <a:off x="9306165" y="4376657"/>
            <a:ext cx="589580" cy="689253"/>
            <a:chOff x="9860544" y="4464059"/>
            <a:chExt cx="601487" cy="703174"/>
          </a:xfrm>
        </p:grpSpPr>
        <p:sp>
          <p:nvSpPr>
            <p:cNvPr id="156" name="Rectangle: Rounded Corners 155">
              <a:extLst>
                <a:ext uri="{FF2B5EF4-FFF2-40B4-BE49-F238E27FC236}">
                  <a16:creationId xmlns:a16="http://schemas.microsoft.com/office/drawing/2014/main" id="{D83EE2AF-A593-57AC-EC4A-D9FF4F7D6C6A}"/>
                </a:ext>
              </a:extLst>
            </p:cNvPr>
            <p:cNvSpPr/>
            <p:nvPr/>
          </p:nvSpPr>
          <p:spPr bwMode="auto">
            <a:xfrm>
              <a:off x="9894764" y="4633644"/>
              <a:ext cx="533589" cy="533589"/>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7" name="Move_E7C2" title="Icon of four arrows pointing away from eachother">
              <a:extLst>
                <a:ext uri="{FF2B5EF4-FFF2-40B4-BE49-F238E27FC236}">
                  <a16:creationId xmlns:a16="http://schemas.microsoft.com/office/drawing/2014/main" id="{6D9BD325-C0B3-F5D5-E58C-4AFBF61F1288}"/>
                </a:ext>
              </a:extLst>
            </p:cNvPr>
            <p:cNvSpPr>
              <a:spLocks noChangeAspect="1" noEditPoints="1"/>
            </p:cNvSpPr>
            <p:nvPr/>
          </p:nvSpPr>
          <p:spPr bwMode="auto">
            <a:xfrm>
              <a:off x="9998469" y="4737309"/>
              <a:ext cx="326178" cy="326259"/>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2700" cap="sq">
              <a:solidFill>
                <a:srgbClr val="0078D4"/>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58" name="Title 1">
              <a:extLst>
                <a:ext uri="{FF2B5EF4-FFF2-40B4-BE49-F238E27FC236}">
                  <a16:creationId xmlns:a16="http://schemas.microsoft.com/office/drawing/2014/main" id="{25F3CBC3-3482-96B3-20B1-EC81FE2E846B}"/>
                </a:ext>
              </a:extLst>
            </p:cNvPr>
            <p:cNvSpPr txBox="1">
              <a:spLocks/>
            </p:cNvSpPr>
            <p:nvPr/>
          </p:nvSpPr>
          <p:spPr>
            <a:xfrm>
              <a:off x="9860544" y="4464059"/>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err="1">
                  <a:ln w="3175">
                    <a:noFill/>
                  </a:ln>
                  <a:solidFill>
                    <a:srgbClr val="000000"/>
                  </a:solidFill>
                  <a:effectLst/>
                  <a:uLnTx/>
                  <a:uFillTx/>
                  <a:latin typeface="Segoe UI Semibold" panose="020B0702040204020203" pitchFamily="34" charset="0"/>
                  <a:ea typeface="+mn-ea"/>
                  <a:cs typeface="Segoe UI Semibold" panose="020B0702040204020203" pitchFamily="34" charset="0"/>
                </a:rPr>
                <a:t>kube</a:t>
              </a: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-proxy</a:t>
              </a:r>
            </a:p>
          </p:txBody>
        </p:sp>
      </p:grpSp>
      <p:grpSp>
        <p:nvGrpSpPr>
          <p:cNvPr id="159" name="Group 158">
            <a:extLst>
              <a:ext uri="{FF2B5EF4-FFF2-40B4-BE49-F238E27FC236}">
                <a16:creationId xmlns:a16="http://schemas.microsoft.com/office/drawing/2014/main" id="{FB12C082-7FB8-EAA0-B1B5-2A022C939D7A}"/>
              </a:ext>
            </a:extLst>
          </p:cNvPr>
          <p:cNvGrpSpPr/>
          <p:nvPr/>
        </p:nvGrpSpPr>
        <p:grpSpPr>
          <a:xfrm>
            <a:off x="8099891" y="5558084"/>
            <a:ext cx="2020158" cy="705727"/>
            <a:chOff x="8629910" y="5669348"/>
            <a:chExt cx="2060959" cy="719981"/>
          </a:xfrm>
        </p:grpSpPr>
        <p:sp>
          <p:nvSpPr>
            <p:cNvPr id="162" name="Rectangle: Rounded Corners 161">
              <a:extLst>
                <a:ext uri="{FF2B5EF4-FFF2-40B4-BE49-F238E27FC236}">
                  <a16:creationId xmlns:a16="http://schemas.microsoft.com/office/drawing/2014/main" id="{69348274-6327-0963-A356-258F59902A35}"/>
                </a:ext>
              </a:extLst>
            </p:cNvPr>
            <p:cNvSpPr/>
            <p:nvPr/>
          </p:nvSpPr>
          <p:spPr bwMode="auto">
            <a:xfrm>
              <a:off x="8629910"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3" name="Rectangle: Rounded Corners 162">
              <a:extLst>
                <a:ext uri="{FF2B5EF4-FFF2-40B4-BE49-F238E27FC236}">
                  <a16:creationId xmlns:a16="http://schemas.microsoft.com/office/drawing/2014/main" id="{1DFD64C8-EA09-58DE-2367-AEAD7183BBD9}"/>
                </a:ext>
              </a:extLst>
            </p:cNvPr>
            <p:cNvSpPr/>
            <p:nvPr/>
          </p:nvSpPr>
          <p:spPr bwMode="auto">
            <a:xfrm>
              <a:off x="9722713" y="5842570"/>
              <a:ext cx="968156" cy="546759"/>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4" name="Title 1">
              <a:extLst>
                <a:ext uri="{FF2B5EF4-FFF2-40B4-BE49-F238E27FC236}">
                  <a16:creationId xmlns:a16="http://schemas.microsoft.com/office/drawing/2014/main" id="{2DDCAA6D-74AD-87E7-EB71-F0233DB1CB26}"/>
                </a:ext>
              </a:extLst>
            </p:cNvPr>
            <p:cNvSpPr txBox="1">
              <a:spLocks/>
            </p:cNvSpPr>
            <p:nvPr/>
          </p:nvSpPr>
          <p:spPr>
            <a:xfrm>
              <a:off x="8629910"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65" name="Title 1">
              <a:extLst>
                <a:ext uri="{FF2B5EF4-FFF2-40B4-BE49-F238E27FC236}">
                  <a16:creationId xmlns:a16="http://schemas.microsoft.com/office/drawing/2014/main" id="{305D2FA9-ADC5-89B7-DC11-A053F1131D70}"/>
                </a:ext>
              </a:extLst>
            </p:cNvPr>
            <p:cNvSpPr txBox="1">
              <a:spLocks/>
            </p:cNvSpPr>
            <p:nvPr/>
          </p:nvSpPr>
          <p:spPr>
            <a:xfrm>
              <a:off x="9722713" y="5669348"/>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Pod</a:t>
              </a:r>
            </a:p>
          </p:txBody>
        </p:sp>
        <p:sp>
          <p:nvSpPr>
            <p:cNvPr id="166" name="Title 1">
              <a:extLst>
                <a:ext uri="{FF2B5EF4-FFF2-40B4-BE49-F238E27FC236}">
                  <a16:creationId xmlns:a16="http://schemas.microsoft.com/office/drawing/2014/main" id="{A9DCBD8F-ECCF-CA99-12E7-AA42ED26F47C}"/>
                </a:ext>
              </a:extLst>
            </p:cNvPr>
            <p:cNvSpPr txBox="1">
              <a:spLocks/>
            </p:cNvSpPr>
            <p:nvPr/>
          </p:nvSpPr>
          <p:spPr>
            <a:xfrm>
              <a:off x="8813245" y="589542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sp>
          <p:nvSpPr>
            <p:cNvPr id="167" name="Title 1">
              <a:extLst>
                <a:ext uri="{FF2B5EF4-FFF2-40B4-BE49-F238E27FC236}">
                  <a16:creationId xmlns:a16="http://schemas.microsoft.com/office/drawing/2014/main" id="{2986589C-123D-DAB0-5EEF-51BE0F385A97}"/>
                </a:ext>
              </a:extLst>
            </p:cNvPr>
            <p:cNvSpPr txBox="1">
              <a:spLocks/>
            </p:cNvSpPr>
            <p:nvPr/>
          </p:nvSpPr>
          <p:spPr>
            <a:xfrm>
              <a:off x="9906048" y="5895422"/>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Containers</a:t>
              </a:r>
            </a:p>
          </p:txBody>
        </p:sp>
        <p:grpSp>
          <p:nvGrpSpPr>
            <p:cNvPr id="168" name="Group 167">
              <a:extLst>
                <a:ext uri="{FF2B5EF4-FFF2-40B4-BE49-F238E27FC236}">
                  <a16:creationId xmlns:a16="http://schemas.microsoft.com/office/drawing/2014/main" id="{E22DEF74-CCAB-730F-430F-CEE82EF4EF88}"/>
                </a:ext>
              </a:extLst>
            </p:cNvPr>
            <p:cNvGrpSpPr/>
            <p:nvPr/>
          </p:nvGrpSpPr>
          <p:grpSpPr>
            <a:xfrm>
              <a:off x="8776968" y="6079519"/>
              <a:ext cx="674040" cy="200439"/>
              <a:chOff x="8773830" y="4177977"/>
              <a:chExt cx="757312" cy="225202"/>
            </a:xfrm>
          </p:grpSpPr>
          <p:sp>
            <p:nvSpPr>
              <p:cNvPr id="173" name="Freeform: Shape 172">
                <a:extLst>
                  <a:ext uri="{FF2B5EF4-FFF2-40B4-BE49-F238E27FC236}">
                    <a16:creationId xmlns:a16="http://schemas.microsoft.com/office/drawing/2014/main" id="{C20F4D53-F4CB-FB96-CC56-4C0BAE0217BC}"/>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CAD786BE-1C9B-009E-089F-8E38D93F60F8}"/>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D8FEDDE6-7735-C586-FBB8-D57AFCED0A9D}"/>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69" name="Group 168">
              <a:extLst>
                <a:ext uri="{FF2B5EF4-FFF2-40B4-BE49-F238E27FC236}">
                  <a16:creationId xmlns:a16="http://schemas.microsoft.com/office/drawing/2014/main" id="{0D54BAA4-5FB7-CE39-B029-2C25D5EBAFCF}"/>
                </a:ext>
              </a:extLst>
            </p:cNvPr>
            <p:cNvGrpSpPr/>
            <p:nvPr/>
          </p:nvGrpSpPr>
          <p:grpSpPr>
            <a:xfrm>
              <a:off x="9869771" y="6079519"/>
              <a:ext cx="674040" cy="200439"/>
              <a:chOff x="8773830" y="4177977"/>
              <a:chExt cx="757312" cy="225202"/>
            </a:xfrm>
          </p:grpSpPr>
          <p:sp>
            <p:nvSpPr>
              <p:cNvPr id="170" name="Freeform: Shape 169">
                <a:extLst>
                  <a:ext uri="{FF2B5EF4-FFF2-40B4-BE49-F238E27FC236}">
                    <a16:creationId xmlns:a16="http://schemas.microsoft.com/office/drawing/2014/main" id="{22542276-4757-346E-AEA7-AF7E45013366}"/>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B78D246-23FA-2693-E623-40ACF1E0C384}"/>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5E4D1DCA-EB12-461A-7472-1C263F29BF3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0000"/>
                </a:solidFill>
                <a:prstDash val="solid"/>
                <a:round/>
              </a:ln>
            </p:spPr>
            <p:txBody>
              <a:bodyPr wrap="square">
                <a:noAutofit/>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FFFFFF"/>
                  </a:solidFill>
                  <a:effectLst/>
                  <a:uLnTx/>
                  <a:uFillTx/>
                  <a:latin typeface="Segoe UI"/>
                  <a:ea typeface="+mn-ea"/>
                  <a:cs typeface="+mn-cs"/>
                </a:endParaRPr>
              </a:p>
            </p:txBody>
          </p:sp>
        </p:grpSp>
      </p:grpSp>
      <p:cxnSp>
        <p:nvCxnSpPr>
          <p:cNvPr id="179" name="Connector: Elbow 178">
            <a:extLst>
              <a:ext uri="{FF2B5EF4-FFF2-40B4-BE49-F238E27FC236}">
                <a16:creationId xmlns:a16="http://schemas.microsoft.com/office/drawing/2014/main" id="{60A9A574-4B3F-D914-49F0-0526432C05F7}"/>
              </a:ext>
            </a:extLst>
          </p:cNvPr>
          <p:cNvCxnSpPr>
            <a:cxnSpLocks/>
          </p:cNvCxnSpPr>
          <p:nvPr/>
        </p:nvCxnSpPr>
        <p:spPr>
          <a:xfrm rot="10800000" flipV="1">
            <a:off x="9171060" y="5065910"/>
            <a:ext cx="428756" cy="319800"/>
          </a:xfrm>
          <a:prstGeom prst="bentConnector3">
            <a:avLst>
              <a:gd name="adj1" fmla="val 50000"/>
            </a:avLst>
          </a:prstGeom>
          <a:ln>
            <a:headEnd type="none"/>
            <a:tailEnd type="triangle"/>
          </a:ln>
        </p:spPr>
        <p:style>
          <a:lnRef idx="1">
            <a:schemeClr val="accent6"/>
          </a:lnRef>
          <a:fillRef idx="0">
            <a:schemeClr val="accent6"/>
          </a:fillRef>
          <a:effectRef idx="0">
            <a:schemeClr val="accent6"/>
          </a:effectRef>
          <a:fontRef idx="minor">
            <a:schemeClr val="tx1"/>
          </a:fontRef>
        </p:style>
      </p:cxnSp>
      <p:grpSp>
        <p:nvGrpSpPr>
          <p:cNvPr id="183" name="Group 182">
            <a:extLst>
              <a:ext uri="{FF2B5EF4-FFF2-40B4-BE49-F238E27FC236}">
                <a16:creationId xmlns:a16="http://schemas.microsoft.com/office/drawing/2014/main" id="{2F683F7A-3556-7982-DB5E-51A37AB45B1C}"/>
              </a:ext>
            </a:extLst>
          </p:cNvPr>
          <p:cNvGrpSpPr/>
          <p:nvPr/>
        </p:nvGrpSpPr>
        <p:grpSpPr>
          <a:xfrm>
            <a:off x="10759269" y="1435604"/>
            <a:ext cx="896297" cy="557087"/>
            <a:chOff x="9359918" y="536538"/>
            <a:chExt cx="914400" cy="568338"/>
          </a:xfrm>
        </p:grpSpPr>
        <p:sp>
          <p:nvSpPr>
            <p:cNvPr id="184" name="globe_2" title="Icon of a sphere made of lines">
              <a:extLst>
                <a:ext uri="{FF2B5EF4-FFF2-40B4-BE49-F238E27FC236}">
                  <a16:creationId xmlns:a16="http://schemas.microsoft.com/office/drawing/2014/main" id="{BD8B100F-A553-AC9C-185E-7888ED581A48}"/>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5" name="Title 1">
              <a:extLst>
                <a:ext uri="{FF2B5EF4-FFF2-40B4-BE49-F238E27FC236}">
                  <a16:creationId xmlns:a16="http://schemas.microsoft.com/office/drawing/2014/main" id="{BE9A46D8-E3A1-9FC9-8DFF-2A76510F0CB6}"/>
                </a:ext>
              </a:extLst>
            </p:cNvPr>
            <p:cNvSpPr txBox="1">
              <a:spLocks/>
            </p:cNvSpPr>
            <p:nvPr/>
          </p:nvSpPr>
          <p:spPr>
            <a:xfrm>
              <a:off x="9359918" y="536538"/>
              <a:ext cx="914400" cy="15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5" name="Straight Arrow Connector 4">
            <a:extLst>
              <a:ext uri="{FF2B5EF4-FFF2-40B4-BE49-F238E27FC236}">
                <a16:creationId xmlns:a16="http://schemas.microsoft.com/office/drawing/2014/main" id="{9206DC34-DA13-B619-768D-75F3A1967B35}"/>
              </a:ext>
            </a:extLst>
          </p:cNvPr>
          <p:cNvCxnSpPr>
            <a:cxnSpLocks/>
            <a:stCxn id="184" idx="0"/>
          </p:cNvCxnSpPr>
          <p:nvPr/>
        </p:nvCxnSpPr>
        <p:spPr>
          <a:xfrm flipH="1">
            <a:off x="10171223" y="1813965"/>
            <a:ext cx="857623" cy="0"/>
          </a:xfrm>
          <a:prstGeom prst="straightConnector1">
            <a:avLst/>
          </a:prstGeom>
          <a:ln w="1270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3" name="Group 192">
            <a:extLst>
              <a:ext uri="{FF2B5EF4-FFF2-40B4-BE49-F238E27FC236}">
                <a16:creationId xmlns:a16="http://schemas.microsoft.com/office/drawing/2014/main" id="{6CC1DDC4-7FAB-65BF-640A-77A24146CFED}"/>
              </a:ext>
            </a:extLst>
          </p:cNvPr>
          <p:cNvGrpSpPr/>
          <p:nvPr/>
        </p:nvGrpSpPr>
        <p:grpSpPr>
          <a:xfrm>
            <a:off x="10759269" y="4285584"/>
            <a:ext cx="896297" cy="557087"/>
            <a:chOff x="9359918" y="536538"/>
            <a:chExt cx="914400" cy="568338"/>
          </a:xfrm>
        </p:grpSpPr>
        <p:sp>
          <p:nvSpPr>
            <p:cNvPr id="195" name="globe_2" title="Icon of a sphere made of lines">
              <a:extLst>
                <a:ext uri="{FF2B5EF4-FFF2-40B4-BE49-F238E27FC236}">
                  <a16:creationId xmlns:a16="http://schemas.microsoft.com/office/drawing/2014/main" id="{FA6B7242-DFC8-C0B1-58F4-F2865C2A2C77}"/>
                </a:ext>
              </a:extLst>
            </p:cNvPr>
            <p:cNvSpPr>
              <a:spLocks noChangeAspect="1" noEditPoints="1"/>
            </p:cNvSpPr>
            <p:nvPr/>
          </p:nvSpPr>
          <p:spPr bwMode="auto">
            <a:xfrm>
              <a:off x="9634941" y="739116"/>
              <a:ext cx="365760" cy="36576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6" name="Title 1">
              <a:extLst>
                <a:ext uri="{FF2B5EF4-FFF2-40B4-BE49-F238E27FC236}">
                  <a16:creationId xmlns:a16="http://schemas.microsoft.com/office/drawing/2014/main" id="{6FF66C9C-6BD6-0038-F7A6-7E767239DB0C}"/>
                </a:ext>
              </a:extLst>
            </p:cNvPr>
            <p:cNvSpPr txBox="1">
              <a:spLocks/>
            </p:cNvSpPr>
            <p:nvPr/>
          </p:nvSpPr>
          <p:spPr>
            <a:xfrm>
              <a:off x="9359918" y="536538"/>
              <a:ext cx="914400" cy="15385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Internet</a:t>
              </a:r>
            </a:p>
          </p:txBody>
        </p:sp>
      </p:grpSp>
      <p:cxnSp>
        <p:nvCxnSpPr>
          <p:cNvPr id="194" name="Straight Arrow Connector 193">
            <a:extLst>
              <a:ext uri="{FF2B5EF4-FFF2-40B4-BE49-F238E27FC236}">
                <a16:creationId xmlns:a16="http://schemas.microsoft.com/office/drawing/2014/main" id="{DDFA85AD-7A8B-E045-6F55-32BC048C5FBA}"/>
              </a:ext>
            </a:extLst>
          </p:cNvPr>
          <p:cNvCxnSpPr>
            <a:cxnSpLocks/>
            <a:stCxn id="195" idx="0"/>
          </p:cNvCxnSpPr>
          <p:nvPr/>
        </p:nvCxnSpPr>
        <p:spPr>
          <a:xfrm flipH="1">
            <a:off x="10171223" y="4663946"/>
            <a:ext cx="857623" cy="0"/>
          </a:xfrm>
          <a:prstGeom prst="straightConnector1">
            <a:avLst/>
          </a:prstGeom>
          <a:ln w="12700">
            <a:solidFill>
              <a:schemeClr val="accent3">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Rounded Rectangle 1">
            <a:extLst>
              <a:ext uri="{FF2B5EF4-FFF2-40B4-BE49-F238E27FC236}">
                <a16:creationId xmlns:a16="http://schemas.microsoft.com/office/drawing/2014/main" id="{73B21070-B07C-5B82-85AE-8828551D95B4}"/>
              </a:ext>
            </a:extLst>
          </p:cNvPr>
          <p:cNvSpPr/>
          <p:nvPr/>
        </p:nvSpPr>
        <p:spPr>
          <a:xfrm>
            <a:off x="3955684" y="2215931"/>
            <a:ext cx="2784574" cy="3563750"/>
          </a:xfrm>
          <a:prstGeom prst="roundRect">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06006F1-C60F-AE46-388A-1588CA7FC028}"/>
              </a:ext>
            </a:extLst>
          </p:cNvPr>
          <p:cNvSpPr txBox="1">
            <a:spLocks/>
          </p:cNvSpPr>
          <p:nvPr/>
        </p:nvSpPr>
        <p:spPr>
          <a:xfrm>
            <a:off x="4205771" y="1992659"/>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5B9BD5"/>
                </a:solidFill>
                <a:effectLst/>
                <a:uLnTx/>
                <a:uFillTx/>
                <a:latin typeface="Segoe UI Semibold" panose="020B0702040204020203" pitchFamily="34" charset="0"/>
                <a:ea typeface="+mn-ea"/>
                <a:cs typeface="Segoe UI Semibold" panose="020B0702040204020203" pitchFamily="34" charset="0"/>
              </a:rPr>
              <a:t>VNET managed by Microsoft</a:t>
            </a:r>
          </a:p>
        </p:txBody>
      </p:sp>
      <p:sp>
        <p:nvSpPr>
          <p:cNvPr id="11" name="Rounded Rectangle 10">
            <a:extLst>
              <a:ext uri="{FF2B5EF4-FFF2-40B4-BE49-F238E27FC236}">
                <a16:creationId xmlns:a16="http://schemas.microsoft.com/office/drawing/2014/main" id="{5D44D3DB-F449-0B10-B617-39B6954716B1}"/>
              </a:ext>
            </a:extLst>
          </p:cNvPr>
          <p:cNvSpPr/>
          <p:nvPr/>
        </p:nvSpPr>
        <p:spPr>
          <a:xfrm>
            <a:off x="7538335" y="930297"/>
            <a:ext cx="3061699" cy="5819819"/>
          </a:xfrm>
          <a:prstGeom prst="roundRect">
            <a:avLst/>
          </a:prstGeom>
          <a:noFill/>
          <a:ln w="28575">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87E7BEF7-A0D0-1CA2-9C17-5E64A8749DF2}"/>
              </a:ext>
            </a:extLst>
          </p:cNvPr>
          <p:cNvSpPr txBox="1">
            <a:spLocks/>
          </p:cNvSpPr>
          <p:nvPr/>
        </p:nvSpPr>
        <p:spPr>
          <a:xfrm>
            <a:off x="7936243" y="736660"/>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ED7D31"/>
                </a:solidFill>
                <a:effectLst/>
                <a:uLnTx/>
                <a:uFillTx/>
                <a:latin typeface="Segoe UI Semibold" panose="020B0702040204020203" pitchFamily="34" charset="0"/>
                <a:ea typeface="+mn-ea"/>
                <a:cs typeface="Segoe UI Semibold" panose="020B0702040204020203" pitchFamily="34" charset="0"/>
              </a:rPr>
              <a:t>Customer VNET</a:t>
            </a:r>
          </a:p>
        </p:txBody>
      </p:sp>
      <p:cxnSp>
        <p:nvCxnSpPr>
          <p:cNvPr id="13" name="Connector: Elbow 179">
            <a:extLst>
              <a:ext uri="{FF2B5EF4-FFF2-40B4-BE49-F238E27FC236}">
                <a16:creationId xmlns:a16="http://schemas.microsoft.com/office/drawing/2014/main" id="{1289CCB4-C1F6-F296-B366-0E7397B408AE}"/>
              </a:ext>
            </a:extLst>
          </p:cNvPr>
          <p:cNvCxnSpPr>
            <a:cxnSpLocks/>
            <a:stCxn id="130" idx="3"/>
            <a:endCxn id="184" idx="3"/>
          </p:cNvCxnSpPr>
          <p:nvPr/>
        </p:nvCxnSpPr>
        <p:spPr>
          <a:xfrm flipV="1">
            <a:off x="10120051" y="1992691"/>
            <a:ext cx="1088591" cy="1153175"/>
          </a:xfrm>
          <a:prstGeom prst="bentConnector3">
            <a:avLst>
              <a:gd name="adj1" fmla="val 100610"/>
            </a:avLst>
          </a:prstGeom>
          <a:ln w="1270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79">
            <a:extLst>
              <a:ext uri="{FF2B5EF4-FFF2-40B4-BE49-F238E27FC236}">
                <a16:creationId xmlns:a16="http://schemas.microsoft.com/office/drawing/2014/main" id="{8C439272-D9DA-5AD3-0143-91054A24F6C0}"/>
              </a:ext>
            </a:extLst>
          </p:cNvPr>
          <p:cNvCxnSpPr>
            <a:cxnSpLocks/>
          </p:cNvCxnSpPr>
          <p:nvPr/>
        </p:nvCxnSpPr>
        <p:spPr>
          <a:xfrm flipV="1">
            <a:off x="10127820" y="4848485"/>
            <a:ext cx="1088591" cy="1153175"/>
          </a:xfrm>
          <a:prstGeom prst="bentConnector3">
            <a:avLst>
              <a:gd name="adj1" fmla="val 100610"/>
            </a:avLst>
          </a:prstGeom>
          <a:ln w="12700">
            <a:solidFill>
              <a:schemeClr val="accent3">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40BD8F0B-1BE7-1758-918A-BE17469101B1}"/>
              </a:ext>
            </a:extLst>
          </p:cNvPr>
          <p:cNvSpPr txBox="1">
            <a:spLocks/>
          </p:cNvSpPr>
          <p:nvPr/>
        </p:nvSpPr>
        <p:spPr>
          <a:xfrm>
            <a:off x="322240" y="1729267"/>
            <a:ext cx="3569587" cy="502084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Control plane</a:t>
            </a:r>
            <a:r>
              <a:rPr kumimoji="0" lang="en-US" sz="1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is deployed in AKS </a:t>
            </a:r>
            <a:r>
              <a:rPr kumimoji="0" lang="en-US" sz="1600" b="0" i="0" u="none" strike="noStrike" kern="1200" cap="none" spc="0" normalizeH="0" baseline="0" noProof="0">
                <a:ln>
                  <a:noFill/>
                </a:ln>
                <a:solidFill>
                  <a:srgbClr val="0070C0"/>
                </a:solidFill>
                <a:effectLst/>
                <a:uLnTx/>
                <a:uFillTx/>
                <a:latin typeface="Segoe UI" panose="020B0502040204020203" pitchFamily="34" charset="0"/>
                <a:cs typeface="Segoe UI" panose="020B0502040204020203" pitchFamily="34" charset="0"/>
              </a:rPr>
              <a:t>VNET managed by Microsoft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Worker Nodes </a:t>
            </a:r>
            <a:r>
              <a:rPr kumimoji="0" lang="en-US" sz="1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are VMSS deployed in </a:t>
            </a:r>
            <a:r>
              <a:rPr kumimoji="0" lang="en-US" sz="1600" b="0" i="0" u="none" strike="noStrike" kern="1200" cap="none" spc="0" normalizeH="0" baseline="0" noProof="0">
                <a:ln>
                  <a:noFill/>
                </a:ln>
                <a:solidFill>
                  <a:srgbClr val="ED7D31"/>
                </a:solidFill>
                <a:effectLst/>
                <a:uLnTx/>
                <a:uFillTx/>
                <a:latin typeface="Segoe UI" panose="020B0502040204020203" pitchFamily="34" charset="0"/>
                <a:cs typeface="Segoe UI" panose="020B0502040204020203" pitchFamily="34" charset="0"/>
              </a:rPr>
              <a:t>Customer VNET</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CNI – </a:t>
            </a:r>
            <a:r>
              <a:rPr kumimoji="0" lang="en-US" sz="1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Container Networking interface which allocates an IP to pods and provisions routes/SNAT rules (if any)</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1" i="0" u="none" strike="noStrike" kern="1200" cap="none" spc="0" normalizeH="0" baseline="0" noProof="0">
                <a:ln>
                  <a:noFill/>
                </a:ln>
                <a:solidFill>
                  <a:srgbClr val="70AD47"/>
                </a:solidFill>
                <a:effectLst/>
                <a:uLnTx/>
                <a:uFillTx/>
                <a:latin typeface="Segoe UI" panose="020B0502040204020203" pitchFamily="34" charset="0"/>
                <a:cs typeface="Segoe UI" panose="020B0502040204020203" pitchFamily="34" charset="0"/>
              </a:rPr>
              <a:t>Kube-proxy</a:t>
            </a:r>
            <a:r>
              <a:rPr kumimoji="0" lang="en-US" sz="1600" b="0" i="0" u="none" strike="noStrike" kern="1200" cap="none" spc="0" normalizeH="0" baseline="0" noProof="0">
                <a:ln>
                  <a:noFill/>
                </a:ln>
                <a:solidFill>
                  <a:srgbClr val="70AD47"/>
                </a:solidFill>
                <a:effectLst/>
                <a:uLnTx/>
                <a:uFillTx/>
                <a:latin typeface="Segoe UI" panose="020B0502040204020203" pitchFamily="34" charset="0"/>
                <a:cs typeface="Segoe UI" panose="020B0502040204020203" pitchFamily="34" charset="0"/>
              </a:rPr>
              <a:t> </a:t>
            </a:r>
            <a:r>
              <a:rPr kumimoji="0" lang="en-US" sz="1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Provisions networking/LB rules for Services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1600" b="1" i="0" u="none" strike="noStrike" kern="120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CoreDNS</a:t>
            </a:r>
            <a:r>
              <a:rPr kumimoji="0" lang="en-US" sz="1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 Provisions custom </a:t>
            </a:r>
            <a:r>
              <a:rPr kumimoji="0" lang="en-US" sz="1600" b="0" i="0" u="none" strike="noStrike" kern="1200" cap="none" spc="0" normalizeH="0" baseline="0" noProof="0" err="1">
                <a:ln>
                  <a:noFill/>
                </a:ln>
                <a:solidFill>
                  <a:prstClr val="black"/>
                </a:solidFill>
                <a:effectLst/>
                <a:uLnTx/>
                <a:uFillTx/>
                <a:latin typeface="Segoe UI" panose="020B0502040204020203" pitchFamily="34" charset="0"/>
                <a:cs typeface="Segoe UI" panose="020B0502040204020203" pitchFamily="34" charset="0"/>
              </a:rPr>
              <a:t>dns</a:t>
            </a:r>
            <a:r>
              <a:rPr kumimoji="0" lang="en-US" sz="1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 of services which are internal to the cluster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The 2 VNETs are connected using </a:t>
            </a:r>
            <a:r>
              <a:rPr kumimoji="0" lang="en-US" sz="1600" b="1"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Azure Private Link Service</a:t>
            </a:r>
          </a:p>
        </p:txBody>
      </p:sp>
      <p:cxnSp>
        <p:nvCxnSpPr>
          <p:cNvPr id="23" name="Straight Arrow Connector 22">
            <a:extLst>
              <a:ext uri="{FF2B5EF4-FFF2-40B4-BE49-F238E27FC236}">
                <a16:creationId xmlns:a16="http://schemas.microsoft.com/office/drawing/2014/main" id="{0CE99260-1A7D-7C02-6660-00441BD2F812}"/>
              </a:ext>
            </a:extLst>
          </p:cNvPr>
          <p:cNvCxnSpPr>
            <a:cxnSpLocks/>
          </p:cNvCxnSpPr>
          <p:nvPr/>
        </p:nvCxnSpPr>
        <p:spPr>
          <a:xfrm>
            <a:off x="6761350" y="3840206"/>
            <a:ext cx="776985" cy="0"/>
          </a:xfrm>
          <a:prstGeom prst="straightConnector1">
            <a:avLst/>
          </a:prstGeom>
          <a:ln w="28575">
            <a:headEnd type="triangle"/>
            <a:tailEnd type="triangle"/>
          </a:ln>
        </p:spPr>
        <p:style>
          <a:lnRef idx="1">
            <a:schemeClr val="dk1"/>
          </a:lnRef>
          <a:fillRef idx="0">
            <a:schemeClr val="dk1"/>
          </a:fillRef>
          <a:effectRef idx="0">
            <a:schemeClr val="dk1"/>
          </a:effectRef>
          <a:fontRef idx="minor">
            <a:schemeClr val="tx1"/>
          </a:fontRef>
        </p:style>
      </p:cxnSp>
      <p:sp>
        <p:nvSpPr>
          <p:cNvPr id="30" name="Rectangle: Rounded Corners 128">
            <a:extLst>
              <a:ext uri="{FF2B5EF4-FFF2-40B4-BE49-F238E27FC236}">
                <a16:creationId xmlns:a16="http://schemas.microsoft.com/office/drawing/2014/main" id="{B7B61F70-DE5B-034E-4200-185CC9881023}"/>
              </a:ext>
            </a:extLst>
          </p:cNvPr>
          <p:cNvSpPr/>
          <p:nvPr/>
        </p:nvSpPr>
        <p:spPr bwMode="auto">
          <a:xfrm>
            <a:off x="7976920" y="2463224"/>
            <a:ext cx="1130419" cy="3974827"/>
          </a:xfrm>
          <a:prstGeom prst="roundRect">
            <a:avLst>
              <a:gd name="adj" fmla="val 3125"/>
            </a:avLst>
          </a:prstGeom>
          <a:no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31" name="Title 1">
            <a:extLst>
              <a:ext uri="{FF2B5EF4-FFF2-40B4-BE49-F238E27FC236}">
                <a16:creationId xmlns:a16="http://schemas.microsoft.com/office/drawing/2014/main" id="{D28D560F-9EE9-3C1A-9883-51BCA9FA1A58}"/>
              </a:ext>
            </a:extLst>
          </p:cNvPr>
          <p:cNvSpPr txBox="1">
            <a:spLocks/>
          </p:cNvSpPr>
          <p:nvPr/>
        </p:nvSpPr>
        <p:spPr>
          <a:xfrm>
            <a:off x="8038334" y="2319743"/>
            <a:ext cx="589579" cy="1206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70AD47"/>
                </a:solidFill>
                <a:effectLst/>
                <a:uLnTx/>
                <a:uFillTx/>
                <a:latin typeface="Segoe UI Semibold" panose="020B0702040204020203" pitchFamily="34" charset="0"/>
                <a:ea typeface="+mn-ea"/>
                <a:cs typeface="Segoe UI Semibold" panose="020B0702040204020203" pitchFamily="34" charset="0"/>
              </a:rPr>
              <a:t>Service</a:t>
            </a:r>
          </a:p>
        </p:txBody>
      </p:sp>
      <p:cxnSp>
        <p:nvCxnSpPr>
          <p:cNvPr id="35" name="Connector: Elbow 178">
            <a:extLst>
              <a:ext uri="{FF2B5EF4-FFF2-40B4-BE49-F238E27FC236}">
                <a16:creationId xmlns:a16="http://schemas.microsoft.com/office/drawing/2014/main" id="{C95A86B1-FD71-AFA8-A952-A2372A4993FC}"/>
              </a:ext>
            </a:extLst>
          </p:cNvPr>
          <p:cNvCxnSpPr>
            <a:cxnSpLocks/>
            <a:stCxn id="123" idx="1"/>
            <a:endCxn id="30" idx="0"/>
          </p:cNvCxnSpPr>
          <p:nvPr/>
        </p:nvCxnSpPr>
        <p:spPr>
          <a:xfrm rot="10800000" flipV="1">
            <a:off x="8542130" y="1954418"/>
            <a:ext cx="797578" cy="508805"/>
          </a:xfrm>
          <a:prstGeom prst="bentConnector2">
            <a:avLst/>
          </a:prstGeom>
          <a:ln>
            <a:headEnd type="none"/>
            <a:tailEnd type="triangle"/>
          </a:ln>
        </p:spPr>
        <p:style>
          <a:lnRef idx="1">
            <a:schemeClr val="accent6"/>
          </a:lnRef>
          <a:fillRef idx="0">
            <a:schemeClr val="accent6"/>
          </a:fillRef>
          <a:effectRef idx="0">
            <a:schemeClr val="accent6"/>
          </a:effectRef>
          <a:fontRef idx="minor">
            <a:schemeClr val="tx1"/>
          </a:fontRef>
        </p:style>
      </p:cxnSp>
      <p:sp>
        <p:nvSpPr>
          <p:cNvPr id="6" name="Title 1">
            <a:extLst>
              <a:ext uri="{FF2B5EF4-FFF2-40B4-BE49-F238E27FC236}">
                <a16:creationId xmlns:a16="http://schemas.microsoft.com/office/drawing/2014/main" id="{E0C245CD-9319-D809-4D9D-2016057AAF74}"/>
              </a:ext>
            </a:extLst>
          </p:cNvPr>
          <p:cNvSpPr txBox="1">
            <a:spLocks/>
          </p:cNvSpPr>
          <p:nvPr/>
        </p:nvSpPr>
        <p:spPr>
          <a:xfrm>
            <a:off x="501117" y="188784"/>
            <a:ext cx="11189766" cy="692632"/>
          </a:xfrm>
          <a:prstGeom prst="rect">
            <a:avLst/>
          </a:prstGeom>
        </p:spPr>
        <p:txBody>
          <a:bodyPr vert="horz" wrap="square" lIns="0" tIns="0" rIns="0" bIns="0" rtlCol="0" anchor="ctr">
            <a:noAutofit/>
          </a:bodyPr>
          <a:lstStyle>
            <a:lvl1pPr algn="l" defTabSz="914400" rtl="0" eaLnBrk="1" latinLnBrk="0" hangingPunct="1">
              <a:lnSpc>
                <a:spcPts val="3137"/>
              </a:lnSpc>
              <a:spcBef>
                <a:spcPct val="0"/>
              </a:spcBef>
              <a:buNone/>
              <a:defRPr sz="3137" b="1" kern="1200">
                <a:solidFill>
                  <a:schemeClr val="tx2"/>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sz="4000"/>
              <a:t>AKS networking basics</a:t>
            </a:r>
          </a:p>
        </p:txBody>
      </p:sp>
    </p:spTree>
    <p:extLst>
      <p:ext uri="{BB962C8B-B14F-4D97-AF65-F5344CB8AC3E}">
        <p14:creationId xmlns:p14="http://schemas.microsoft.com/office/powerpoint/2010/main" val="26717060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D9A4B-2D60-C6DF-76EC-D4A02C975578}"/>
            </a:ext>
          </a:extLst>
        </p:cNvPr>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906C10B9-BCDC-703F-8042-CBD8CB293106}"/>
              </a:ext>
            </a:extLst>
          </p:cNvPr>
          <p:cNvSpPr/>
          <p:nvPr/>
        </p:nvSpPr>
        <p:spPr bwMode="auto">
          <a:xfrm>
            <a:off x="8544348" y="3230680"/>
            <a:ext cx="2316737" cy="2373018"/>
          </a:xfrm>
          <a:prstGeom prst="roundRect">
            <a:avLst>
              <a:gd name="adj" fmla="val 3125"/>
            </a:avLst>
          </a:prstGeom>
          <a:solidFill>
            <a:schemeClr val="bg1"/>
          </a:solid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marL="0" marR="0" lvl="0" indent="0" algn="ctr" defTabSz="895922" rtl="0" eaLnBrk="1" fontAlgn="base" latinLnBrk="0" hangingPunct="1">
              <a:lnSpc>
                <a:spcPct val="90000"/>
              </a:lnSpc>
              <a:spcBef>
                <a:spcPct val="0"/>
              </a:spcBef>
              <a:spcAft>
                <a:spcPct val="0"/>
              </a:spcAft>
              <a:buClrTx/>
              <a:buSzTx/>
              <a:buFontTx/>
              <a:buNone/>
              <a:tabLst/>
              <a:defRPr/>
            </a:pPr>
            <a:endParaRPr kumimoji="0" lang="en-US" sz="1153" b="0" i="0" u="none" strike="noStrike" kern="1200" cap="none" spc="0" normalizeH="0" baseline="0" noProof="0">
              <a:ln>
                <a:noFill/>
              </a:ln>
              <a:solidFill>
                <a:srgbClr val="505050"/>
              </a:solidFill>
              <a:effectLst/>
              <a:uLnTx/>
              <a:uFillTx/>
              <a:latin typeface="Segoe UI"/>
              <a:ea typeface="+mn-ea"/>
              <a:cs typeface="Segoe UI" pitchFamily="34" charset="0"/>
            </a:endParaRPr>
          </a:p>
        </p:txBody>
      </p:sp>
      <p:grpSp>
        <p:nvGrpSpPr>
          <p:cNvPr id="80" name="Group 79">
            <a:extLst>
              <a:ext uri="{FF2B5EF4-FFF2-40B4-BE49-F238E27FC236}">
                <a16:creationId xmlns:a16="http://schemas.microsoft.com/office/drawing/2014/main" id="{301E65BF-7942-1A58-9E8A-946FB6C64B1B}"/>
              </a:ext>
            </a:extLst>
          </p:cNvPr>
          <p:cNvGrpSpPr/>
          <p:nvPr/>
        </p:nvGrpSpPr>
        <p:grpSpPr>
          <a:xfrm>
            <a:off x="9407926" y="3437373"/>
            <a:ext cx="589580" cy="689253"/>
            <a:chOff x="5225756" y="3078294"/>
            <a:chExt cx="601487" cy="703174"/>
          </a:xfrm>
        </p:grpSpPr>
        <p:sp>
          <p:nvSpPr>
            <p:cNvPr id="82" name="Title 1">
              <a:extLst>
                <a:ext uri="{FF2B5EF4-FFF2-40B4-BE49-F238E27FC236}">
                  <a16:creationId xmlns:a16="http://schemas.microsoft.com/office/drawing/2014/main" id="{AAA94CE6-D212-B591-2F04-AD58416B038D}"/>
                </a:ext>
              </a:extLst>
            </p:cNvPr>
            <p:cNvSpPr txBox="1">
              <a:spLocks/>
            </p:cNvSpPr>
            <p:nvPr/>
          </p:nvSpPr>
          <p:spPr>
            <a:xfrm>
              <a:off x="5225756" y="30782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API server</a:t>
              </a:r>
            </a:p>
          </p:txBody>
        </p:sp>
        <p:sp>
          <p:nvSpPr>
            <p:cNvPr id="83" name="Rectangle: Rounded Corners 82">
              <a:extLst>
                <a:ext uri="{FF2B5EF4-FFF2-40B4-BE49-F238E27FC236}">
                  <a16:creationId xmlns:a16="http://schemas.microsoft.com/office/drawing/2014/main" id="{E58ADD13-EB0C-D8C0-D2D9-0B6EDAFCF485}"/>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4" name="plug" title="Icon of a power plug showing an A to B connection">
              <a:extLst>
                <a:ext uri="{FF2B5EF4-FFF2-40B4-BE49-F238E27FC236}">
                  <a16:creationId xmlns:a16="http://schemas.microsoft.com/office/drawing/2014/main" id="{8E2BF719-139F-C819-0C83-A0539A2CF0E3}"/>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85" name="Group 84">
            <a:extLst>
              <a:ext uri="{FF2B5EF4-FFF2-40B4-BE49-F238E27FC236}">
                <a16:creationId xmlns:a16="http://schemas.microsoft.com/office/drawing/2014/main" id="{504159CF-A6D9-CE59-AFFA-DBB1A26A5587}"/>
              </a:ext>
            </a:extLst>
          </p:cNvPr>
          <p:cNvGrpSpPr/>
          <p:nvPr/>
        </p:nvGrpSpPr>
        <p:grpSpPr>
          <a:xfrm>
            <a:off x="8607421" y="4399378"/>
            <a:ext cx="1088476" cy="1099165"/>
            <a:chOff x="4871241" y="3960671"/>
            <a:chExt cx="1110459" cy="1121365"/>
          </a:xfrm>
        </p:grpSpPr>
        <p:sp>
          <p:nvSpPr>
            <p:cNvPr id="86" name="Title 1">
              <a:extLst>
                <a:ext uri="{FF2B5EF4-FFF2-40B4-BE49-F238E27FC236}">
                  <a16:creationId xmlns:a16="http://schemas.microsoft.com/office/drawing/2014/main" id="{C601652A-017C-B22A-808F-28E95EB6D5DF}"/>
                </a:ext>
              </a:extLst>
            </p:cNvPr>
            <p:cNvSpPr txBox="1">
              <a:spLocks/>
            </p:cNvSpPr>
            <p:nvPr/>
          </p:nvSpPr>
          <p:spPr>
            <a:xfrm>
              <a:off x="4871241" y="4835813"/>
              <a:ext cx="1110459" cy="24622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1" u="none" strike="noStrike" kern="1200" cap="none" spc="0" normalizeH="0" baseline="0" noProof="0">
                  <a:ln w="3175">
                    <a:noFill/>
                  </a:ln>
                  <a:solidFill>
                    <a:srgbClr val="000000"/>
                  </a:solidFill>
                  <a:effectLst/>
                  <a:uLnTx/>
                  <a:uFillTx/>
                  <a:latin typeface="Segoe UI"/>
                  <a:ea typeface="+mn-ea"/>
                  <a:cs typeface="Segoe UI Semibold" panose="020B0702040204020203" pitchFamily="34" charset="0"/>
                </a:rPr>
                <a:t>replication, namespace, serviceaccounts, etc.</a:t>
              </a:r>
            </a:p>
          </p:txBody>
        </p:sp>
        <p:grpSp>
          <p:nvGrpSpPr>
            <p:cNvPr id="87" name="Group 86">
              <a:extLst>
                <a:ext uri="{FF2B5EF4-FFF2-40B4-BE49-F238E27FC236}">
                  <a16:creationId xmlns:a16="http://schemas.microsoft.com/office/drawing/2014/main" id="{826C9FB4-0BA2-EDF6-5C98-C65D10A81889}"/>
                </a:ext>
              </a:extLst>
            </p:cNvPr>
            <p:cNvGrpSpPr/>
            <p:nvPr/>
          </p:nvGrpSpPr>
          <p:grpSpPr>
            <a:xfrm>
              <a:off x="5125453" y="3960671"/>
              <a:ext cx="601487" cy="826287"/>
              <a:chOff x="5175257" y="3960671"/>
              <a:chExt cx="601487" cy="826287"/>
            </a:xfrm>
          </p:grpSpPr>
          <p:sp>
            <p:nvSpPr>
              <p:cNvPr id="88" name="Title 1">
                <a:extLst>
                  <a:ext uri="{FF2B5EF4-FFF2-40B4-BE49-F238E27FC236}">
                    <a16:creationId xmlns:a16="http://schemas.microsoft.com/office/drawing/2014/main" id="{152B3960-F254-0723-51C3-B3F2379AF2C8}"/>
                  </a:ext>
                </a:extLst>
              </p:cNvPr>
              <p:cNvSpPr txBox="1">
                <a:spLocks/>
              </p:cNvSpPr>
              <p:nvPr/>
            </p:nvSpPr>
            <p:spPr>
              <a:xfrm>
                <a:off x="5175257" y="3960671"/>
                <a:ext cx="601487" cy="246222"/>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-controller-manager</a:t>
                </a:r>
              </a:p>
            </p:txBody>
          </p:sp>
          <p:sp>
            <p:nvSpPr>
              <p:cNvPr id="89" name="Rectangle: Rounded Corners 88">
                <a:extLst>
                  <a:ext uri="{FF2B5EF4-FFF2-40B4-BE49-F238E27FC236}">
                    <a16:creationId xmlns:a16="http://schemas.microsoft.com/office/drawing/2014/main" id="{D8667AF3-EAAD-5629-4E6F-4F86AEB80690}"/>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0" name="remote" title="Icon of a remote control">
                <a:extLst>
                  <a:ext uri="{FF2B5EF4-FFF2-40B4-BE49-F238E27FC236}">
                    <a16:creationId xmlns:a16="http://schemas.microsoft.com/office/drawing/2014/main" id="{C0BAD5BB-1AAC-62BC-F065-675B6EC33F1D}"/>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8D4A48BC-16D5-FC85-9BCD-B8A45070E4DD}"/>
              </a:ext>
            </a:extLst>
          </p:cNvPr>
          <p:cNvGrpSpPr/>
          <p:nvPr/>
        </p:nvGrpSpPr>
        <p:grpSpPr>
          <a:xfrm>
            <a:off x="9959251" y="4518888"/>
            <a:ext cx="589580" cy="689253"/>
            <a:chOff x="6300176" y="4082594"/>
            <a:chExt cx="601487" cy="703174"/>
          </a:xfrm>
        </p:grpSpPr>
        <p:sp>
          <p:nvSpPr>
            <p:cNvPr id="92" name="Title 1">
              <a:extLst>
                <a:ext uri="{FF2B5EF4-FFF2-40B4-BE49-F238E27FC236}">
                  <a16:creationId xmlns:a16="http://schemas.microsoft.com/office/drawing/2014/main" id="{8B63344C-A7D7-F89B-9A56-9A9006651B19}"/>
                </a:ext>
              </a:extLst>
            </p:cNvPr>
            <p:cNvSpPr txBox="1">
              <a:spLocks/>
            </p:cNvSpPr>
            <p:nvPr/>
          </p:nvSpPr>
          <p:spPr>
            <a:xfrm>
              <a:off x="6300176" y="4082594"/>
              <a:ext cx="601487"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-scheduler</a:t>
              </a:r>
            </a:p>
          </p:txBody>
        </p:sp>
        <p:sp>
          <p:nvSpPr>
            <p:cNvPr id="93" name="Rectangle: Rounded Corners 92">
              <a:extLst>
                <a:ext uri="{FF2B5EF4-FFF2-40B4-BE49-F238E27FC236}">
                  <a16:creationId xmlns:a16="http://schemas.microsoft.com/office/drawing/2014/main" id="{E4BAF567-2302-57E2-07E7-F283F3BBF6EC}"/>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4" name="Calendar" title="Icon of a calendar">
              <a:extLst>
                <a:ext uri="{FF2B5EF4-FFF2-40B4-BE49-F238E27FC236}">
                  <a16:creationId xmlns:a16="http://schemas.microsoft.com/office/drawing/2014/main" id="{B91B9D25-311B-95CF-22DD-3B9316B1278B}"/>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96" name="Connector: Elbow 95">
            <a:extLst>
              <a:ext uri="{FF2B5EF4-FFF2-40B4-BE49-F238E27FC236}">
                <a16:creationId xmlns:a16="http://schemas.microsoft.com/office/drawing/2014/main" id="{05B0074F-1CC6-5365-A5F5-01EED42BD173}"/>
              </a:ext>
            </a:extLst>
          </p:cNvPr>
          <p:cNvCxnSpPr>
            <a:stCxn id="89" idx="3"/>
            <a:endCxn id="83" idx="2"/>
          </p:cNvCxnSpPr>
          <p:nvPr/>
        </p:nvCxnSpPr>
        <p:spPr>
          <a:xfrm flipV="1">
            <a:off x="9413171" y="4126627"/>
            <a:ext cx="179259" cy="821171"/>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1705A7FE-AF6C-B364-FB73-BC1225CE4A20}"/>
              </a:ext>
            </a:extLst>
          </p:cNvPr>
          <p:cNvCxnSpPr>
            <a:cxnSpLocks/>
            <a:stCxn id="93" idx="1"/>
            <a:endCxn id="83" idx="2"/>
          </p:cNvCxnSpPr>
          <p:nvPr/>
        </p:nvCxnSpPr>
        <p:spPr>
          <a:xfrm rot="10800000">
            <a:off x="9813535" y="4126626"/>
            <a:ext cx="179259" cy="820004"/>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8" name="Group 97">
            <a:extLst>
              <a:ext uri="{FF2B5EF4-FFF2-40B4-BE49-F238E27FC236}">
                <a16:creationId xmlns:a16="http://schemas.microsoft.com/office/drawing/2014/main" id="{F92E3036-E6A2-01BA-461F-E31FC28AB5F5}"/>
              </a:ext>
            </a:extLst>
          </p:cNvPr>
          <p:cNvGrpSpPr/>
          <p:nvPr/>
        </p:nvGrpSpPr>
        <p:grpSpPr>
          <a:xfrm>
            <a:off x="9999352" y="5373492"/>
            <a:ext cx="523026" cy="687695"/>
            <a:chOff x="8440124" y="4245798"/>
            <a:chExt cx="533589" cy="701585"/>
          </a:xfrm>
        </p:grpSpPr>
        <p:grpSp>
          <p:nvGrpSpPr>
            <p:cNvPr id="99" name="Group 98">
              <a:extLst>
                <a:ext uri="{FF2B5EF4-FFF2-40B4-BE49-F238E27FC236}">
                  <a16:creationId xmlns:a16="http://schemas.microsoft.com/office/drawing/2014/main" id="{4E9ACAC1-2561-2E50-521E-3339A2E8C98F}"/>
                </a:ext>
              </a:extLst>
            </p:cNvPr>
            <p:cNvGrpSpPr/>
            <p:nvPr/>
          </p:nvGrpSpPr>
          <p:grpSpPr>
            <a:xfrm>
              <a:off x="8440124" y="4413794"/>
              <a:ext cx="533589" cy="533589"/>
              <a:chOff x="9475351" y="4318420"/>
              <a:chExt cx="533589" cy="533589"/>
            </a:xfrm>
          </p:grpSpPr>
          <p:sp>
            <p:nvSpPr>
              <p:cNvPr id="101" name="Rectangle: Rounded Corners 100">
                <a:extLst>
                  <a:ext uri="{FF2B5EF4-FFF2-40B4-BE49-F238E27FC236}">
                    <a16:creationId xmlns:a16="http://schemas.microsoft.com/office/drawing/2014/main" id="{030F101F-10BE-F24A-02DB-C9C7D9E7230E}"/>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2" name="Rectangle: Rounded Corners 101">
                <a:extLst>
                  <a:ext uri="{FF2B5EF4-FFF2-40B4-BE49-F238E27FC236}">
                    <a16:creationId xmlns:a16="http://schemas.microsoft.com/office/drawing/2014/main" id="{DA2A644E-C91D-FB79-5003-5C482AFAA734}"/>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atabase_EFC7" title="Icon of a cylinder">
                <a:extLst>
                  <a:ext uri="{FF2B5EF4-FFF2-40B4-BE49-F238E27FC236}">
                    <a16:creationId xmlns:a16="http://schemas.microsoft.com/office/drawing/2014/main" id="{79555442-6508-6C2D-B2D0-01AB92A99E40}"/>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sp>
          <p:nvSpPr>
            <p:cNvPr id="100" name="Title 1">
              <a:extLst>
                <a:ext uri="{FF2B5EF4-FFF2-40B4-BE49-F238E27FC236}">
                  <a16:creationId xmlns:a16="http://schemas.microsoft.com/office/drawing/2014/main" id="{0A1FDC99-3E82-5F5F-FD38-5332D87269C6}"/>
                </a:ext>
              </a:extLst>
            </p:cNvPr>
            <p:cNvSpPr txBox="1">
              <a:spLocks/>
            </p:cNvSpPr>
            <p:nvPr/>
          </p:nvSpPr>
          <p:spPr>
            <a:xfrm>
              <a:off x="8524599" y="4245798"/>
              <a:ext cx="364639" cy="1231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784"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etcd</a:t>
              </a:r>
            </a:p>
          </p:txBody>
        </p:sp>
      </p:grpSp>
      <p:grpSp>
        <p:nvGrpSpPr>
          <p:cNvPr id="104" name="Group 103">
            <a:extLst>
              <a:ext uri="{FF2B5EF4-FFF2-40B4-BE49-F238E27FC236}">
                <a16:creationId xmlns:a16="http://schemas.microsoft.com/office/drawing/2014/main" id="{C0416518-F2EE-4BCF-E4D5-D8E2973AABB2}"/>
              </a:ext>
            </a:extLst>
          </p:cNvPr>
          <p:cNvGrpSpPr/>
          <p:nvPr/>
        </p:nvGrpSpPr>
        <p:grpSpPr>
          <a:xfrm>
            <a:off x="10268247" y="5771291"/>
            <a:ext cx="523026" cy="523026"/>
            <a:chOff x="9475351" y="4318420"/>
            <a:chExt cx="533589" cy="533589"/>
          </a:xfrm>
        </p:grpSpPr>
        <p:sp>
          <p:nvSpPr>
            <p:cNvPr id="105" name="Rectangle: Rounded Corners 104">
              <a:extLst>
                <a:ext uri="{FF2B5EF4-FFF2-40B4-BE49-F238E27FC236}">
                  <a16:creationId xmlns:a16="http://schemas.microsoft.com/office/drawing/2014/main" id="{0AD2BF86-72DC-EB39-3D41-4B9D7AE94958}"/>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6" name="Rectangle: Rounded Corners 105">
              <a:extLst>
                <a:ext uri="{FF2B5EF4-FFF2-40B4-BE49-F238E27FC236}">
                  <a16:creationId xmlns:a16="http://schemas.microsoft.com/office/drawing/2014/main" id="{F67EED3E-BADB-F44A-B658-DB48389EF13F}"/>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atabase_EFC7" title="Icon of a cylinder">
              <a:extLst>
                <a:ext uri="{FF2B5EF4-FFF2-40B4-BE49-F238E27FC236}">
                  <a16:creationId xmlns:a16="http://schemas.microsoft.com/office/drawing/2014/main" id="{3B788BF1-D37D-9739-30EC-8292A2745CE6}"/>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8" name="Group 107">
            <a:extLst>
              <a:ext uri="{FF2B5EF4-FFF2-40B4-BE49-F238E27FC236}">
                <a16:creationId xmlns:a16="http://schemas.microsoft.com/office/drawing/2014/main" id="{B63243AE-C0B3-8A67-9650-C14C0FFA8F51}"/>
              </a:ext>
            </a:extLst>
          </p:cNvPr>
          <p:cNvGrpSpPr/>
          <p:nvPr/>
        </p:nvGrpSpPr>
        <p:grpSpPr>
          <a:xfrm>
            <a:off x="10601234" y="5954567"/>
            <a:ext cx="523026" cy="523026"/>
            <a:chOff x="9475351" y="4318420"/>
            <a:chExt cx="533589" cy="533589"/>
          </a:xfrm>
        </p:grpSpPr>
        <p:sp>
          <p:nvSpPr>
            <p:cNvPr id="109" name="Rectangle: Rounded Corners 108">
              <a:extLst>
                <a:ext uri="{FF2B5EF4-FFF2-40B4-BE49-F238E27FC236}">
                  <a16:creationId xmlns:a16="http://schemas.microsoft.com/office/drawing/2014/main" id="{ADFD7116-A114-80B5-588B-B0F73CB2882C}"/>
                </a:ext>
              </a:extLst>
            </p:cNvPr>
            <p:cNvSpPr/>
            <p:nvPr/>
          </p:nvSpPr>
          <p:spPr bwMode="auto">
            <a:xfrm>
              <a:off x="9475351" y="4318420"/>
              <a:ext cx="533589" cy="533589"/>
            </a:xfrm>
            <a:prstGeom prst="roundRect">
              <a:avLst>
                <a:gd name="adj" fmla="val 3125"/>
              </a:avLst>
            </a:prstGeom>
            <a:solidFill>
              <a:schemeClr val="bg1">
                <a:alpha val="1000"/>
              </a:schemeClr>
            </a:solidFill>
            <a:ln w="762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10" name="Rectangle: Rounded Corners 109">
              <a:extLst>
                <a:ext uri="{FF2B5EF4-FFF2-40B4-BE49-F238E27FC236}">
                  <a16:creationId xmlns:a16="http://schemas.microsoft.com/office/drawing/2014/main" id="{7847B4D0-3246-CA6B-7D7D-64ACBFB3985E}"/>
                </a:ext>
              </a:extLst>
            </p:cNvPr>
            <p:cNvSpPr/>
            <p:nvPr/>
          </p:nvSpPr>
          <p:spPr bwMode="auto">
            <a:xfrm>
              <a:off x="9476969" y="4320038"/>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atabase_EFC7" title="Icon of a cylinder">
              <a:extLst>
                <a:ext uri="{FF2B5EF4-FFF2-40B4-BE49-F238E27FC236}">
                  <a16:creationId xmlns:a16="http://schemas.microsoft.com/office/drawing/2014/main" id="{DB78AB33-7DD8-B326-1515-0093D3727EAF}"/>
                </a:ext>
              </a:extLst>
            </p:cNvPr>
            <p:cNvSpPr>
              <a:spLocks noChangeAspect="1" noEditPoints="1"/>
            </p:cNvSpPr>
            <p:nvPr/>
          </p:nvSpPr>
          <p:spPr bwMode="auto">
            <a:xfrm>
              <a:off x="9621044" y="4427802"/>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12" name="Connector: Elbow 111">
            <a:extLst>
              <a:ext uri="{FF2B5EF4-FFF2-40B4-BE49-F238E27FC236}">
                <a16:creationId xmlns:a16="http://schemas.microsoft.com/office/drawing/2014/main" id="{191BE349-8B47-93C1-9329-748C57FFDE9B}"/>
              </a:ext>
            </a:extLst>
          </p:cNvPr>
          <p:cNvCxnSpPr>
            <a:stCxn id="83" idx="3"/>
            <a:endCxn id="105" idx="0"/>
          </p:cNvCxnSpPr>
          <p:nvPr/>
        </p:nvCxnSpPr>
        <p:spPr>
          <a:xfrm>
            <a:off x="9964494" y="3865114"/>
            <a:ext cx="717038" cy="1906177"/>
          </a:xfrm>
          <a:prstGeom prst="bentConnector2">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3" name="Title 1">
            <a:extLst>
              <a:ext uri="{FF2B5EF4-FFF2-40B4-BE49-F238E27FC236}">
                <a16:creationId xmlns:a16="http://schemas.microsoft.com/office/drawing/2014/main" id="{8387383C-4E53-F38B-A7FA-41496A9803E7}"/>
              </a:ext>
            </a:extLst>
          </p:cNvPr>
          <p:cNvSpPr txBox="1">
            <a:spLocks/>
          </p:cNvSpPr>
          <p:nvPr/>
        </p:nvSpPr>
        <p:spPr>
          <a:xfrm>
            <a:off x="8544349" y="3038282"/>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Control Plane</a:t>
            </a:r>
          </a:p>
        </p:txBody>
      </p:sp>
      <p:sp>
        <p:nvSpPr>
          <p:cNvPr id="2" name="Rounded Rectangle 1">
            <a:extLst>
              <a:ext uri="{FF2B5EF4-FFF2-40B4-BE49-F238E27FC236}">
                <a16:creationId xmlns:a16="http://schemas.microsoft.com/office/drawing/2014/main" id="{1153337E-AD12-D63E-9E85-EB7B636641EA}"/>
              </a:ext>
            </a:extLst>
          </p:cNvPr>
          <p:cNvSpPr/>
          <p:nvPr/>
        </p:nvSpPr>
        <p:spPr>
          <a:xfrm>
            <a:off x="8279401" y="2737856"/>
            <a:ext cx="2784574" cy="3563750"/>
          </a:xfrm>
          <a:prstGeom prst="roundRect">
            <a:avLst/>
          </a:prstGeom>
          <a:noFill/>
          <a:ln w="28575">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BB9F3E78-389F-8815-B1AD-DAADCBBB77D2}"/>
              </a:ext>
            </a:extLst>
          </p:cNvPr>
          <p:cNvSpPr txBox="1">
            <a:spLocks/>
          </p:cNvSpPr>
          <p:nvPr/>
        </p:nvSpPr>
        <p:spPr>
          <a:xfrm>
            <a:off x="8529488" y="2514584"/>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rgbClr val="5B9BD5"/>
                </a:solidFill>
                <a:effectLst/>
                <a:uLnTx/>
                <a:uFillTx/>
                <a:latin typeface="Segoe UI Semibold" panose="020B0702040204020203" pitchFamily="34" charset="0"/>
                <a:ea typeface="+mn-ea"/>
                <a:cs typeface="Segoe UI Semibold" panose="020B0702040204020203" pitchFamily="34" charset="0"/>
              </a:rPr>
              <a:t>VNET managed by Microsoft</a:t>
            </a:r>
          </a:p>
        </p:txBody>
      </p:sp>
      <p:sp>
        <p:nvSpPr>
          <p:cNvPr id="11" name="Rounded Rectangle 10">
            <a:extLst>
              <a:ext uri="{FF2B5EF4-FFF2-40B4-BE49-F238E27FC236}">
                <a16:creationId xmlns:a16="http://schemas.microsoft.com/office/drawing/2014/main" id="{DF4EAB9E-020F-3794-0FC1-84C872CCD80E}"/>
              </a:ext>
            </a:extLst>
          </p:cNvPr>
          <p:cNvSpPr/>
          <p:nvPr/>
        </p:nvSpPr>
        <p:spPr>
          <a:xfrm>
            <a:off x="8320663" y="874900"/>
            <a:ext cx="2702049" cy="1285634"/>
          </a:xfrm>
          <a:prstGeom prst="roundRect">
            <a:avLst/>
          </a:prstGeom>
          <a:noFill/>
          <a:ln w="28575">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24A4FB30-5697-D9D9-2B5C-EAA0EC470EEF}"/>
              </a:ext>
            </a:extLst>
          </p:cNvPr>
          <p:cNvSpPr txBox="1">
            <a:spLocks/>
          </p:cNvSpPr>
          <p:nvPr/>
        </p:nvSpPr>
        <p:spPr>
          <a:xfrm>
            <a:off x="8432331" y="668245"/>
            <a:ext cx="1663572"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980" spc="0">
                <a:solidFill>
                  <a:srgbClr val="ED7D31"/>
                </a:solidFill>
                <a:latin typeface="Segoe UI Semibold" panose="020B0702040204020203" pitchFamily="34" charset="0"/>
                <a:cs typeface="Segoe UI Semibold" panose="020B0702040204020203" pitchFamily="34" charset="0"/>
              </a:rPr>
              <a:t>Spoke</a:t>
            </a:r>
            <a:r>
              <a:rPr kumimoji="0" lang="en-US" sz="980" b="0" i="0" u="none" strike="noStrike" kern="1200" cap="none" spc="0" normalizeH="0" baseline="0" noProof="0">
                <a:ln w="3175">
                  <a:noFill/>
                </a:ln>
                <a:solidFill>
                  <a:srgbClr val="ED7D31"/>
                </a:solidFill>
                <a:effectLst/>
                <a:uLnTx/>
                <a:uFillTx/>
                <a:latin typeface="Segoe UI Semibold" panose="020B0702040204020203" pitchFamily="34" charset="0"/>
                <a:ea typeface="+mn-ea"/>
                <a:cs typeface="Segoe UI Semibold" panose="020B0702040204020203" pitchFamily="34" charset="0"/>
              </a:rPr>
              <a:t> VNET</a:t>
            </a:r>
          </a:p>
        </p:txBody>
      </p:sp>
      <p:sp>
        <p:nvSpPr>
          <p:cNvPr id="19" name="Content Placeholder 2">
            <a:extLst>
              <a:ext uri="{FF2B5EF4-FFF2-40B4-BE49-F238E27FC236}">
                <a16:creationId xmlns:a16="http://schemas.microsoft.com/office/drawing/2014/main" id="{A3F63185-C2AC-C9EE-413D-415EF5D99E56}"/>
              </a:ext>
            </a:extLst>
          </p:cNvPr>
          <p:cNvSpPr txBox="1">
            <a:spLocks/>
          </p:cNvSpPr>
          <p:nvPr/>
        </p:nvSpPr>
        <p:spPr>
          <a:xfrm>
            <a:off x="558240" y="1191143"/>
            <a:ext cx="4588221" cy="555897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If the </a:t>
            </a:r>
            <a:r>
              <a:rPr lang="en-US" sz="1600">
                <a:solidFill>
                  <a:prstClr val="black"/>
                </a:solidFill>
                <a:latin typeface="Segoe UI" panose="020B0502040204020203" pitchFamily="34" charset="0"/>
                <a:cs typeface="Segoe UI" panose="020B0502040204020203" pitchFamily="34" charset="0"/>
              </a:rPr>
              <a:t>API Server should be reached only from internal network:</a:t>
            </a:r>
          </a:p>
          <a:p>
            <a:pPr marR="0" lvl="0" algn="l" defTabSz="914400" rtl="0" eaLnBrk="1" fontAlgn="auto" latinLnBrk="0" hangingPunct="1">
              <a:lnSpc>
                <a:spcPct val="90000"/>
              </a:lnSpc>
              <a:spcBef>
                <a:spcPts val="1000"/>
              </a:spcBef>
              <a:spcAft>
                <a:spcPts val="0"/>
              </a:spcAft>
              <a:buClrTx/>
              <a:buSzTx/>
              <a:buFontTx/>
              <a:buChar char="-"/>
              <a:tabLst/>
              <a:defRPr/>
            </a:pPr>
            <a:r>
              <a:rPr lang="en-US" sz="1600">
                <a:solidFill>
                  <a:prstClr val="black"/>
                </a:solidFill>
                <a:latin typeface="Segoe UI" panose="020B0502040204020203" pitchFamily="34" charset="0"/>
                <a:cs typeface="Segoe UI" panose="020B0502040204020203" pitchFamily="34" charset="0"/>
              </a:rPr>
              <a:t>Private Endpoint (classic)</a:t>
            </a:r>
          </a:p>
          <a:p>
            <a:pPr marR="0" lvl="0" algn="l" defTabSz="914400" rtl="0" eaLnBrk="1" fontAlgn="auto" latinLnBrk="0" hangingPunct="1">
              <a:lnSpc>
                <a:spcPct val="90000"/>
              </a:lnSpc>
              <a:spcBef>
                <a:spcPts val="1000"/>
              </a:spcBef>
              <a:spcAft>
                <a:spcPts val="0"/>
              </a:spcAft>
              <a:buClrTx/>
              <a:buSzTx/>
              <a:buFontTx/>
              <a:buChar char="-"/>
              <a:tabLst/>
              <a:defRPr/>
            </a:pPr>
            <a:r>
              <a:rPr lang="en-US" sz="1600" err="1">
                <a:solidFill>
                  <a:prstClr val="black"/>
                </a:solidFill>
                <a:latin typeface="Segoe UI" panose="020B0502040204020203" pitchFamily="34" charset="0"/>
                <a:cs typeface="Segoe UI" panose="020B0502040204020203" pitchFamily="34" charset="0"/>
              </a:rPr>
              <a:t>Vnet</a:t>
            </a:r>
            <a:r>
              <a:rPr lang="en-US" sz="1600">
                <a:solidFill>
                  <a:prstClr val="black"/>
                </a:solidFill>
                <a:latin typeface="Segoe UI" panose="020B0502040204020203" pitchFamily="34" charset="0"/>
                <a:cs typeface="Segoe UI" panose="020B0502040204020203" pitchFamily="34" charset="0"/>
              </a:rPr>
              <a:t> Integration (new)</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160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Consider the existing </a:t>
            </a:r>
            <a:r>
              <a:rPr lang="en-US" sz="1600">
                <a:solidFill>
                  <a:prstClr val="black"/>
                </a:solidFill>
                <a:latin typeface="Segoe UI" panose="020B0502040204020203" pitchFamily="34" charset="0"/>
                <a:cs typeface="Segoe UI" panose="020B0502040204020203" pitchFamily="34" charset="0"/>
              </a:rPr>
              <a:t>LZ of the customer before to proceed.</a:t>
            </a: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DNS resolution must </a:t>
            </a:r>
            <a:r>
              <a:rPr lang="en-US" sz="1600">
                <a:solidFill>
                  <a:prstClr val="black"/>
                </a:solidFill>
                <a:latin typeface="Segoe UI" panose="020B0502040204020203" pitchFamily="34" charset="0"/>
                <a:cs typeface="Segoe UI" panose="020B0502040204020203" pitchFamily="34" charset="0"/>
              </a:rPr>
              <a:t>be in place to resolve the private DNS zone for the control plane endpoint.</a:t>
            </a:r>
          </a:p>
          <a:p>
            <a:pPr marL="0" marR="0" lvl="0" indent="0" algn="l" defTabSz="914400" rtl="0" eaLnBrk="1" fontAlgn="auto" latinLnBrk="0" hangingPunct="1">
              <a:lnSpc>
                <a:spcPct val="90000"/>
              </a:lnSpc>
              <a:spcBef>
                <a:spcPts val="1000"/>
              </a:spcBef>
              <a:spcAft>
                <a:spcPts val="0"/>
              </a:spcAft>
              <a:buClrTx/>
              <a:buSzTx/>
              <a:buNone/>
              <a:tabLst/>
              <a:defRPr/>
            </a:pPr>
            <a:endParaRPr lang="en-US" sz="1600">
              <a:solidFill>
                <a:prstClr val="black"/>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90000"/>
              </a:lnSpc>
              <a:spcBef>
                <a:spcPts val="1000"/>
              </a:spcBef>
              <a:spcAft>
                <a:spcPts val="0"/>
              </a:spcAft>
              <a:buClrTx/>
              <a:buSzTx/>
              <a:buNone/>
              <a:tabLst/>
              <a:defRPr/>
            </a:pPr>
            <a:r>
              <a:rPr kumimoji="0" lang="en-US" sz="1600" i="0" u="none" strike="noStrike" kern="1200" cap="none" spc="0" normalizeH="0" baseline="0" noProof="0">
                <a:ln>
                  <a:noFill/>
                </a:ln>
                <a:solidFill>
                  <a:prstClr val="black"/>
                </a:solidFill>
                <a:effectLst/>
                <a:uLnTx/>
                <a:uFillTx/>
                <a:latin typeface="Segoe UI" panose="020B0502040204020203" pitchFamily="34" charset="0"/>
                <a:cs typeface="Segoe UI" panose="020B0502040204020203" pitchFamily="34" charset="0"/>
              </a:rPr>
              <a:t>Limitations:</a:t>
            </a:r>
          </a:p>
          <a:p>
            <a:pPr marR="0" lvl="0" algn="l" defTabSz="914400" rtl="0" eaLnBrk="1" fontAlgn="auto" latinLnBrk="0" hangingPunct="1">
              <a:lnSpc>
                <a:spcPct val="90000"/>
              </a:lnSpc>
              <a:spcBef>
                <a:spcPts val="1000"/>
              </a:spcBef>
              <a:spcAft>
                <a:spcPts val="0"/>
              </a:spcAft>
              <a:buClrTx/>
              <a:buSzTx/>
              <a:buFontTx/>
              <a:buChar char="-"/>
              <a:tabLst/>
              <a:defRPr/>
            </a:pPr>
            <a:r>
              <a:rPr lang="en-US" sz="1600" err="1">
                <a:solidFill>
                  <a:prstClr val="black"/>
                </a:solidFill>
                <a:latin typeface="Segoe UI" panose="020B0502040204020203" pitchFamily="34" charset="0"/>
                <a:cs typeface="Segoe UI" panose="020B0502040204020203" pitchFamily="34" charset="0"/>
              </a:rPr>
              <a:t>Vnet</a:t>
            </a:r>
            <a:r>
              <a:rPr lang="en-US" sz="1600">
                <a:solidFill>
                  <a:prstClr val="black"/>
                </a:solidFill>
                <a:latin typeface="Segoe UI" panose="020B0502040204020203" pitchFamily="34" charset="0"/>
                <a:cs typeface="Segoe UI" panose="020B0502040204020203" pitchFamily="34" charset="0"/>
              </a:rPr>
              <a:t> Integration does not support </a:t>
            </a:r>
            <a:r>
              <a:rPr lang="en-US" sz="1600" err="1">
                <a:solidFill>
                  <a:prstClr val="black"/>
                </a:solidFill>
                <a:latin typeface="Segoe UI" panose="020B0502040204020203" pitchFamily="34" charset="0"/>
                <a:cs typeface="Segoe UI" panose="020B0502040204020203" pitchFamily="34" charset="0"/>
              </a:rPr>
              <a:t>Vnet</a:t>
            </a:r>
            <a:r>
              <a:rPr lang="en-US" sz="1600">
                <a:solidFill>
                  <a:prstClr val="black"/>
                </a:solidFill>
                <a:latin typeface="Segoe UI" panose="020B0502040204020203" pitchFamily="34" charset="0"/>
                <a:cs typeface="Segoe UI" panose="020B0502040204020203" pitchFamily="34" charset="0"/>
              </a:rPr>
              <a:t> encryption</a:t>
            </a:r>
          </a:p>
        </p:txBody>
      </p:sp>
      <p:cxnSp>
        <p:nvCxnSpPr>
          <p:cNvPr id="9" name="Straight Connector 8">
            <a:extLst>
              <a:ext uri="{FF2B5EF4-FFF2-40B4-BE49-F238E27FC236}">
                <a16:creationId xmlns:a16="http://schemas.microsoft.com/office/drawing/2014/main" id="{7D80EF55-2AFC-5045-F4E7-81793F6733B6}"/>
              </a:ext>
            </a:extLst>
          </p:cNvPr>
          <p:cNvCxnSpPr>
            <a:cxnSpLocks/>
            <a:stCxn id="37" idx="0"/>
          </p:cNvCxnSpPr>
          <p:nvPr/>
        </p:nvCxnSpPr>
        <p:spPr>
          <a:xfrm flipV="1">
            <a:off x="9702717" y="1949625"/>
            <a:ext cx="0" cy="1281055"/>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C3D259B-EE87-51EF-A929-E3F1CCDAAF92}"/>
              </a:ext>
            </a:extLst>
          </p:cNvPr>
          <p:cNvSpPr txBox="1"/>
          <p:nvPr/>
        </p:nvSpPr>
        <p:spPr>
          <a:xfrm>
            <a:off x="8912491" y="1077762"/>
            <a:ext cx="1527085" cy="931794"/>
          </a:xfrm>
          <a:prstGeom prst="rect">
            <a:avLst/>
          </a:prstGeom>
          <a:noFill/>
        </p:spPr>
        <p:txBody>
          <a:bodyPr wrap="none" rtlCol="0">
            <a:spAutoFit/>
          </a:bodyPr>
          <a:lstStyle/>
          <a:p>
            <a:pPr lvl="0" algn="ctr">
              <a:lnSpc>
                <a:spcPct val="90000"/>
              </a:lnSpc>
              <a:spcBef>
                <a:spcPts val="1000"/>
              </a:spcBef>
              <a:defRPr/>
            </a:pPr>
            <a:r>
              <a:rPr lang="en-US" sz="1400" b="1">
                <a:solidFill>
                  <a:prstClr val="black"/>
                </a:solidFill>
                <a:latin typeface="Aptos" panose="020B0004020202020204" pitchFamily="34" charset="0"/>
              </a:rPr>
              <a:t>Private Endpoint</a:t>
            </a:r>
          </a:p>
          <a:p>
            <a:pPr lvl="0" algn="ctr">
              <a:lnSpc>
                <a:spcPct val="90000"/>
              </a:lnSpc>
              <a:spcBef>
                <a:spcPts val="1000"/>
              </a:spcBef>
              <a:defRPr/>
            </a:pPr>
            <a:r>
              <a:rPr lang="en-US" sz="1400" b="1">
                <a:solidFill>
                  <a:prstClr val="black"/>
                </a:solidFill>
                <a:latin typeface="Aptos" panose="020B0004020202020204" pitchFamily="34" charset="0"/>
              </a:rPr>
              <a:t>OR</a:t>
            </a:r>
          </a:p>
          <a:p>
            <a:pPr lvl="0" algn="ctr">
              <a:lnSpc>
                <a:spcPct val="90000"/>
              </a:lnSpc>
              <a:spcBef>
                <a:spcPts val="1000"/>
              </a:spcBef>
              <a:defRPr/>
            </a:pPr>
            <a:r>
              <a:rPr lang="en-US" sz="1400" b="1" err="1">
                <a:solidFill>
                  <a:prstClr val="black"/>
                </a:solidFill>
                <a:latin typeface="Aptos" panose="020B0004020202020204" pitchFamily="34" charset="0"/>
              </a:rPr>
              <a:t>VNet</a:t>
            </a:r>
            <a:r>
              <a:rPr lang="en-US" sz="1400" b="1">
                <a:solidFill>
                  <a:prstClr val="black"/>
                </a:solidFill>
                <a:latin typeface="Aptos" panose="020B0004020202020204" pitchFamily="34" charset="0"/>
              </a:rPr>
              <a:t> Integration</a:t>
            </a:r>
            <a:endParaRPr lang="en-US" b="1">
              <a:solidFill>
                <a:prstClr val="black"/>
              </a:solidFill>
              <a:latin typeface="Aptos" panose="020B0004020202020204" pitchFamily="34" charset="0"/>
            </a:endParaRPr>
          </a:p>
        </p:txBody>
      </p:sp>
      <p:sp>
        <p:nvSpPr>
          <p:cNvPr id="22" name="Rounded Rectangle 21">
            <a:extLst>
              <a:ext uri="{FF2B5EF4-FFF2-40B4-BE49-F238E27FC236}">
                <a16:creationId xmlns:a16="http://schemas.microsoft.com/office/drawing/2014/main" id="{FFCF94B8-1E35-871C-962C-14BF63CD1CFE}"/>
              </a:ext>
            </a:extLst>
          </p:cNvPr>
          <p:cNvSpPr/>
          <p:nvPr/>
        </p:nvSpPr>
        <p:spPr>
          <a:xfrm>
            <a:off x="5419164" y="1430673"/>
            <a:ext cx="2346292" cy="1285634"/>
          </a:xfrm>
          <a:prstGeom prst="roundRect">
            <a:avLst/>
          </a:prstGeom>
          <a:noFill/>
          <a:ln w="28575">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24" name="Title 1">
            <a:extLst>
              <a:ext uri="{FF2B5EF4-FFF2-40B4-BE49-F238E27FC236}">
                <a16:creationId xmlns:a16="http://schemas.microsoft.com/office/drawing/2014/main" id="{CEF289E9-2EEE-B7CB-2587-32DCCBFB33F6}"/>
              </a:ext>
            </a:extLst>
          </p:cNvPr>
          <p:cNvSpPr txBox="1">
            <a:spLocks/>
          </p:cNvSpPr>
          <p:nvPr/>
        </p:nvSpPr>
        <p:spPr>
          <a:xfrm>
            <a:off x="5552406" y="1191143"/>
            <a:ext cx="1444543"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980" spc="0">
                <a:solidFill>
                  <a:schemeClr val="accent6"/>
                </a:solidFill>
                <a:latin typeface="Segoe UI Semibold" panose="020B0702040204020203" pitchFamily="34" charset="0"/>
                <a:cs typeface="Segoe UI Semibold" panose="020B0702040204020203" pitchFamily="34" charset="0"/>
              </a:rPr>
              <a:t>Hub</a:t>
            </a:r>
            <a:r>
              <a:rPr kumimoji="0" lang="en-US" sz="980" b="0" i="0" u="none" strike="noStrike" kern="1200" cap="none" spc="0" normalizeH="0" baseline="0" noProof="0">
                <a:ln w="3175">
                  <a:noFill/>
                </a:ln>
                <a:solidFill>
                  <a:schemeClr val="accent6"/>
                </a:solidFill>
                <a:effectLst/>
                <a:uLnTx/>
                <a:uFillTx/>
                <a:latin typeface="Segoe UI Semibold" panose="020B0702040204020203" pitchFamily="34" charset="0"/>
                <a:ea typeface="+mn-ea"/>
                <a:cs typeface="Segoe UI Semibold" panose="020B0702040204020203" pitchFamily="34" charset="0"/>
              </a:rPr>
              <a:t> VNET</a:t>
            </a:r>
          </a:p>
        </p:txBody>
      </p:sp>
      <p:sp>
        <p:nvSpPr>
          <p:cNvPr id="25" name="Rounded Rectangle 24">
            <a:extLst>
              <a:ext uri="{FF2B5EF4-FFF2-40B4-BE49-F238E27FC236}">
                <a16:creationId xmlns:a16="http://schemas.microsoft.com/office/drawing/2014/main" id="{3D58CB15-9EEB-0A41-25A7-6BC62E8FF737}"/>
              </a:ext>
            </a:extLst>
          </p:cNvPr>
          <p:cNvSpPr/>
          <p:nvPr/>
        </p:nvSpPr>
        <p:spPr>
          <a:xfrm>
            <a:off x="5454077" y="3536688"/>
            <a:ext cx="2346292" cy="1285634"/>
          </a:xfrm>
          <a:prstGeom prst="roundRect">
            <a:avLst/>
          </a:prstGeom>
          <a:noFill/>
          <a:ln w="28575">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7D31"/>
              </a:solidFill>
              <a:effectLst/>
              <a:uLnTx/>
              <a:uFillTx/>
              <a:latin typeface="Calibri" panose="020F0502020204030204"/>
              <a:ea typeface="+mn-ea"/>
              <a:cs typeface="+mn-cs"/>
            </a:endParaRPr>
          </a:p>
        </p:txBody>
      </p:sp>
      <p:sp>
        <p:nvSpPr>
          <p:cNvPr id="26" name="Title 1">
            <a:extLst>
              <a:ext uri="{FF2B5EF4-FFF2-40B4-BE49-F238E27FC236}">
                <a16:creationId xmlns:a16="http://schemas.microsoft.com/office/drawing/2014/main" id="{94194DE2-08AB-E053-116B-BC320155A20B}"/>
              </a:ext>
            </a:extLst>
          </p:cNvPr>
          <p:cNvSpPr txBox="1">
            <a:spLocks/>
          </p:cNvSpPr>
          <p:nvPr/>
        </p:nvSpPr>
        <p:spPr>
          <a:xfrm>
            <a:off x="5587319" y="3297158"/>
            <a:ext cx="1444543"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lang="en-US" sz="980" spc="0">
                <a:ln w="3175">
                  <a:solidFill>
                    <a:schemeClr val="bg1">
                      <a:lumMod val="50000"/>
                    </a:schemeClr>
                  </a:solidFill>
                </a:ln>
                <a:solidFill>
                  <a:schemeClr val="accent6"/>
                </a:solidFill>
                <a:latin typeface="Segoe UI Semibold" panose="020B0702040204020203" pitchFamily="34" charset="0"/>
                <a:cs typeface="Segoe UI Semibold" panose="020B0702040204020203" pitchFamily="34" charset="0"/>
              </a:rPr>
              <a:t>On-prem</a:t>
            </a:r>
            <a:endParaRPr kumimoji="0" lang="en-US" sz="980" b="0" i="0" u="none" strike="noStrike" kern="1200" cap="none" spc="0" normalizeH="0" baseline="0" noProof="0">
              <a:ln w="3175">
                <a:solidFill>
                  <a:schemeClr val="bg1">
                    <a:lumMod val="50000"/>
                  </a:schemeClr>
                </a:solidFill>
              </a:ln>
              <a:solidFill>
                <a:schemeClr val="accent6"/>
              </a:soli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5357D33B-A714-E4D2-D158-34768CAB6423}"/>
              </a:ext>
            </a:extLst>
          </p:cNvPr>
          <p:cNvSpPr/>
          <p:nvPr/>
        </p:nvSpPr>
        <p:spPr>
          <a:xfrm>
            <a:off x="6476264" y="2680172"/>
            <a:ext cx="389965" cy="892652"/>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ER</a:t>
            </a:r>
          </a:p>
        </p:txBody>
      </p:sp>
      <p:cxnSp>
        <p:nvCxnSpPr>
          <p:cNvPr id="29" name="Straight Connector 28">
            <a:extLst>
              <a:ext uri="{FF2B5EF4-FFF2-40B4-BE49-F238E27FC236}">
                <a16:creationId xmlns:a16="http://schemas.microsoft.com/office/drawing/2014/main" id="{D75170C7-C8D1-6632-46D4-4CC3366AC184}"/>
              </a:ext>
            </a:extLst>
          </p:cNvPr>
          <p:cNvCxnSpPr>
            <a:stCxn id="22" idx="3"/>
            <a:endCxn id="11" idx="1"/>
          </p:cNvCxnSpPr>
          <p:nvPr/>
        </p:nvCxnSpPr>
        <p:spPr>
          <a:xfrm flipV="1">
            <a:off x="7765456" y="1517717"/>
            <a:ext cx="555207" cy="555773"/>
          </a:xfrm>
          <a:prstGeom prst="line">
            <a:avLst/>
          </a:prstGeom>
          <a:ln w="9525"/>
        </p:spPr>
        <p:style>
          <a:lnRef idx="1">
            <a:schemeClr val="dk1"/>
          </a:lnRef>
          <a:fillRef idx="0">
            <a:schemeClr val="dk1"/>
          </a:fillRef>
          <a:effectRef idx="0">
            <a:schemeClr val="dk1"/>
          </a:effectRef>
          <a:fontRef idx="minor">
            <a:schemeClr val="tx1"/>
          </a:fontRef>
        </p:style>
      </p:cxnSp>
      <p:sp>
        <p:nvSpPr>
          <p:cNvPr id="32" name="Title 1">
            <a:extLst>
              <a:ext uri="{FF2B5EF4-FFF2-40B4-BE49-F238E27FC236}">
                <a16:creationId xmlns:a16="http://schemas.microsoft.com/office/drawing/2014/main" id="{BD414C08-564A-7704-9ED2-8B653D47F80A}"/>
              </a:ext>
            </a:extLst>
          </p:cNvPr>
          <p:cNvSpPr txBox="1">
            <a:spLocks/>
          </p:cNvSpPr>
          <p:nvPr/>
        </p:nvSpPr>
        <p:spPr>
          <a:xfrm rot="18945985">
            <a:off x="7620108" y="1264836"/>
            <a:ext cx="1444543"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a:ln w="3175">
                  <a:noFill/>
                </a:ln>
                <a:solidFill>
                  <a:schemeClr val="tx1"/>
                </a:solidFill>
                <a:effectLst/>
                <a:uLnTx/>
                <a:uFillTx/>
                <a:latin typeface="Segoe UI Semibold" panose="020B0702040204020203" pitchFamily="34" charset="0"/>
                <a:ea typeface="+mn-ea"/>
                <a:cs typeface="Segoe UI Semibold" panose="020B0702040204020203" pitchFamily="34" charset="0"/>
              </a:rPr>
              <a:t>peering</a:t>
            </a:r>
          </a:p>
        </p:txBody>
      </p:sp>
      <p:pic>
        <p:nvPicPr>
          <p:cNvPr id="34" name="Graphic 33" descr="User with solid fill">
            <a:extLst>
              <a:ext uri="{FF2B5EF4-FFF2-40B4-BE49-F238E27FC236}">
                <a16:creationId xmlns:a16="http://schemas.microsoft.com/office/drawing/2014/main" id="{34DB5A0B-6F78-EE5B-7FA3-F9A56CCA6C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21481" y="5244936"/>
            <a:ext cx="755816" cy="755816"/>
          </a:xfrm>
          <a:prstGeom prst="rect">
            <a:avLst/>
          </a:prstGeom>
        </p:spPr>
      </p:pic>
      <p:sp>
        <p:nvSpPr>
          <p:cNvPr id="39" name="Freeform 38">
            <a:extLst>
              <a:ext uri="{FF2B5EF4-FFF2-40B4-BE49-F238E27FC236}">
                <a16:creationId xmlns:a16="http://schemas.microsoft.com/office/drawing/2014/main" id="{7F20D1C8-53C0-F500-63D3-66ABCC2A245E}"/>
              </a:ext>
            </a:extLst>
          </p:cNvPr>
          <p:cNvSpPr/>
          <p:nvPr/>
        </p:nvSpPr>
        <p:spPr>
          <a:xfrm>
            <a:off x="6632012" y="1756229"/>
            <a:ext cx="2860420" cy="3526971"/>
          </a:xfrm>
          <a:custGeom>
            <a:avLst/>
            <a:gdLst>
              <a:gd name="csX0" fmla="*/ 59074 w 2860420"/>
              <a:gd name="csY0" fmla="*/ 3526971 h 3526971"/>
              <a:gd name="csX1" fmla="*/ 44559 w 2860420"/>
              <a:gd name="csY1" fmla="*/ 2975428 h 3526971"/>
              <a:gd name="csX2" fmla="*/ 15531 w 2860420"/>
              <a:gd name="csY2" fmla="*/ 2685142 h 3526971"/>
              <a:gd name="csX3" fmla="*/ 15531 w 2860420"/>
              <a:gd name="csY3" fmla="*/ 1451428 h 3526971"/>
              <a:gd name="csX4" fmla="*/ 30045 w 2860420"/>
              <a:gd name="csY4" fmla="*/ 1349828 h 3526971"/>
              <a:gd name="csX5" fmla="*/ 88102 w 2860420"/>
              <a:gd name="csY5" fmla="*/ 1103085 h 3526971"/>
              <a:gd name="csX6" fmla="*/ 131645 w 2860420"/>
              <a:gd name="csY6" fmla="*/ 957942 h 3526971"/>
              <a:gd name="csX7" fmla="*/ 189702 w 2860420"/>
              <a:gd name="csY7" fmla="*/ 812800 h 3526971"/>
              <a:gd name="csX8" fmla="*/ 218731 w 2860420"/>
              <a:gd name="csY8" fmla="*/ 754742 h 3526971"/>
              <a:gd name="csX9" fmla="*/ 262274 w 2860420"/>
              <a:gd name="csY9" fmla="*/ 653142 h 3526971"/>
              <a:gd name="csX10" fmla="*/ 378388 w 2860420"/>
              <a:gd name="csY10" fmla="*/ 478971 h 3526971"/>
              <a:gd name="csX11" fmla="*/ 523531 w 2860420"/>
              <a:gd name="csY11" fmla="*/ 348342 h 3526971"/>
              <a:gd name="csX12" fmla="*/ 581588 w 2860420"/>
              <a:gd name="csY12" fmla="*/ 290285 h 3526971"/>
              <a:gd name="csX13" fmla="*/ 712217 w 2860420"/>
              <a:gd name="csY13" fmla="*/ 232228 h 3526971"/>
              <a:gd name="csX14" fmla="*/ 755759 w 2860420"/>
              <a:gd name="csY14" fmla="*/ 203200 h 3526971"/>
              <a:gd name="csX15" fmla="*/ 799302 w 2860420"/>
              <a:gd name="csY15" fmla="*/ 188685 h 3526971"/>
              <a:gd name="csX16" fmla="*/ 915417 w 2860420"/>
              <a:gd name="csY16" fmla="*/ 130628 h 3526971"/>
              <a:gd name="csX17" fmla="*/ 973474 w 2860420"/>
              <a:gd name="csY17" fmla="*/ 116114 h 3526971"/>
              <a:gd name="csX18" fmla="*/ 1017017 w 2860420"/>
              <a:gd name="csY18" fmla="*/ 101600 h 3526971"/>
              <a:gd name="csX19" fmla="*/ 1075074 w 2860420"/>
              <a:gd name="csY19" fmla="*/ 87085 h 3526971"/>
              <a:gd name="csX20" fmla="*/ 1176674 w 2860420"/>
              <a:gd name="csY20" fmla="*/ 58057 h 3526971"/>
              <a:gd name="csX21" fmla="*/ 1278274 w 2860420"/>
              <a:gd name="csY21" fmla="*/ 43542 h 3526971"/>
              <a:gd name="csX22" fmla="*/ 1336331 w 2860420"/>
              <a:gd name="csY22" fmla="*/ 29028 h 3526971"/>
              <a:gd name="csX23" fmla="*/ 1699188 w 2860420"/>
              <a:gd name="csY23" fmla="*/ 0 h 3526971"/>
              <a:gd name="csX24" fmla="*/ 2192674 w 2860420"/>
              <a:gd name="csY24" fmla="*/ 29028 h 3526971"/>
              <a:gd name="csX25" fmla="*/ 2323302 w 2860420"/>
              <a:gd name="csY25" fmla="*/ 72571 h 3526971"/>
              <a:gd name="csX26" fmla="*/ 2366845 w 2860420"/>
              <a:gd name="csY26" fmla="*/ 116114 h 3526971"/>
              <a:gd name="csX27" fmla="*/ 2424902 w 2860420"/>
              <a:gd name="csY27" fmla="*/ 159657 h 3526971"/>
              <a:gd name="csX28" fmla="*/ 2482959 w 2860420"/>
              <a:gd name="csY28" fmla="*/ 246742 h 3526971"/>
              <a:gd name="csX29" fmla="*/ 2511988 w 2860420"/>
              <a:gd name="csY29" fmla="*/ 290285 h 3526971"/>
              <a:gd name="csX30" fmla="*/ 2541017 w 2860420"/>
              <a:gd name="csY30" fmla="*/ 333828 h 3526971"/>
              <a:gd name="csX31" fmla="*/ 2599074 w 2860420"/>
              <a:gd name="csY31" fmla="*/ 435428 h 3526971"/>
              <a:gd name="csX32" fmla="*/ 2613588 w 2860420"/>
              <a:gd name="csY32" fmla="*/ 493485 h 3526971"/>
              <a:gd name="csX33" fmla="*/ 2642617 w 2860420"/>
              <a:gd name="csY33" fmla="*/ 566057 h 3526971"/>
              <a:gd name="csX34" fmla="*/ 2657131 w 2860420"/>
              <a:gd name="csY34" fmla="*/ 638628 h 3526971"/>
              <a:gd name="csX35" fmla="*/ 2686159 w 2860420"/>
              <a:gd name="csY35" fmla="*/ 725714 h 3526971"/>
              <a:gd name="csX36" fmla="*/ 2715188 w 2860420"/>
              <a:gd name="csY36" fmla="*/ 827314 h 3526971"/>
              <a:gd name="csX37" fmla="*/ 2729702 w 2860420"/>
              <a:gd name="csY37" fmla="*/ 885371 h 3526971"/>
              <a:gd name="csX38" fmla="*/ 2758731 w 2860420"/>
              <a:gd name="csY38" fmla="*/ 957942 h 3526971"/>
              <a:gd name="csX39" fmla="*/ 2787759 w 2860420"/>
              <a:gd name="csY39" fmla="*/ 1045028 h 3526971"/>
              <a:gd name="csX40" fmla="*/ 2802274 w 2860420"/>
              <a:gd name="csY40" fmla="*/ 1088571 h 3526971"/>
              <a:gd name="csX41" fmla="*/ 2816788 w 2860420"/>
              <a:gd name="csY41" fmla="*/ 1132114 h 3526971"/>
              <a:gd name="csX42" fmla="*/ 2845817 w 2860420"/>
              <a:gd name="csY42" fmla="*/ 1262742 h 3526971"/>
              <a:gd name="csX43" fmla="*/ 2860331 w 2860420"/>
              <a:gd name="csY43" fmla="*/ 1451428 h 35269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Lst>
            <a:rect l="l" t="t" r="r" b="b"/>
            <a:pathLst>
              <a:path w="2860420" h="3526971" fill="none" extrusionOk="0">
                <a:moveTo>
                  <a:pt x="59074" y="3526971"/>
                </a:moveTo>
                <a:cubicBezTo>
                  <a:pt x="29584" y="3349607"/>
                  <a:pt x="49472" y="3172949"/>
                  <a:pt x="44559" y="2975428"/>
                </a:cubicBezTo>
                <a:cubicBezTo>
                  <a:pt x="39536" y="2878313"/>
                  <a:pt x="15531" y="2685142"/>
                  <a:pt x="15531" y="2685142"/>
                </a:cubicBezTo>
                <a:cubicBezTo>
                  <a:pt x="6876" y="2076809"/>
                  <a:pt x="-8154" y="2126305"/>
                  <a:pt x="15531" y="1451428"/>
                </a:cubicBezTo>
                <a:cubicBezTo>
                  <a:pt x="15073" y="1414171"/>
                  <a:pt x="24964" y="1385834"/>
                  <a:pt x="30045" y="1349828"/>
                </a:cubicBezTo>
                <a:cubicBezTo>
                  <a:pt x="61053" y="1269737"/>
                  <a:pt x="74651" y="1157313"/>
                  <a:pt x="88102" y="1103085"/>
                </a:cubicBezTo>
                <a:cubicBezTo>
                  <a:pt x="106030" y="1036575"/>
                  <a:pt x="104494" y="1030808"/>
                  <a:pt x="131645" y="957942"/>
                </a:cubicBezTo>
                <a:cubicBezTo>
                  <a:pt x="158430" y="903130"/>
                  <a:pt x="167909" y="859639"/>
                  <a:pt x="189702" y="812800"/>
                </a:cubicBezTo>
                <a:cubicBezTo>
                  <a:pt x="199953" y="794329"/>
                  <a:pt x="210522" y="774475"/>
                  <a:pt x="218731" y="754742"/>
                </a:cubicBezTo>
                <a:cubicBezTo>
                  <a:pt x="237581" y="721926"/>
                  <a:pt x="242632" y="685376"/>
                  <a:pt x="262274" y="653142"/>
                </a:cubicBezTo>
                <a:cubicBezTo>
                  <a:pt x="263602" y="628512"/>
                  <a:pt x="341048" y="516047"/>
                  <a:pt x="378388" y="478971"/>
                </a:cubicBezTo>
                <a:cubicBezTo>
                  <a:pt x="535491" y="330995"/>
                  <a:pt x="405128" y="445756"/>
                  <a:pt x="523531" y="348342"/>
                </a:cubicBezTo>
                <a:cubicBezTo>
                  <a:pt x="543666" y="329577"/>
                  <a:pt x="553295" y="306279"/>
                  <a:pt x="581588" y="290285"/>
                </a:cubicBezTo>
                <a:cubicBezTo>
                  <a:pt x="609437" y="272386"/>
                  <a:pt x="675125" y="249367"/>
                  <a:pt x="712217" y="232228"/>
                </a:cubicBezTo>
                <a:cubicBezTo>
                  <a:pt x="726740" y="225439"/>
                  <a:pt x="743673" y="208011"/>
                  <a:pt x="755759" y="203200"/>
                </a:cubicBezTo>
                <a:cubicBezTo>
                  <a:pt x="771924" y="195455"/>
                  <a:pt x="786517" y="197511"/>
                  <a:pt x="799302" y="188685"/>
                </a:cubicBezTo>
                <a:cubicBezTo>
                  <a:pt x="896289" y="121462"/>
                  <a:pt x="767993" y="142541"/>
                  <a:pt x="915417" y="130628"/>
                </a:cubicBezTo>
                <a:cubicBezTo>
                  <a:pt x="935912" y="120298"/>
                  <a:pt x="953412" y="121155"/>
                  <a:pt x="973474" y="116114"/>
                </a:cubicBezTo>
                <a:cubicBezTo>
                  <a:pt x="987184" y="111231"/>
                  <a:pt x="1005005" y="106022"/>
                  <a:pt x="1017017" y="101600"/>
                </a:cubicBezTo>
                <a:cubicBezTo>
                  <a:pt x="1031106" y="97756"/>
                  <a:pt x="1056476" y="91367"/>
                  <a:pt x="1075074" y="87085"/>
                </a:cubicBezTo>
                <a:cubicBezTo>
                  <a:pt x="1105257" y="79589"/>
                  <a:pt x="1132075" y="67652"/>
                  <a:pt x="1176674" y="58057"/>
                </a:cubicBezTo>
                <a:cubicBezTo>
                  <a:pt x="1205181" y="50751"/>
                  <a:pt x="1243789" y="49274"/>
                  <a:pt x="1278274" y="43542"/>
                </a:cubicBezTo>
                <a:cubicBezTo>
                  <a:pt x="1295463" y="39974"/>
                  <a:pt x="1316332" y="32995"/>
                  <a:pt x="1336331" y="29028"/>
                </a:cubicBezTo>
                <a:cubicBezTo>
                  <a:pt x="1437083" y="35966"/>
                  <a:pt x="1592892" y="-3310"/>
                  <a:pt x="1699188" y="0"/>
                </a:cubicBezTo>
                <a:cubicBezTo>
                  <a:pt x="1893477" y="-41390"/>
                  <a:pt x="1956688" y="49360"/>
                  <a:pt x="2192674" y="29028"/>
                </a:cubicBezTo>
                <a:cubicBezTo>
                  <a:pt x="2234139" y="24760"/>
                  <a:pt x="2286314" y="48277"/>
                  <a:pt x="2323302" y="72571"/>
                </a:cubicBezTo>
                <a:cubicBezTo>
                  <a:pt x="2334900" y="83280"/>
                  <a:pt x="2351111" y="98701"/>
                  <a:pt x="2366845" y="116114"/>
                </a:cubicBezTo>
                <a:cubicBezTo>
                  <a:pt x="2382861" y="129818"/>
                  <a:pt x="2404856" y="146256"/>
                  <a:pt x="2424902" y="159657"/>
                </a:cubicBezTo>
                <a:cubicBezTo>
                  <a:pt x="2449284" y="186454"/>
                  <a:pt x="2468946" y="216945"/>
                  <a:pt x="2482959" y="246742"/>
                </a:cubicBezTo>
                <a:cubicBezTo>
                  <a:pt x="2494642" y="259729"/>
                  <a:pt x="2495383" y="274348"/>
                  <a:pt x="2511988" y="290285"/>
                </a:cubicBezTo>
                <a:cubicBezTo>
                  <a:pt x="2522773" y="306720"/>
                  <a:pt x="2530850" y="320174"/>
                  <a:pt x="2541017" y="333828"/>
                </a:cubicBezTo>
                <a:cubicBezTo>
                  <a:pt x="2578863" y="410932"/>
                  <a:pt x="2569024" y="373480"/>
                  <a:pt x="2599074" y="435428"/>
                </a:cubicBezTo>
                <a:cubicBezTo>
                  <a:pt x="2600719" y="458441"/>
                  <a:pt x="2608096" y="473594"/>
                  <a:pt x="2613588" y="493485"/>
                </a:cubicBezTo>
                <a:cubicBezTo>
                  <a:pt x="2621763" y="522513"/>
                  <a:pt x="2634423" y="540661"/>
                  <a:pt x="2642617" y="566057"/>
                </a:cubicBezTo>
                <a:cubicBezTo>
                  <a:pt x="2649841" y="589185"/>
                  <a:pt x="2646850" y="610732"/>
                  <a:pt x="2657131" y="638628"/>
                </a:cubicBezTo>
                <a:cubicBezTo>
                  <a:pt x="2664370" y="662931"/>
                  <a:pt x="2676898" y="696447"/>
                  <a:pt x="2686159" y="725714"/>
                </a:cubicBezTo>
                <a:cubicBezTo>
                  <a:pt x="2698303" y="757972"/>
                  <a:pt x="2707653" y="792862"/>
                  <a:pt x="2715188" y="827314"/>
                </a:cubicBezTo>
                <a:cubicBezTo>
                  <a:pt x="2724739" y="843155"/>
                  <a:pt x="2727249" y="869903"/>
                  <a:pt x="2729702" y="885371"/>
                </a:cubicBezTo>
                <a:cubicBezTo>
                  <a:pt x="2736157" y="906120"/>
                  <a:pt x="2750384" y="935456"/>
                  <a:pt x="2758731" y="957942"/>
                </a:cubicBezTo>
                <a:cubicBezTo>
                  <a:pt x="2774313" y="981780"/>
                  <a:pt x="2780403" y="1013620"/>
                  <a:pt x="2787759" y="1045028"/>
                </a:cubicBezTo>
                <a:cubicBezTo>
                  <a:pt x="2797214" y="1058596"/>
                  <a:pt x="2794587" y="1081034"/>
                  <a:pt x="2802274" y="1088571"/>
                </a:cubicBezTo>
                <a:cubicBezTo>
                  <a:pt x="2804336" y="1101451"/>
                  <a:pt x="2814709" y="1121129"/>
                  <a:pt x="2816788" y="1132114"/>
                </a:cubicBezTo>
                <a:cubicBezTo>
                  <a:pt x="2835634" y="1225401"/>
                  <a:pt x="2834040" y="1176454"/>
                  <a:pt x="2845817" y="1262742"/>
                </a:cubicBezTo>
                <a:cubicBezTo>
                  <a:pt x="2861111" y="1427612"/>
                  <a:pt x="2871177" y="1364922"/>
                  <a:pt x="2860331" y="1451428"/>
                </a:cubicBezTo>
              </a:path>
              <a:path w="2860420" h="3526971" stroke="0" extrusionOk="0">
                <a:moveTo>
                  <a:pt x="59074" y="3526971"/>
                </a:moveTo>
                <a:cubicBezTo>
                  <a:pt x="9037" y="3315243"/>
                  <a:pt x="3387" y="3178112"/>
                  <a:pt x="44559" y="2975428"/>
                </a:cubicBezTo>
                <a:cubicBezTo>
                  <a:pt x="39537" y="2878313"/>
                  <a:pt x="15530" y="2685142"/>
                  <a:pt x="15531" y="2685142"/>
                </a:cubicBezTo>
                <a:cubicBezTo>
                  <a:pt x="-9714" y="2091694"/>
                  <a:pt x="-10026" y="2143185"/>
                  <a:pt x="15531" y="1451428"/>
                </a:cubicBezTo>
                <a:cubicBezTo>
                  <a:pt x="12868" y="1415125"/>
                  <a:pt x="31630" y="1387223"/>
                  <a:pt x="30045" y="1349828"/>
                </a:cubicBezTo>
                <a:cubicBezTo>
                  <a:pt x="60830" y="1276466"/>
                  <a:pt x="79157" y="1157954"/>
                  <a:pt x="88102" y="1103085"/>
                </a:cubicBezTo>
                <a:cubicBezTo>
                  <a:pt x="102942" y="1038188"/>
                  <a:pt x="104620" y="1029095"/>
                  <a:pt x="131645" y="957942"/>
                </a:cubicBezTo>
                <a:cubicBezTo>
                  <a:pt x="149229" y="902358"/>
                  <a:pt x="159808" y="868566"/>
                  <a:pt x="189702" y="812800"/>
                </a:cubicBezTo>
                <a:cubicBezTo>
                  <a:pt x="204185" y="796138"/>
                  <a:pt x="211660" y="774892"/>
                  <a:pt x="218731" y="754742"/>
                </a:cubicBezTo>
                <a:cubicBezTo>
                  <a:pt x="230088" y="720570"/>
                  <a:pt x="246681" y="687081"/>
                  <a:pt x="262274" y="653142"/>
                </a:cubicBezTo>
                <a:cubicBezTo>
                  <a:pt x="281366" y="628683"/>
                  <a:pt x="345529" y="528605"/>
                  <a:pt x="378388" y="478971"/>
                </a:cubicBezTo>
                <a:cubicBezTo>
                  <a:pt x="532388" y="353390"/>
                  <a:pt x="420615" y="453545"/>
                  <a:pt x="523531" y="348342"/>
                </a:cubicBezTo>
                <a:cubicBezTo>
                  <a:pt x="545468" y="329147"/>
                  <a:pt x="559917" y="305653"/>
                  <a:pt x="581588" y="290285"/>
                </a:cubicBezTo>
                <a:cubicBezTo>
                  <a:pt x="606742" y="268126"/>
                  <a:pt x="676934" y="245663"/>
                  <a:pt x="712217" y="232228"/>
                </a:cubicBezTo>
                <a:cubicBezTo>
                  <a:pt x="726788" y="224354"/>
                  <a:pt x="738432" y="207485"/>
                  <a:pt x="755759" y="203200"/>
                </a:cubicBezTo>
                <a:cubicBezTo>
                  <a:pt x="769639" y="193702"/>
                  <a:pt x="783702" y="196646"/>
                  <a:pt x="799302" y="188685"/>
                </a:cubicBezTo>
                <a:cubicBezTo>
                  <a:pt x="887314" y="168702"/>
                  <a:pt x="798009" y="205562"/>
                  <a:pt x="915417" y="130628"/>
                </a:cubicBezTo>
                <a:cubicBezTo>
                  <a:pt x="934091" y="130270"/>
                  <a:pt x="957085" y="119939"/>
                  <a:pt x="973474" y="116114"/>
                </a:cubicBezTo>
                <a:cubicBezTo>
                  <a:pt x="986587" y="114448"/>
                  <a:pt x="998553" y="106003"/>
                  <a:pt x="1017017" y="101600"/>
                </a:cubicBezTo>
                <a:cubicBezTo>
                  <a:pt x="1038498" y="100676"/>
                  <a:pt x="1051123" y="94816"/>
                  <a:pt x="1075074" y="87085"/>
                </a:cubicBezTo>
                <a:cubicBezTo>
                  <a:pt x="1109208" y="76942"/>
                  <a:pt x="1136985" y="65140"/>
                  <a:pt x="1176674" y="58057"/>
                </a:cubicBezTo>
                <a:cubicBezTo>
                  <a:pt x="1213197" y="53534"/>
                  <a:pt x="1244280" y="50673"/>
                  <a:pt x="1278274" y="43542"/>
                </a:cubicBezTo>
                <a:cubicBezTo>
                  <a:pt x="1297011" y="41758"/>
                  <a:pt x="1315252" y="30081"/>
                  <a:pt x="1336331" y="29028"/>
                </a:cubicBezTo>
                <a:cubicBezTo>
                  <a:pt x="1447632" y="20490"/>
                  <a:pt x="1615021" y="-14386"/>
                  <a:pt x="1699188" y="0"/>
                </a:cubicBezTo>
                <a:cubicBezTo>
                  <a:pt x="1878694" y="-27091"/>
                  <a:pt x="2031907" y="75893"/>
                  <a:pt x="2192674" y="29028"/>
                </a:cubicBezTo>
                <a:cubicBezTo>
                  <a:pt x="2228136" y="29232"/>
                  <a:pt x="2284499" y="47447"/>
                  <a:pt x="2323302" y="72571"/>
                </a:cubicBezTo>
                <a:cubicBezTo>
                  <a:pt x="2338035" y="88717"/>
                  <a:pt x="2353676" y="99871"/>
                  <a:pt x="2366845" y="116114"/>
                </a:cubicBezTo>
                <a:cubicBezTo>
                  <a:pt x="2387805" y="134261"/>
                  <a:pt x="2410216" y="140749"/>
                  <a:pt x="2424902" y="159657"/>
                </a:cubicBezTo>
                <a:cubicBezTo>
                  <a:pt x="2447822" y="188021"/>
                  <a:pt x="2465718" y="208500"/>
                  <a:pt x="2482959" y="246742"/>
                </a:cubicBezTo>
                <a:cubicBezTo>
                  <a:pt x="2492785" y="260292"/>
                  <a:pt x="2502280" y="280213"/>
                  <a:pt x="2511988" y="290285"/>
                </a:cubicBezTo>
                <a:cubicBezTo>
                  <a:pt x="2520283" y="300297"/>
                  <a:pt x="2535584" y="318300"/>
                  <a:pt x="2541017" y="333828"/>
                </a:cubicBezTo>
                <a:cubicBezTo>
                  <a:pt x="2583241" y="413078"/>
                  <a:pt x="2560554" y="376286"/>
                  <a:pt x="2599074" y="435428"/>
                </a:cubicBezTo>
                <a:cubicBezTo>
                  <a:pt x="2605863" y="459548"/>
                  <a:pt x="2609582" y="476839"/>
                  <a:pt x="2613588" y="493485"/>
                </a:cubicBezTo>
                <a:cubicBezTo>
                  <a:pt x="2617610" y="512562"/>
                  <a:pt x="2631755" y="544452"/>
                  <a:pt x="2642617" y="566057"/>
                </a:cubicBezTo>
                <a:cubicBezTo>
                  <a:pt x="2654018" y="590654"/>
                  <a:pt x="2653260" y="612030"/>
                  <a:pt x="2657131" y="638628"/>
                </a:cubicBezTo>
                <a:cubicBezTo>
                  <a:pt x="2661568" y="661694"/>
                  <a:pt x="2676743" y="696762"/>
                  <a:pt x="2686159" y="725714"/>
                </a:cubicBezTo>
                <a:cubicBezTo>
                  <a:pt x="2696268" y="766080"/>
                  <a:pt x="2700509" y="787142"/>
                  <a:pt x="2715188" y="827314"/>
                </a:cubicBezTo>
                <a:cubicBezTo>
                  <a:pt x="2721475" y="845436"/>
                  <a:pt x="2725001" y="868422"/>
                  <a:pt x="2729702" y="885371"/>
                </a:cubicBezTo>
                <a:cubicBezTo>
                  <a:pt x="2742342" y="910842"/>
                  <a:pt x="2744227" y="935506"/>
                  <a:pt x="2758731" y="957942"/>
                </a:cubicBezTo>
                <a:cubicBezTo>
                  <a:pt x="2768959" y="978827"/>
                  <a:pt x="2778177" y="1015044"/>
                  <a:pt x="2787759" y="1045028"/>
                </a:cubicBezTo>
                <a:cubicBezTo>
                  <a:pt x="2792420" y="1055591"/>
                  <a:pt x="2795318" y="1069646"/>
                  <a:pt x="2802274" y="1088571"/>
                </a:cubicBezTo>
                <a:cubicBezTo>
                  <a:pt x="2811255" y="1102296"/>
                  <a:pt x="2814719" y="1113840"/>
                  <a:pt x="2816788" y="1132114"/>
                </a:cubicBezTo>
                <a:cubicBezTo>
                  <a:pt x="2834569" y="1223099"/>
                  <a:pt x="2826765" y="1167908"/>
                  <a:pt x="2845817" y="1262742"/>
                </a:cubicBezTo>
                <a:cubicBezTo>
                  <a:pt x="2869417" y="1427432"/>
                  <a:pt x="2857249" y="1362165"/>
                  <a:pt x="2860331" y="1451428"/>
                </a:cubicBezTo>
              </a:path>
            </a:pathLst>
          </a:custGeom>
          <a:ln>
            <a:solidFill>
              <a:srgbClr val="061A97"/>
            </a:solidFill>
            <a:prstDash val="dash"/>
            <a:headEnd type="none" w="med" len="med"/>
            <a:tailEnd type="triangle" w="med" len="med"/>
            <a:extLst>
              <a:ext uri="{C807C97D-BFC1-408E-A445-0C87EB9F89A2}">
                <ask:lineSketchStyleProps xmlns:ask="http://schemas.microsoft.com/office/drawing/2018/sketchyshapes" sd="1219033472">
                  <a:custGeom>
                    <a:avLst/>
                    <a:gdLst>
                      <a:gd name="csX0" fmla="*/ 59074 w 2860420"/>
                      <a:gd name="csY0" fmla="*/ 3526971 h 3526971"/>
                      <a:gd name="csX1" fmla="*/ 44559 w 2860420"/>
                      <a:gd name="csY1" fmla="*/ 2975428 h 3526971"/>
                      <a:gd name="csX2" fmla="*/ 15531 w 2860420"/>
                      <a:gd name="csY2" fmla="*/ 2685142 h 3526971"/>
                      <a:gd name="csX3" fmla="*/ 15531 w 2860420"/>
                      <a:gd name="csY3" fmla="*/ 1451428 h 3526971"/>
                      <a:gd name="csX4" fmla="*/ 30045 w 2860420"/>
                      <a:gd name="csY4" fmla="*/ 1349828 h 3526971"/>
                      <a:gd name="csX5" fmla="*/ 88102 w 2860420"/>
                      <a:gd name="csY5" fmla="*/ 1103085 h 3526971"/>
                      <a:gd name="csX6" fmla="*/ 131645 w 2860420"/>
                      <a:gd name="csY6" fmla="*/ 957942 h 3526971"/>
                      <a:gd name="csX7" fmla="*/ 189702 w 2860420"/>
                      <a:gd name="csY7" fmla="*/ 812800 h 3526971"/>
                      <a:gd name="csX8" fmla="*/ 218731 w 2860420"/>
                      <a:gd name="csY8" fmla="*/ 754742 h 3526971"/>
                      <a:gd name="csX9" fmla="*/ 262274 w 2860420"/>
                      <a:gd name="csY9" fmla="*/ 653142 h 3526971"/>
                      <a:gd name="csX10" fmla="*/ 378388 w 2860420"/>
                      <a:gd name="csY10" fmla="*/ 478971 h 3526971"/>
                      <a:gd name="csX11" fmla="*/ 523531 w 2860420"/>
                      <a:gd name="csY11" fmla="*/ 348342 h 3526971"/>
                      <a:gd name="csX12" fmla="*/ 581588 w 2860420"/>
                      <a:gd name="csY12" fmla="*/ 290285 h 3526971"/>
                      <a:gd name="csX13" fmla="*/ 712217 w 2860420"/>
                      <a:gd name="csY13" fmla="*/ 232228 h 3526971"/>
                      <a:gd name="csX14" fmla="*/ 755759 w 2860420"/>
                      <a:gd name="csY14" fmla="*/ 203200 h 3526971"/>
                      <a:gd name="csX15" fmla="*/ 799302 w 2860420"/>
                      <a:gd name="csY15" fmla="*/ 188685 h 3526971"/>
                      <a:gd name="csX16" fmla="*/ 915417 w 2860420"/>
                      <a:gd name="csY16" fmla="*/ 130628 h 3526971"/>
                      <a:gd name="csX17" fmla="*/ 973474 w 2860420"/>
                      <a:gd name="csY17" fmla="*/ 116114 h 3526971"/>
                      <a:gd name="csX18" fmla="*/ 1017017 w 2860420"/>
                      <a:gd name="csY18" fmla="*/ 101600 h 3526971"/>
                      <a:gd name="csX19" fmla="*/ 1075074 w 2860420"/>
                      <a:gd name="csY19" fmla="*/ 87085 h 3526971"/>
                      <a:gd name="csX20" fmla="*/ 1176674 w 2860420"/>
                      <a:gd name="csY20" fmla="*/ 58057 h 3526971"/>
                      <a:gd name="csX21" fmla="*/ 1278274 w 2860420"/>
                      <a:gd name="csY21" fmla="*/ 43542 h 3526971"/>
                      <a:gd name="csX22" fmla="*/ 1336331 w 2860420"/>
                      <a:gd name="csY22" fmla="*/ 29028 h 3526971"/>
                      <a:gd name="csX23" fmla="*/ 1699188 w 2860420"/>
                      <a:gd name="csY23" fmla="*/ 0 h 3526971"/>
                      <a:gd name="csX24" fmla="*/ 2192674 w 2860420"/>
                      <a:gd name="csY24" fmla="*/ 29028 h 3526971"/>
                      <a:gd name="csX25" fmla="*/ 2323302 w 2860420"/>
                      <a:gd name="csY25" fmla="*/ 72571 h 3526971"/>
                      <a:gd name="csX26" fmla="*/ 2366845 w 2860420"/>
                      <a:gd name="csY26" fmla="*/ 116114 h 3526971"/>
                      <a:gd name="csX27" fmla="*/ 2424902 w 2860420"/>
                      <a:gd name="csY27" fmla="*/ 159657 h 3526971"/>
                      <a:gd name="csX28" fmla="*/ 2482959 w 2860420"/>
                      <a:gd name="csY28" fmla="*/ 246742 h 3526971"/>
                      <a:gd name="csX29" fmla="*/ 2511988 w 2860420"/>
                      <a:gd name="csY29" fmla="*/ 290285 h 3526971"/>
                      <a:gd name="csX30" fmla="*/ 2541017 w 2860420"/>
                      <a:gd name="csY30" fmla="*/ 333828 h 3526971"/>
                      <a:gd name="csX31" fmla="*/ 2599074 w 2860420"/>
                      <a:gd name="csY31" fmla="*/ 435428 h 3526971"/>
                      <a:gd name="csX32" fmla="*/ 2613588 w 2860420"/>
                      <a:gd name="csY32" fmla="*/ 493485 h 3526971"/>
                      <a:gd name="csX33" fmla="*/ 2642617 w 2860420"/>
                      <a:gd name="csY33" fmla="*/ 566057 h 3526971"/>
                      <a:gd name="csX34" fmla="*/ 2657131 w 2860420"/>
                      <a:gd name="csY34" fmla="*/ 638628 h 3526971"/>
                      <a:gd name="csX35" fmla="*/ 2686159 w 2860420"/>
                      <a:gd name="csY35" fmla="*/ 725714 h 3526971"/>
                      <a:gd name="csX36" fmla="*/ 2715188 w 2860420"/>
                      <a:gd name="csY36" fmla="*/ 827314 h 3526971"/>
                      <a:gd name="csX37" fmla="*/ 2729702 w 2860420"/>
                      <a:gd name="csY37" fmla="*/ 885371 h 3526971"/>
                      <a:gd name="csX38" fmla="*/ 2758731 w 2860420"/>
                      <a:gd name="csY38" fmla="*/ 957942 h 3526971"/>
                      <a:gd name="csX39" fmla="*/ 2787759 w 2860420"/>
                      <a:gd name="csY39" fmla="*/ 1045028 h 3526971"/>
                      <a:gd name="csX40" fmla="*/ 2802274 w 2860420"/>
                      <a:gd name="csY40" fmla="*/ 1088571 h 3526971"/>
                      <a:gd name="csX41" fmla="*/ 2816788 w 2860420"/>
                      <a:gd name="csY41" fmla="*/ 1132114 h 3526971"/>
                      <a:gd name="csX42" fmla="*/ 2845817 w 2860420"/>
                      <a:gd name="csY42" fmla="*/ 1262742 h 3526971"/>
                      <a:gd name="csX43" fmla="*/ 2860331 w 2860420"/>
                      <a:gd name="csY43" fmla="*/ 1451428 h 35269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Lst>
                    <a:rect l="l" t="t" r="r" b="b"/>
                    <a:pathLst>
                      <a:path w="2860420" h="3526971">
                        <a:moveTo>
                          <a:pt x="59074" y="3526971"/>
                        </a:moveTo>
                        <a:cubicBezTo>
                          <a:pt x="54236" y="3343123"/>
                          <a:pt x="54059" y="3159094"/>
                          <a:pt x="44559" y="2975428"/>
                        </a:cubicBezTo>
                        <a:cubicBezTo>
                          <a:pt x="39536" y="2878313"/>
                          <a:pt x="15531" y="2685142"/>
                          <a:pt x="15531" y="2685142"/>
                        </a:cubicBezTo>
                        <a:cubicBezTo>
                          <a:pt x="-1649" y="2083818"/>
                          <a:pt x="-8431" y="2134369"/>
                          <a:pt x="15531" y="1451428"/>
                        </a:cubicBezTo>
                        <a:cubicBezTo>
                          <a:pt x="16731" y="1417239"/>
                          <a:pt x="23740" y="1383453"/>
                          <a:pt x="30045" y="1349828"/>
                        </a:cubicBezTo>
                        <a:cubicBezTo>
                          <a:pt x="44171" y="1274490"/>
                          <a:pt x="69327" y="1178185"/>
                          <a:pt x="88102" y="1103085"/>
                        </a:cubicBezTo>
                        <a:cubicBezTo>
                          <a:pt x="104275" y="1038392"/>
                          <a:pt x="105150" y="1028596"/>
                          <a:pt x="131645" y="957942"/>
                        </a:cubicBezTo>
                        <a:cubicBezTo>
                          <a:pt x="149941" y="909152"/>
                          <a:pt x="166399" y="859406"/>
                          <a:pt x="189702" y="812800"/>
                        </a:cubicBezTo>
                        <a:cubicBezTo>
                          <a:pt x="199378" y="793447"/>
                          <a:pt x="209778" y="774440"/>
                          <a:pt x="218731" y="754742"/>
                        </a:cubicBezTo>
                        <a:cubicBezTo>
                          <a:pt x="233978" y="721199"/>
                          <a:pt x="244935" y="685653"/>
                          <a:pt x="262274" y="653142"/>
                        </a:cubicBezTo>
                        <a:cubicBezTo>
                          <a:pt x="277995" y="623665"/>
                          <a:pt x="344385" y="516752"/>
                          <a:pt x="378388" y="478971"/>
                        </a:cubicBezTo>
                        <a:cubicBezTo>
                          <a:pt x="515216" y="326940"/>
                          <a:pt x="413400" y="444707"/>
                          <a:pt x="523531" y="348342"/>
                        </a:cubicBezTo>
                        <a:cubicBezTo>
                          <a:pt x="544128" y="330320"/>
                          <a:pt x="559693" y="306706"/>
                          <a:pt x="581588" y="290285"/>
                        </a:cubicBezTo>
                        <a:cubicBezTo>
                          <a:pt x="612365" y="267203"/>
                          <a:pt x="680468" y="248102"/>
                          <a:pt x="712217" y="232228"/>
                        </a:cubicBezTo>
                        <a:cubicBezTo>
                          <a:pt x="727819" y="224427"/>
                          <a:pt x="740157" y="211001"/>
                          <a:pt x="755759" y="203200"/>
                        </a:cubicBezTo>
                        <a:cubicBezTo>
                          <a:pt x="769443" y="196358"/>
                          <a:pt x="785618" y="195527"/>
                          <a:pt x="799302" y="188685"/>
                        </a:cubicBezTo>
                        <a:cubicBezTo>
                          <a:pt x="905965" y="135353"/>
                          <a:pt x="764752" y="180850"/>
                          <a:pt x="915417" y="130628"/>
                        </a:cubicBezTo>
                        <a:cubicBezTo>
                          <a:pt x="934341" y="124320"/>
                          <a:pt x="954294" y="121594"/>
                          <a:pt x="973474" y="116114"/>
                        </a:cubicBezTo>
                        <a:cubicBezTo>
                          <a:pt x="988185" y="111911"/>
                          <a:pt x="1002306" y="105803"/>
                          <a:pt x="1017017" y="101600"/>
                        </a:cubicBezTo>
                        <a:cubicBezTo>
                          <a:pt x="1036197" y="96120"/>
                          <a:pt x="1055829" y="92334"/>
                          <a:pt x="1075074" y="87085"/>
                        </a:cubicBezTo>
                        <a:cubicBezTo>
                          <a:pt x="1109055" y="77817"/>
                          <a:pt x="1142234" y="65437"/>
                          <a:pt x="1176674" y="58057"/>
                        </a:cubicBezTo>
                        <a:cubicBezTo>
                          <a:pt x="1210125" y="50889"/>
                          <a:pt x="1244615" y="49662"/>
                          <a:pt x="1278274" y="43542"/>
                        </a:cubicBezTo>
                        <a:cubicBezTo>
                          <a:pt x="1297900" y="39974"/>
                          <a:pt x="1316584" y="31849"/>
                          <a:pt x="1336331" y="29028"/>
                        </a:cubicBezTo>
                        <a:cubicBezTo>
                          <a:pt x="1431493" y="15434"/>
                          <a:pt x="1615982" y="5547"/>
                          <a:pt x="1699188" y="0"/>
                        </a:cubicBezTo>
                        <a:lnTo>
                          <a:pt x="2192674" y="29028"/>
                        </a:lnTo>
                        <a:cubicBezTo>
                          <a:pt x="2237639" y="32487"/>
                          <a:pt x="2286001" y="45927"/>
                          <a:pt x="2323302" y="72571"/>
                        </a:cubicBezTo>
                        <a:cubicBezTo>
                          <a:pt x="2340005" y="84502"/>
                          <a:pt x="2351260" y="102756"/>
                          <a:pt x="2366845" y="116114"/>
                        </a:cubicBezTo>
                        <a:cubicBezTo>
                          <a:pt x="2385212" y="131857"/>
                          <a:pt x="2408831" y="141577"/>
                          <a:pt x="2424902" y="159657"/>
                        </a:cubicBezTo>
                        <a:cubicBezTo>
                          <a:pt x="2448080" y="185732"/>
                          <a:pt x="2463607" y="217714"/>
                          <a:pt x="2482959" y="246742"/>
                        </a:cubicBezTo>
                        <a:lnTo>
                          <a:pt x="2511988" y="290285"/>
                        </a:lnTo>
                        <a:cubicBezTo>
                          <a:pt x="2521664" y="304799"/>
                          <a:pt x="2533216" y="318225"/>
                          <a:pt x="2541017" y="333828"/>
                        </a:cubicBezTo>
                        <a:cubicBezTo>
                          <a:pt x="2577846" y="407488"/>
                          <a:pt x="2558043" y="373882"/>
                          <a:pt x="2599074" y="435428"/>
                        </a:cubicBezTo>
                        <a:cubicBezTo>
                          <a:pt x="2603912" y="454780"/>
                          <a:pt x="2607280" y="474561"/>
                          <a:pt x="2613588" y="493485"/>
                        </a:cubicBezTo>
                        <a:cubicBezTo>
                          <a:pt x="2621827" y="518202"/>
                          <a:pt x="2635130" y="541102"/>
                          <a:pt x="2642617" y="566057"/>
                        </a:cubicBezTo>
                        <a:cubicBezTo>
                          <a:pt x="2649706" y="589686"/>
                          <a:pt x="2650640" y="614828"/>
                          <a:pt x="2657131" y="638628"/>
                        </a:cubicBezTo>
                        <a:cubicBezTo>
                          <a:pt x="2665182" y="668149"/>
                          <a:pt x="2677753" y="696293"/>
                          <a:pt x="2686159" y="725714"/>
                        </a:cubicBezTo>
                        <a:cubicBezTo>
                          <a:pt x="2695835" y="759581"/>
                          <a:pt x="2705920" y="793333"/>
                          <a:pt x="2715188" y="827314"/>
                        </a:cubicBezTo>
                        <a:cubicBezTo>
                          <a:pt x="2720437" y="846559"/>
                          <a:pt x="2723394" y="866447"/>
                          <a:pt x="2729702" y="885371"/>
                        </a:cubicBezTo>
                        <a:cubicBezTo>
                          <a:pt x="2737941" y="910088"/>
                          <a:pt x="2749827" y="933457"/>
                          <a:pt x="2758731" y="957942"/>
                        </a:cubicBezTo>
                        <a:cubicBezTo>
                          <a:pt x="2769188" y="986699"/>
                          <a:pt x="2778083" y="1015999"/>
                          <a:pt x="2787759" y="1045028"/>
                        </a:cubicBezTo>
                        <a:lnTo>
                          <a:pt x="2802274" y="1088571"/>
                        </a:lnTo>
                        <a:cubicBezTo>
                          <a:pt x="2807112" y="1103085"/>
                          <a:pt x="2813788" y="1117112"/>
                          <a:pt x="2816788" y="1132114"/>
                        </a:cubicBezTo>
                        <a:cubicBezTo>
                          <a:pt x="2835214" y="1224246"/>
                          <a:pt x="2825319" y="1180752"/>
                          <a:pt x="2845817" y="1262742"/>
                        </a:cubicBezTo>
                        <a:cubicBezTo>
                          <a:pt x="2862468" y="1412605"/>
                          <a:pt x="2860331" y="1349560"/>
                          <a:pt x="2860331" y="1451428"/>
                        </a:cubicBezTo>
                      </a:path>
                    </a:pathLst>
                  </a:custGeom>
                  <ask:type>
                    <ask:lineSketchScribble/>
                  </ask:type>
                </ask:lineSketchStyleProps>
              </a:ext>
            </a:extLst>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40" name="Title 1">
            <a:extLst>
              <a:ext uri="{FF2B5EF4-FFF2-40B4-BE49-F238E27FC236}">
                <a16:creationId xmlns:a16="http://schemas.microsoft.com/office/drawing/2014/main" id="{0289D248-F700-3F7D-7E0A-C01DCE269DE7}"/>
              </a:ext>
            </a:extLst>
          </p:cNvPr>
          <p:cNvSpPr txBox="1">
            <a:spLocks/>
          </p:cNvSpPr>
          <p:nvPr/>
        </p:nvSpPr>
        <p:spPr>
          <a:xfrm>
            <a:off x="6191502" y="5029593"/>
            <a:ext cx="1444543" cy="15081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980" b="0" i="0" u="none" strike="noStrike" kern="1200" cap="none" spc="0" normalizeH="0" baseline="0" noProof="0" err="1">
                <a:ln w="3175">
                  <a:noFill/>
                </a:ln>
                <a:solidFill>
                  <a:schemeClr val="tx1"/>
                </a:solidFill>
                <a:effectLst/>
                <a:uLnTx/>
                <a:uFillTx/>
                <a:latin typeface="Segoe UI Semibold" panose="020B0702040204020203" pitchFamily="34" charset="0"/>
                <a:ea typeface="+mn-ea"/>
                <a:cs typeface="Segoe UI Semibold" panose="020B0702040204020203" pitchFamily="34" charset="0"/>
              </a:rPr>
              <a:t>kubectl</a:t>
            </a:r>
            <a:endParaRPr kumimoji="0" lang="en-US" sz="980" b="0" i="0" u="none" strike="noStrike" kern="1200" cap="none" spc="0" normalizeH="0" baseline="0" noProof="0">
              <a:ln w="3175">
                <a:noFill/>
              </a:ln>
              <a:solidFill>
                <a:schemeClr val="tx1"/>
              </a:solidFill>
              <a:effectLst/>
              <a:uLnTx/>
              <a:uFillTx/>
              <a:latin typeface="Segoe UI Semibold" panose="020B0702040204020203" pitchFamily="34" charset="0"/>
              <a:ea typeface="+mn-ea"/>
              <a:cs typeface="Segoe UI Semibold" panose="020B0702040204020203" pitchFamily="34" charset="0"/>
            </a:endParaRPr>
          </a:p>
        </p:txBody>
      </p:sp>
      <p:sp>
        <p:nvSpPr>
          <p:cNvPr id="5" name="Title 1">
            <a:extLst>
              <a:ext uri="{FF2B5EF4-FFF2-40B4-BE49-F238E27FC236}">
                <a16:creationId xmlns:a16="http://schemas.microsoft.com/office/drawing/2014/main" id="{1F443F73-FE0E-B696-0D9E-D0B3C3B26CCA}"/>
              </a:ext>
            </a:extLst>
          </p:cNvPr>
          <p:cNvSpPr txBox="1">
            <a:spLocks/>
          </p:cNvSpPr>
          <p:nvPr/>
        </p:nvSpPr>
        <p:spPr>
          <a:xfrm>
            <a:off x="501117" y="188784"/>
            <a:ext cx="11189766" cy="692632"/>
          </a:xfrm>
          <a:prstGeom prst="rect">
            <a:avLst/>
          </a:prstGeom>
        </p:spPr>
        <p:txBody>
          <a:bodyPr vert="horz" wrap="square" lIns="0" tIns="0" rIns="0" bIns="0" rtlCol="0" anchor="ctr">
            <a:noAutofit/>
          </a:bodyPr>
          <a:lstStyle>
            <a:lvl1pPr algn="l" defTabSz="914400" rtl="0" eaLnBrk="1" latinLnBrk="0" hangingPunct="1">
              <a:lnSpc>
                <a:spcPts val="3137"/>
              </a:lnSpc>
              <a:spcBef>
                <a:spcPct val="0"/>
              </a:spcBef>
              <a:buNone/>
              <a:defRPr sz="3137" b="1" kern="1200">
                <a:solidFill>
                  <a:schemeClr val="tx2"/>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sz="4000"/>
              <a:t>Private AKS cluster</a:t>
            </a:r>
          </a:p>
        </p:txBody>
      </p:sp>
    </p:spTree>
    <p:extLst>
      <p:ext uri="{BB962C8B-B14F-4D97-AF65-F5344CB8AC3E}">
        <p14:creationId xmlns:p14="http://schemas.microsoft.com/office/powerpoint/2010/main" val="3375895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defTabSz="914367"/>
            <a:r>
              <a:rPr lang="en-US" sz="4705" spc="-69">
                <a:ln w="3175">
                  <a:noFill/>
                </a:ln>
                <a:ea typeface="+mn-ea"/>
                <a:cs typeface="Segoe UI" pitchFamily="34" charset="0"/>
              </a:rPr>
              <a:t>AKS Networking</a:t>
            </a:r>
          </a:p>
        </p:txBody>
      </p:sp>
      <p:sp>
        <p:nvSpPr>
          <p:cNvPr id="3" name="Text Placeholder 2"/>
          <p:cNvSpPr>
            <a:spLocks noGrp="1"/>
          </p:cNvSpPr>
          <p:nvPr>
            <p:ph idx="1"/>
          </p:nvPr>
        </p:nvSpPr>
        <p:spPr/>
        <p:txBody>
          <a:bodyPr>
            <a:normAutofit/>
          </a:bodyPr>
          <a:lstStyle/>
          <a:p>
            <a:r>
              <a:rPr lang="en-US"/>
              <a:t>Basic / </a:t>
            </a:r>
            <a:r>
              <a:rPr lang="en-US" err="1"/>
              <a:t>kubenet</a:t>
            </a:r>
            <a:endParaRPr lang="en-US"/>
          </a:p>
          <a:p>
            <a:pPr lvl="1"/>
            <a:r>
              <a:rPr lang="en-US"/>
              <a:t>Nodes receive IPs from the subnet, Pod does not </a:t>
            </a:r>
          </a:p>
          <a:p>
            <a:pPr lvl="1"/>
            <a:r>
              <a:rPr lang="en-US"/>
              <a:t>Pods cannot communicate each others directly, but using UDR and IP Forwarding (additional hop, added latency) </a:t>
            </a:r>
          </a:p>
          <a:p>
            <a:pPr lvl="1"/>
            <a:r>
              <a:rPr lang="en-US"/>
              <a:t>Windows node pools and virtual nodes not supported</a:t>
            </a:r>
            <a:br>
              <a:rPr lang="en-US"/>
            </a:br>
            <a:endParaRPr lang="en-US"/>
          </a:p>
          <a:p>
            <a:r>
              <a:rPr lang="en-US"/>
              <a:t>Advanced / Azure CNI</a:t>
            </a:r>
          </a:p>
          <a:p>
            <a:pPr lvl="1"/>
            <a:r>
              <a:rPr lang="en-US"/>
              <a:t>Nodes and Pods receive an IP from the subnet</a:t>
            </a:r>
          </a:p>
          <a:p>
            <a:pPr lvl="1"/>
            <a:r>
              <a:rPr lang="en-US"/>
              <a:t>Pods, Services and Nodes communicate directly</a:t>
            </a:r>
          </a:p>
          <a:p>
            <a:pPr lvl="1"/>
            <a:r>
              <a:rPr lang="en-US"/>
              <a:t>Network address space design is very important</a:t>
            </a:r>
          </a:p>
          <a:p>
            <a:pPr lvl="1"/>
            <a:r>
              <a:rPr lang="en-US"/>
              <a:t>Overlay for saving IPs</a:t>
            </a:r>
          </a:p>
        </p:txBody>
      </p:sp>
      <p:pic>
        <p:nvPicPr>
          <p:cNvPr id="5" name="Picture 4">
            <a:extLst>
              <a:ext uri="{FF2B5EF4-FFF2-40B4-BE49-F238E27FC236}">
                <a16:creationId xmlns:a16="http://schemas.microsoft.com/office/drawing/2014/main" id="{FFB6CFC3-19F1-4B9F-BC20-B9760DE67C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Tree>
    <p:extLst>
      <p:ext uri="{BB962C8B-B14F-4D97-AF65-F5344CB8AC3E}">
        <p14:creationId xmlns:p14="http://schemas.microsoft.com/office/powerpoint/2010/main" val="7168547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0815B-3D57-5E0A-F333-F4850A44CA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596791-81C8-E1F5-6585-1F26CEA2123F}"/>
              </a:ext>
            </a:extLst>
          </p:cNvPr>
          <p:cNvSpPr>
            <a:spLocks noGrp="1"/>
          </p:cNvSpPr>
          <p:nvPr>
            <p:ph type="title"/>
          </p:nvPr>
        </p:nvSpPr>
        <p:spPr/>
        <p:txBody>
          <a:bodyPr>
            <a:normAutofit/>
          </a:bodyPr>
          <a:lstStyle/>
          <a:p>
            <a:pPr defTabSz="914367"/>
            <a:r>
              <a:rPr lang="en-US" sz="4705" spc="-69">
                <a:ln w="3175">
                  <a:noFill/>
                </a:ln>
                <a:ea typeface="+mn-ea"/>
                <a:cs typeface="Segoe UI" pitchFamily="34" charset="0"/>
              </a:rPr>
              <a:t>AKS Networking</a:t>
            </a:r>
          </a:p>
        </p:txBody>
      </p:sp>
      <p:sp>
        <p:nvSpPr>
          <p:cNvPr id="3" name="Text Placeholder 2">
            <a:extLst>
              <a:ext uri="{FF2B5EF4-FFF2-40B4-BE49-F238E27FC236}">
                <a16:creationId xmlns:a16="http://schemas.microsoft.com/office/drawing/2014/main" id="{69325D49-CC16-86B3-F809-62630AF5D198}"/>
              </a:ext>
            </a:extLst>
          </p:cNvPr>
          <p:cNvSpPr>
            <a:spLocks noGrp="1"/>
          </p:cNvSpPr>
          <p:nvPr>
            <p:ph idx="1"/>
          </p:nvPr>
        </p:nvSpPr>
        <p:spPr/>
        <p:txBody>
          <a:bodyPr>
            <a:normAutofit/>
          </a:bodyPr>
          <a:lstStyle/>
          <a:p>
            <a:r>
              <a:rPr lang="en-US"/>
              <a:t>Basic / </a:t>
            </a:r>
            <a:r>
              <a:rPr lang="en-US" err="1"/>
              <a:t>kubenet</a:t>
            </a:r>
            <a:endParaRPr lang="en-US"/>
          </a:p>
          <a:p>
            <a:pPr lvl="1"/>
            <a:r>
              <a:rPr lang="en-US"/>
              <a:t>Nodes receive IPs from the subnet, Pod does not </a:t>
            </a:r>
          </a:p>
          <a:p>
            <a:pPr lvl="1"/>
            <a:r>
              <a:rPr lang="en-US"/>
              <a:t>Pods cannot communicate each others directly, but using UDR and IP Forwarding (additional hop, added latency) </a:t>
            </a:r>
          </a:p>
          <a:p>
            <a:pPr lvl="1"/>
            <a:r>
              <a:rPr lang="en-US"/>
              <a:t>Windows node pools and virtual nodes not supported</a:t>
            </a:r>
            <a:br>
              <a:rPr lang="en-US"/>
            </a:br>
            <a:endParaRPr lang="en-US"/>
          </a:p>
          <a:p>
            <a:r>
              <a:rPr lang="en-US"/>
              <a:t>Advanced / Azure CNI</a:t>
            </a:r>
          </a:p>
          <a:p>
            <a:pPr lvl="1"/>
            <a:r>
              <a:rPr lang="en-US"/>
              <a:t>Nodes and Pods receive an IP from the subnet</a:t>
            </a:r>
          </a:p>
          <a:p>
            <a:pPr lvl="1"/>
            <a:r>
              <a:rPr lang="en-US"/>
              <a:t>Pods, Services and Nodes communicate directly</a:t>
            </a:r>
          </a:p>
          <a:p>
            <a:pPr lvl="1"/>
            <a:r>
              <a:rPr lang="en-US"/>
              <a:t>Network address space design is very important</a:t>
            </a:r>
          </a:p>
          <a:p>
            <a:pPr lvl="1"/>
            <a:r>
              <a:rPr lang="en-US"/>
              <a:t>Overlay for saving IPs</a:t>
            </a:r>
          </a:p>
        </p:txBody>
      </p:sp>
      <p:pic>
        <p:nvPicPr>
          <p:cNvPr id="5" name="Picture 4">
            <a:extLst>
              <a:ext uri="{FF2B5EF4-FFF2-40B4-BE49-F238E27FC236}">
                <a16:creationId xmlns:a16="http://schemas.microsoft.com/office/drawing/2014/main" id="{30485B74-A8FF-4437-8422-31EAAE0303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80" y="196531"/>
            <a:ext cx="1061812" cy="1036410"/>
          </a:xfrm>
          <a:prstGeom prst="rect">
            <a:avLst/>
          </a:prstGeom>
        </p:spPr>
      </p:pic>
      <p:sp>
        <p:nvSpPr>
          <p:cNvPr id="4" name="Cross 3">
            <a:extLst>
              <a:ext uri="{FF2B5EF4-FFF2-40B4-BE49-F238E27FC236}">
                <a16:creationId xmlns:a16="http://schemas.microsoft.com/office/drawing/2014/main" id="{6EF234B1-DB4D-8CF0-E9A0-17278C071EAE}"/>
              </a:ext>
            </a:extLst>
          </p:cNvPr>
          <p:cNvSpPr/>
          <p:nvPr/>
        </p:nvSpPr>
        <p:spPr>
          <a:xfrm rot="18733785">
            <a:off x="4447263" y="1616970"/>
            <a:ext cx="1877064" cy="1896412"/>
          </a:xfrm>
          <a:prstGeom prst="plus">
            <a:avLst>
              <a:gd name="adj" fmla="val 40686"/>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urved Connector 8">
            <a:extLst>
              <a:ext uri="{FF2B5EF4-FFF2-40B4-BE49-F238E27FC236}">
                <a16:creationId xmlns:a16="http://schemas.microsoft.com/office/drawing/2014/main" id="{D6E5924E-7DD1-DE56-0D49-3510C4B256B1}"/>
              </a:ext>
            </a:extLst>
          </p:cNvPr>
          <p:cNvCxnSpPr>
            <a:cxnSpLocks/>
            <a:endCxn id="10" idx="1"/>
          </p:cNvCxnSpPr>
          <p:nvPr/>
        </p:nvCxnSpPr>
        <p:spPr>
          <a:xfrm flipV="1">
            <a:off x="6096000" y="1109171"/>
            <a:ext cx="965982" cy="691494"/>
          </a:xfrm>
          <a:prstGeom prst="curvedConnector3">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939C659-92F1-D141-579C-A8EDB5878DE6}"/>
              </a:ext>
            </a:extLst>
          </p:cNvPr>
          <p:cNvSpPr txBox="1"/>
          <p:nvPr/>
        </p:nvSpPr>
        <p:spPr>
          <a:xfrm>
            <a:off x="7061982" y="786005"/>
            <a:ext cx="2665794" cy="646331"/>
          </a:xfrm>
          <a:prstGeom prst="rect">
            <a:avLst/>
          </a:prstGeom>
          <a:noFill/>
        </p:spPr>
        <p:txBody>
          <a:bodyPr wrap="none" rtlCol="0">
            <a:spAutoFit/>
          </a:bodyPr>
          <a:lstStyle/>
          <a:p>
            <a:r>
              <a:rPr lang="en-US" b="1">
                <a:ln>
                  <a:solidFill>
                    <a:srgbClr val="C00000"/>
                  </a:solidFill>
                </a:ln>
              </a:rPr>
              <a:t>Deprecated!</a:t>
            </a:r>
          </a:p>
          <a:p>
            <a:r>
              <a:rPr lang="en-US" b="1">
                <a:ln>
                  <a:solidFill>
                    <a:srgbClr val="C00000"/>
                  </a:solidFill>
                </a:ln>
              </a:rPr>
              <a:t>Will be retired 31.03.2028</a:t>
            </a:r>
          </a:p>
        </p:txBody>
      </p:sp>
      <p:pic>
        <p:nvPicPr>
          <p:cNvPr id="12" name="Picture 11" descr="Mandalorian This Is The Way GIF - Mandalorian This Is The Way Turn -  Discover &amp; Share GIFs">
            <a:extLst>
              <a:ext uri="{FF2B5EF4-FFF2-40B4-BE49-F238E27FC236}">
                <a16:creationId xmlns:a16="http://schemas.microsoft.com/office/drawing/2014/main" id="{4335B2AD-DC01-799C-4BD5-E4A59998FBA1}"/>
              </a:ext>
            </a:extLst>
          </p:cNvPr>
          <p:cNvPicPr>
            <a:picLocks noChangeAspect="1"/>
          </p:cNvPicPr>
          <p:nvPr/>
        </p:nvPicPr>
        <p:blipFill>
          <a:blip r:embed="rId4"/>
          <a:stretch>
            <a:fillRect/>
          </a:stretch>
        </p:blipFill>
        <p:spPr>
          <a:xfrm>
            <a:off x="8474889" y="4197697"/>
            <a:ext cx="3162300" cy="1308100"/>
          </a:xfrm>
          <a:prstGeom prst="rect">
            <a:avLst/>
          </a:prstGeom>
        </p:spPr>
      </p:pic>
      <p:sp>
        <p:nvSpPr>
          <p:cNvPr id="14" name="TextBox 13">
            <a:extLst>
              <a:ext uri="{FF2B5EF4-FFF2-40B4-BE49-F238E27FC236}">
                <a16:creationId xmlns:a16="http://schemas.microsoft.com/office/drawing/2014/main" id="{D4555CE8-F01E-9D52-06F9-CBFD0AA35FB7}"/>
              </a:ext>
            </a:extLst>
          </p:cNvPr>
          <p:cNvSpPr txBox="1"/>
          <p:nvPr/>
        </p:nvSpPr>
        <p:spPr>
          <a:xfrm>
            <a:off x="838200" y="6073521"/>
            <a:ext cx="7832188" cy="369332"/>
          </a:xfrm>
          <a:prstGeom prst="rect">
            <a:avLst/>
          </a:prstGeom>
          <a:noFill/>
        </p:spPr>
        <p:txBody>
          <a:bodyPr wrap="square">
            <a:spAutoFit/>
          </a:bodyPr>
          <a:lstStyle/>
          <a:p>
            <a:r>
              <a:rPr lang="en-US">
                <a:hlinkClick r:id="rId5"/>
              </a:rPr>
              <a:t>https://learn.microsoft.com/en-us/azure/aks/operator-best-practices-network</a:t>
            </a:r>
            <a:r>
              <a:rPr lang="en-US"/>
              <a:t> </a:t>
            </a:r>
          </a:p>
        </p:txBody>
      </p:sp>
    </p:spTree>
    <p:extLst>
      <p:ext uri="{BB962C8B-B14F-4D97-AF65-F5344CB8AC3E}">
        <p14:creationId xmlns:p14="http://schemas.microsoft.com/office/powerpoint/2010/main" val="40706396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861" y="29565"/>
            <a:ext cx="11258725" cy="2558890"/>
          </a:xfrm>
        </p:spPr>
        <p:txBody>
          <a:bodyPr>
            <a:normAutofit/>
          </a:bodyPr>
          <a:lstStyle/>
          <a:p>
            <a:pPr defTabSz="914367"/>
            <a:r>
              <a:rPr lang="en-US" sz="4705" spc="-69">
                <a:ln w="3175">
                  <a:noFill/>
                </a:ln>
                <a:ea typeface="+mn-ea"/>
                <a:cs typeface="Segoe UI" pitchFamily="34" charset="0"/>
              </a:rPr>
              <a:t>Container Network Interface (CNI)</a:t>
            </a:r>
            <a:br>
              <a:rPr lang="en-US" sz="4705" spc="-69">
                <a:ln w="3175">
                  <a:noFill/>
                </a:ln>
                <a:ea typeface="+mn-ea"/>
                <a:cs typeface="Segoe UI" pitchFamily="34" charset="0"/>
              </a:rPr>
            </a:br>
            <a:r>
              <a:rPr lang="en-US" sz="4705" spc="-69">
                <a:ln w="3175">
                  <a:noFill/>
                </a:ln>
                <a:ea typeface="+mn-ea"/>
                <a:cs typeface="Segoe UI" pitchFamily="34" charset="0"/>
              </a:rPr>
              <a:t>Overlay or not Overlay?</a:t>
            </a:r>
          </a:p>
        </p:txBody>
      </p:sp>
      <p:pic>
        <p:nvPicPr>
          <p:cNvPr id="7" name="Picture 6" descr="Please No GIFs - Find &amp; Share on GIPHY">
            <a:extLst>
              <a:ext uri="{FF2B5EF4-FFF2-40B4-BE49-F238E27FC236}">
                <a16:creationId xmlns:a16="http://schemas.microsoft.com/office/drawing/2014/main" id="{874B253F-DE25-8455-2560-828FD9C3C850}"/>
              </a:ext>
            </a:extLst>
          </p:cNvPr>
          <p:cNvPicPr>
            <a:picLocks noChangeAspect="1"/>
          </p:cNvPicPr>
          <p:nvPr/>
        </p:nvPicPr>
        <p:blipFill>
          <a:blip r:embed="rId3"/>
          <a:stretch>
            <a:fillRect/>
          </a:stretch>
        </p:blipFill>
        <p:spPr>
          <a:xfrm>
            <a:off x="4367041" y="2588455"/>
            <a:ext cx="3457917" cy="2800913"/>
          </a:xfrm>
          <a:prstGeom prst="rect">
            <a:avLst/>
          </a:prstGeom>
        </p:spPr>
      </p:pic>
    </p:spTree>
    <p:extLst>
      <p:ext uri="{BB962C8B-B14F-4D97-AF65-F5344CB8AC3E}">
        <p14:creationId xmlns:p14="http://schemas.microsoft.com/office/powerpoint/2010/main" val="3951629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58072E-08CC-E0C0-EFBF-EA47A48CD6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8919EAC-E364-539D-A611-CBA9E615B102}"/>
              </a:ext>
            </a:extLst>
          </p:cNvPr>
          <p:cNvSpPr>
            <a:spLocks noGrp="1"/>
          </p:cNvSpPr>
          <p:nvPr>
            <p:ph type="title"/>
          </p:nvPr>
        </p:nvSpPr>
        <p:spPr/>
        <p:txBody>
          <a:bodyPr/>
          <a:lstStyle/>
          <a:p>
            <a:r>
              <a:rPr lang="en-US"/>
              <a:t>Exercise 4</a:t>
            </a:r>
          </a:p>
        </p:txBody>
      </p:sp>
      <p:sp>
        <p:nvSpPr>
          <p:cNvPr id="4" name="Content Placeholder 3">
            <a:extLst>
              <a:ext uri="{FF2B5EF4-FFF2-40B4-BE49-F238E27FC236}">
                <a16:creationId xmlns:a16="http://schemas.microsoft.com/office/drawing/2014/main" id="{3E3E6A18-4097-0D7B-16A5-274E1990160A}"/>
              </a:ext>
            </a:extLst>
          </p:cNvPr>
          <p:cNvSpPr>
            <a:spLocks noGrp="1"/>
          </p:cNvSpPr>
          <p:nvPr>
            <p:ph idx="1"/>
          </p:nvPr>
        </p:nvSpPr>
        <p:spPr/>
        <p:txBody>
          <a:bodyPr/>
          <a:lstStyle/>
          <a:p>
            <a:pPr lvl="0"/>
            <a:r>
              <a:rPr lang="en-US"/>
              <a:t>Expose the components of the sample app</a:t>
            </a:r>
          </a:p>
          <a:p>
            <a:pPr lvl="0"/>
            <a:endParaRPr lang="en-US"/>
          </a:p>
          <a:p>
            <a:pPr lvl="0"/>
            <a:r>
              <a:rPr lang="en-US"/>
              <a:t>Make sure that the backend is only accessible from inside the cluster and the frontend is accessible from the outside</a:t>
            </a:r>
          </a:p>
        </p:txBody>
      </p:sp>
      <p:sp>
        <p:nvSpPr>
          <p:cNvPr id="2" name="Text Placeholder 1">
            <a:extLst>
              <a:ext uri="{FF2B5EF4-FFF2-40B4-BE49-F238E27FC236}">
                <a16:creationId xmlns:a16="http://schemas.microsoft.com/office/drawing/2014/main" id="{75F4EFAB-27E4-0072-8DF6-6CCA4E1E8CCD}"/>
              </a:ext>
            </a:extLst>
          </p:cNvPr>
          <p:cNvSpPr>
            <a:spLocks noGrp="1"/>
          </p:cNvSpPr>
          <p:nvPr>
            <p:ph type="body" sz="quarter" idx="13"/>
          </p:nvPr>
        </p:nvSpPr>
        <p:spPr/>
        <p:txBody>
          <a:bodyPr>
            <a:normAutofit/>
          </a:bodyPr>
          <a:lstStyle/>
          <a:p>
            <a:pPr lvl="0"/>
            <a:r>
              <a:rPr lang="en-US" b="1"/>
              <a:t>Expose your microservices</a:t>
            </a:r>
          </a:p>
        </p:txBody>
      </p:sp>
      <p:pic>
        <p:nvPicPr>
          <p:cNvPr id="5" name="Graphic 4" descr="Stopwatch 33% with solid fill">
            <a:extLst>
              <a:ext uri="{FF2B5EF4-FFF2-40B4-BE49-F238E27FC236}">
                <a16:creationId xmlns:a16="http://schemas.microsoft.com/office/drawing/2014/main" id="{E12B32C0-9688-6D9F-7BF5-AE722F3076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8436" y="4812030"/>
            <a:ext cx="914400" cy="914400"/>
          </a:xfrm>
          <a:prstGeom prst="rect">
            <a:avLst/>
          </a:prstGeom>
        </p:spPr>
      </p:pic>
      <p:sp>
        <p:nvSpPr>
          <p:cNvPr id="6" name="TextBox 5">
            <a:extLst>
              <a:ext uri="{FF2B5EF4-FFF2-40B4-BE49-F238E27FC236}">
                <a16:creationId xmlns:a16="http://schemas.microsoft.com/office/drawing/2014/main" id="{5787498A-3C14-F2F1-892A-5AC1508FFBD9}"/>
              </a:ext>
            </a:extLst>
          </p:cNvPr>
          <p:cNvSpPr txBox="1"/>
          <p:nvPr/>
        </p:nvSpPr>
        <p:spPr>
          <a:xfrm>
            <a:off x="1762836" y="5007620"/>
            <a:ext cx="1189749" cy="523220"/>
          </a:xfrm>
          <a:prstGeom prst="rect">
            <a:avLst/>
          </a:prstGeom>
          <a:noFill/>
        </p:spPr>
        <p:txBody>
          <a:bodyPr wrap="none" rtlCol="0">
            <a:spAutoFit/>
          </a:bodyPr>
          <a:lstStyle/>
          <a:p>
            <a:r>
              <a:rPr lang="en-US" sz="2800"/>
              <a:t>15 min</a:t>
            </a:r>
          </a:p>
        </p:txBody>
      </p:sp>
    </p:spTree>
    <p:extLst>
      <p:ext uri="{BB962C8B-B14F-4D97-AF65-F5344CB8AC3E}">
        <p14:creationId xmlns:p14="http://schemas.microsoft.com/office/powerpoint/2010/main" val="1032372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3E3B56-7DC7-D0C5-5ECC-B7D36398C8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0304E5-3901-DC82-E491-D5A3B774D286}"/>
              </a:ext>
            </a:extLst>
          </p:cNvPr>
          <p:cNvSpPr>
            <a:spLocks noGrp="1"/>
          </p:cNvSpPr>
          <p:nvPr>
            <p:ph type="title"/>
          </p:nvPr>
        </p:nvSpPr>
        <p:spPr>
          <a:xfrm>
            <a:off x="831850" y="1317852"/>
            <a:ext cx="10515600" cy="2789691"/>
          </a:xfrm>
        </p:spPr>
        <p:txBody>
          <a:bodyPr>
            <a:normAutofit fontScale="90000"/>
          </a:bodyPr>
          <a:lstStyle/>
          <a:p>
            <a:pPr algn="ctr"/>
            <a:r>
              <a:rPr lang="en-US"/>
              <a:t>Pause, take a coffee and reflect on…</a:t>
            </a:r>
            <a:br>
              <a:rPr lang="en-US"/>
            </a:br>
            <a:r>
              <a:rPr lang="en-US"/>
              <a:t>Security!</a:t>
            </a:r>
          </a:p>
        </p:txBody>
      </p:sp>
      <p:pic>
        <p:nvPicPr>
          <p:cNvPr id="3" name="Picture 2">
            <a:extLst>
              <a:ext uri="{FF2B5EF4-FFF2-40B4-BE49-F238E27FC236}">
                <a16:creationId xmlns:a16="http://schemas.microsoft.com/office/drawing/2014/main" id="{39B6412B-6DC8-B9AF-51C1-D61BD69DDB0A}"/>
              </a:ext>
            </a:extLst>
          </p:cNvPr>
          <p:cNvPicPr>
            <a:picLocks noChangeAspect="1"/>
          </p:cNvPicPr>
          <p:nvPr/>
        </p:nvPicPr>
        <p:blipFill>
          <a:blip r:embed="rId3"/>
          <a:stretch>
            <a:fillRect/>
          </a:stretch>
        </p:blipFill>
        <p:spPr>
          <a:xfrm>
            <a:off x="8305800" y="4267200"/>
            <a:ext cx="3886200" cy="2590800"/>
          </a:xfrm>
          <a:prstGeom prst="rect">
            <a:avLst/>
          </a:prstGeom>
        </p:spPr>
      </p:pic>
    </p:spTree>
    <p:extLst>
      <p:ext uri="{BB962C8B-B14F-4D97-AF65-F5344CB8AC3E}">
        <p14:creationId xmlns:p14="http://schemas.microsoft.com/office/powerpoint/2010/main" val="2979445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hree visuals of Copilot, GitHub's mascot for Ai.">
            <a:extLst>
              <a:ext uri="{FF2B5EF4-FFF2-40B4-BE49-F238E27FC236}">
                <a16:creationId xmlns:a16="http://schemas.microsoft.com/office/drawing/2014/main" id="{52030A51-9B11-9C83-A2DB-0BE4DD1B9C9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1000" y1="59291" x2="50875" y2="44010"/>
                        <a14:foregroundMark x1="50875" y1="44010" x2="42938" y2="41565"/>
                        <a14:foregroundMark x1="42938" y1="41565" x2="42250" y2="58924"/>
                        <a14:foregroundMark x1="42250" y1="58924" x2="48813" y2="66504"/>
                        <a14:foregroundMark x1="48813" y1="66504" x2="54438" y2="61736"/>
                        <a14:foregroundMark x1="43750" y1="64425" x2="45563" y2="64914"/>
                        <a14:foregroundMark x1="77938" y1="59169" x2="83375" y2="50000"/>
                        <a14:foregroundMark x1="83375" y1="50000" x2="76938" y2="40587"/>
                        <a14:foregroundMark x1="76938" y1="40587" x2="71625" y2="51589"/>
                        <a14:foregroundMark x1="71625" y1="51589" x2="74375" y2="63325"/>
                        <a14:foregroundMark x1="74375" y1="63325" x2="76688" y2="62714"/>
                      </a14:backgroundRemoval>
                    </a14:imgEffect>
                  </a14:imgLayer>
                </a14:imgProps>
              </a:ext>
            </a:extLst>
          </a:blip>
          <a:stretch>
            <a:fillRect/>
          </a:stretch>
        </p:blipFill>
        <p:spPr>
          <a:xfrm>
            <a:off x="-1447801" y="-1429809"/>
            <a:ext cx="7772400" cy="3973639"/>
          </a:xfrm>
          <a:prstGeom prst="rect">
            <a:avLst/>
          </a:prstGeom>
        </p:spPr>
      </p:pic>
      <p:pic>
        <p:nvPicPr>
          <p:cNvPr id="19" name="Picture 18" descr="Three visuals of Copilot, GitHub's mascot for Ai.">
            <a:extLst>
              <a:ext uri="{FF2B5EF4-FFF2-40B4-BE49-F238E27FC236}">
                <a16:creationId xmlns:a16="http://schemas.microsoft.com/office/drawing/2014/main" id="{D300E666-F273-A93C-F602-6FF5201E3EC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51000" y1="59291" x2="50875" y2="44010"/>
                        <a14:foregroundMark x1="50875" y1="44010" x2="42938" y2="41565"/>
                        <a14:foregroundMark x1="42938" y1="41565" x2="42250" y2="58924"/>
                        <a14:foregroundMark x1="42250" y1="58924" x2="48813" y2="66504"/>
                        <a14:foregroundMark x1="48813" y1="66504" x2="54438" y2="61736"/>
                        <a14:foregroundMark x1="43750" y1="64425" x2="45563" y2="64914"/>
                        <a14:foregroundMark x1="77938" y1="59169" x2="83375" y2="50000"/>
                        <a14:foregroundMark x1="83375" y1="50000" x2="76938" y2="40587"/>
                        <a14:foregroundMark x1="76938" y1="40587" x2="71625" y2="51589"/>
                        <a14:foregroundMark x1="71625" y1="51589" x2="74375" y2="63325"/>
                        <a14:foregroundMark x1="74375" y1="63325" x2="76688" y2="62714"/>
                      </a14:backgroundRemoval>
                    </a14:imgEffect>
                  </a14:imgLayer>
                </a14:imgProps>
              </a:ext>
            </a:extLst>
          </a:blip>
          <a:stretch>
            <a:fillRect/>
          </a:stretch>
        </p:blipFill>
        <p:spPr>
          <a:xfrm>
            <a:off x="5329707" y="-1429809"/>
            <a:ext cx="7772400" cy="3973639"/>
          </a:xfrm>
          <a:prstGeom prst="rect">
            <a:avLst/>
          </a:prstGeom>
        </p:spPr>
      </p:pic>
      <p:pic>
        <p:nvPicPr>
          <p:cNvPr id="52" name="Picture 51" descr="Three visuals of Copilot, GitHub's mascot for Ai.">
            <a:extLst>
              <a:ext uri="{FF2B5EF4-FFF2-40B4-BE49-F238E27FC236}">
                <a16:creationId xmlns:a16="http://schemas.microsoft.com/office/drawing/2014/main" id="{C5E40E7F-B02B-22DA-0753-0DB931007F6B}"/>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10000" b="90000" l="10000" r="90000">
                        <a14:foregroundMark x1="51000" y1="59291" x2="50875" y2="44010"/>
                        <a14:foregroundMark x1="50875" y1="44010" x2="42938" y2="41565"/>
                        <a14:foregroundMark x1="42938" y1="41565" x2="42250" y2="58924"/>
                        <a14:foregroundMark x1="42250" y1="58924" x2="48813" y2="66504"/>
                        <a14:foregroundMark x1="48813" y1="66504" x2="54438" y2="61736"/>
                        <a14:foregroundMark x1="43750" y1="64425" x2="45563" y2="64914"/>
                        <a14:foregroundMark x1="77938" y1="59169" x2="83375" y2="50000"/>
                        <a14:foregroundMark x1="83375" y1="50000" x2="76938" y2="40587"/>
                        <a14:foregroundMark x1="76938" y1="40587" x2="71625" y2="51589"/>
                        <a14:foregroundMark x1="71625" y1="51589" x2="74375" y2="63325"/>
                        <a14:foregroundMark x1="74375" y1="63325" x2="76688" y2="62714"/>
                      </a14:backgroundRemoval>
                    </a14:imgEffect>
                  </a14:imgLayer>
                </a14:imgProps>
              </a:ext>
            </a:extLst>
          </a:blip>
          <a:stretch>
            <a:fillRect/>
          </a:stretch>
        </p:blipFill>
        <p:spPr>
          <a:xfrm>
            <a:off x="-778099" y="340532"/>
            <a:ext cx="7772400" cy="3973639"/>
          </a:xfrm>
          <a:prstGeom prst="rect">
            <a:avLst/>
          </a:prstGeom>
        </p:spPr>
      </p:pic>
      <p:pic>
        <p:nvPicPr>
          <p:cNvPr id="53" name="Picture 52" descr="Three visuals of Copilot, GitHub's mascot for Ai.">
            <a:extLst>
              <a:ext uri="{FF2B5EF4-FFF2-40B4-BE49-F238E27FC236}">
                <a16:creationId xmlns:a16="http://schemas.microsoft.com/office/drawing/2014/main" id="{8929EB49-7211-E071-DF9F-0A34B5E32C73}"/>
              </a:ext>
            </a:extLst>
          </p:cNvPr>
          <p:cNvPicPr>
            <a:picLocks noChangeAspect="1"/>
          </p:cNvPicPr>
          <p:nvPr/>
        </p:nvPicPr>
        <p:blipFill>
          <a:blip r:embed="rId3">
            <a:extLst>
              <a:ext uri="{BEBA8EAE-BF5A-486C-A8C5-ECC9F3942E4B}">
                <a14:imgProps xmlns:a14="http://schemas.microsoft.com/office/drawing/2010/main">
                  <a14:imgLayer r:embed="rId6">
                    <a14:imgEffect>
                      <a14:backgroundRemoval t="10000" b="90000" l="10000" r="90000">
                        <a14:foregroundMark x1="51000" y1="59291" x2="50875" y2="44010"/>
                        <a14:foregroundMark x1="50875" y1="44010" x2="42938" y2="41565"/>
                        <a14:foregroundMark x1="42938" y1="41565" x2="42250" y2="58924"/>
                        <a14:foregroundMark x1="42250" y1="58924" x2="48813" y2="66504"/>
                        <a14:foregroundMark x1="48813" y1="66504" x2="54438" y2="61736"/>
                        <a14:foregroundMark x1="43750" y1="64425" x2="45563" y2="64914"/>
                        <a14:foregroundMark x1="77938" y1="59169" x2="83375" y2="50000"/>
                        <a14:foregroundMark x1="83375" y1="50000" x2="76938" y2="40587"/>
                        <a14:foregroundMark x1="76938" y1="40587" x2="71625" y2="51589"/>
                        <a14:foregroundMark x1="71625" y1="51589" x2="74375" y2="63325"/>
                        <a14:foregroundMark x1="74375" y1="63325" x2="76688" y2="62714"/>
                      </a14:backgroundRemoval>
                    </a14:imgEffect>
                  </a14:imgLayer>
                </a14:imgProps>
              </a:ext>
            </a:extLst>
          </a:blip>
          <a:stretch>
            <a:fillRect/>
          </a:stretch>
        </p:blipFill>
        <p:spPr>
          <a:xfrm>
            <a:off x="5999409" y="340532"/>
            <a:ext cx="7772400" cy="3973639"/>
          </a:xfrm>
          <a:prstGeom prst="rect">
            <a:avLst/>
          </a:prstGeom>
        </p:spPr>
      </p:pic>
      <p:pic>
        <p:nvPicPr>
          <p:cNvPr id="54" name="Picture 53" descr="Three visuals of Copilot, GitHub's mascot for Ai.">
            <a:extLst>
              <a:ext uri="{FF2B5EF4-FFF2-40B4-BE49-F238E27FC236}">
                <a16:creationId xmlns:a16="http://schemas.microsoft.com/office/drawing/2014/main" id="{ED70FED8-8E93-996E-DA33-DD2E098BE6CC}"/>
              </a:ext>
            </a:extLst>
          </p:cNvPr>
          <p:cNvPicPr>
            <a:picLocks noChangeAspect="1"/>
          </p:cNvPicPr>
          <p:nvPr/>
        </p:nvPicPr>
        <p:blipFill>
          <a:blip r:embed="rId3">
            <a:extLst>
              <a:ext uri="{BEBA8EAE-BF5A-486C-A8C5-ECC9F3942E4B}">
                <a14:imgProps xmlns:a14="http://schemas.microsoft.com/office/drawing/2010/main">
                  <a14:imgLayer r:embed="rId7">
                    <a14:imgEffect>
                      <a14:backgroundRemoval t="10000" b="90000" l="10000" r="90000">
                        <a14:foregroundMark x1="51000" y1="59291" x2="50875" y2="44010"/>
                        <a14:foregroundMark x1="50875" y1="44010" x2="42938" y2="41565"/>
                        <a14:foregroundMark x1="42938" y1="41565" x2="42250" y2="58924"/>
                        <a14:foregroundMark x1="42250" y1="58924" x2="48813" y2="66504"/>
                        <a14:foregroundMark x1="48813" y1="66504" x2="54438" y2="61736"/>
                        <a14:foregroundMark x1="43750" y1="64425" x2="45563" y2="64914"/>
                        <a14:foregroundMark x1="77938" y1="59169" x2="83375" y2="50000"/>
                        <a14:foregroundMark x1="83375" y1="50000" x2="76938" y2="40587"/>
                        <a14:foregroundMark x1="76938" y1="40587" x2="71625" y2="51589"/>
                        <a14:foregroundMark x1="71625" y1="51589" x2="74375" y2="63325"/>
                        <a14:foregroundMark x1="74375" y1="63325" x2="76688" y2="62714"/>
                      </a14:backgroundRemoval>
                    </a14:imgEffect>
                  </a14:imgLayer>
                </a14:imgProps>
              </a:ext>
            </a:extLst>
          </a:blip>
          <a:stretch>
            <a:fillRect/>
          </a:stretch>
        </p:blipFill>
        <p:spPr>
          <a:xfrm>
            <a:off x="-1447801" y="2110873"/>
            <a:ext cx="7772400" cy="3973639"/>
          </a:xfrm>
          <a:prstGeom prst="rect">
            <a:avLst/>
          </a:prstGeom>
        </p:spPr>
      </p:pic>
      <p:pic>
        <p:nvPicPr>
          <p:cNvPr id="55" name="Picture 54" descr="Three visuals of Copilot, GitHub's mascot for Ai.">
            <a:extLst>
              <a:ext uri="{FF2B5EF4-FFF2-40B4-BE49-F238E27FC236}">
                <a16:creationId xmlns:a16="http://schemas.microsoft.com/office/drawing/2014/main" id="{F4C94DC8-D8D3-28EF-DB56-8A9B857DBF51}"/>
              </a:ext>
            </a:extLst>
          </p:cNvPr>
          <p:cNvPicPr>
            <a:picLocks noChangeAspect="1"/>
          </p:cNvPicPr>
          <p:nvPr/>
        </p:nvPicPr>
        <p:blipFill>
          <a:blip r:embed="rId3">
            <a:extLst>
              <a:ext uri="{BEBA8EAE-BF5A-486C-A8C5-ECC9F3942E4B}">
                <a14:imgProps xmlns:a14="http://schemas.microsoft.com/office/drawing/2010/main">
                  <a14:imgLayer r:embed="rId8">
                    <a14:imgEffect>
                      <a14:backgroundRemoval t="10000" b="90000" l="10000" r="90000">
                        <a14:foregroundMark x1="51000" y1="59291" x2="50875" y2="44010"/>
                        <a14:foregroundMark x1="50875" y1="44010" x2="42938" y2="41565"/>
                        <a14:foregroundMark x1="42938" y1="41565" x2="42250" y2="58924"/>
                        <a14:foregroundMark x1="42250" y1="58924" x2="48813" y2="66504"/>
                        <a14:foregroundMark x1="48813" y1="66504" x2="54438" y2="61736"/>
                        <a14:foregroundMark x1="43750" y1="64425" x2="45563" y2="64914"/>
                        <a14:foregroundMark x1="77938" y1="59169" x2="83375" y2="50000"/>
                        <a14:foregroundMark x1="83375" y1="50000" x2="76938" y2="40587"/>
                        <a14:foregroundMark x1="76938" y1="40587" x2="71625" y2="51589"/>
                        <a14:foregroundMark x1="71625" y1="51589" x2="74375" y2="63325"/>
                        <a14:foregroundMark x1="74375" y1="63325" x2="76688" y2="62714"/>
                      </a14:backgroundRemoval>
                    </a14:imgEffect>
                  </a14:imgLayer>
                </a14:imgProps>
              </a:ext>
            </a:extLst>
          </a:blip>
          <a:stretch>
            <a:fillRect/>
          </a:stretch>
        </p:blipFill>
        <p:spPr>
          <a:xfrm>
            <a:off x="5329707" y="2110873"/>
            <a:ext cx="7772400" cy="3973639"/>
          </a:xfrm>
          <a:prstGeom prst="rect">
            <a:avLst/>
          </a:prstGeom>
        </p:spPr>
      </p:pic>
      <p:pic>
        <p:nvPicPr>
          <p:cNvPr id="56" name="Picture 55" descr="Three visuals of Copilot, GitHub's mascot for Ai.">
            <a:extLst>
              <a:ext uri="{FF2B5EF4-FFF2-40B4-BE49-F238E27FC236}">
                <a16:creationId xmlns:a16="http://schemas.microsoft.com/office/drawing/2014/main" id="{1EC01E28-F00F-AA16-D370-900C03B6B230}"/>
              </a:ext>
            </a:extLst>
          </p:cNvPr>
          <p:cNvPicPr>
            <a:picLocks noChangeAspect="1"/>
          </p:cNvPicPr>
          <p:nvPr/>
        </p:nvPicPr>
        <p:blipFill>
          <a:blip r:embed="rId3">
            <a:extLst>
              <a:ext uri="{BEBA8EAE-BF5A-486C-A8C5-ECC9F3942E4B}">
                <a14:imgProps xmlns:a14="http://schemas.microsoft.com/office/drawing/2010/main">
                  <a14:imgLayer r:embed="rId5">
                    <a14:imgEffect>
                      <a14:backgroundRemoval t="10000" b="90000" l="10000" r="90000">
                        <a14:foregroundMark x1="51000" y1="59291" x2="50875" y2="44010"/>
                        <a14:foregroundMark x1="50875" y1="44010" x2="42938" y2="41565"/>
                        <a14:foregroundMark x1="42938" y1="41565" x2="42250" y2="58924"/>
                        <a14:foregroundMark x1="42250" y1="58924" x2="48813" y2="66504"/>
                        <a14:foregroundMark x1="48813" y1="66504" x2="54438" y2="61736"/>
                        <a14:foregroundMark x1="43750" y1="64425" x2="45563" y2="64914"/>
                        <a14:foregroundMark x1="77938" y1="59169" x2="83375" y2="50000"/>
                        <a14:foregroundMark x1="83375" y1="50000" x2="76938" y2="40587"/>
                        <a14:foregroundMark x1="76938" y1="40587" x2="71625" y2="51589"/>
                        <a14:foregroundMark x1="71625" y1="51589" x2="74375" y2="63325"/>
                        <a14:foregroundMark x1="74375" y1="63325" x2="76688" y2="62714"/>
                      </a14:backgroundRemoval>
                    </a14:imgEffect>
                  </a14:imgLayer>
                </a14:imgProps>
              </a:ext>
            </a:extLst>
          </a:blip>
          <a:stretch>
            <a:fillRect/>
          </a:stretch>
        </p:blipFill>
        <p:spPr>
          <a:xfrm>
            <a:off x="-778099" y="3971366"/>
            <a:ext cx="7772400" cy="3973639"/>
          </a:xfrm>
          <a:prstGeom prst="rect">
            <a:avLst/>
          </a:prstGeom>
        </p:spPr>
      </p:pic>
      <p:pic>
        <p:nvPicPr>
          <p:cNvPr id="57" name="Picture 56" descr="Three visuals of Copilot, GitHub's mascot for Ai.">
            <a:extLst>
              <a:ext uri="{FF2B5EF4-FFF2-40B4-BE49-F238E27FC236}">
                <a16:creationId xmlns:a16="http://schemas.microsoft.com/office/drawing/2014/main" id="{977068EF-5816-5275-B02C-0534D6B594AC}"/>
              </a:ext>
            </a:extLst>
          </p:cNvPr>
          <p:cNvPicPr>
            <a:picLocks noChangeAspect="1"/>
          </p:cNvPicPr>
          <p:nvPr/>
        </p:nvPicPr>
        <p:blipFill>
          <a:blip r:embed="rId3">
            <a:extLst>
              <a:ext uri="{BEBA8EAE-BF5A-486C-A8C5-ECC9F3942E4B}">
                <a14:imgProps xmlns:a14="http://schemas.microsoft.com/office/drawing/2010/main">
                  <a14:imgLayer r:embed="rId9">
                    <a14:imgEffect>
                      <a14:backgroundRemoval t="10000" b="90000" l="10000" r="90000">
                        <a14:foregroundMark x1="51000" y1="59291" x2="50875" y2="44010"/>
                        <a14:foregroundMark x1="50875" y1="44010" x2="42938" y2="41565"/>
                        <a14:foregroundMark x1="42938" y1="41565" x2="42250" y2="58924"/>
                        <a14:foregroundMark x1="42250" y1="58924" x2="48813" y2="66504"/>
                        <a14:foregroundMark x1="48813" y1="66504" x2="54438" y2="61736"/>
                        <a14:foregroundMark x1="43750" y1="64425" x2="45563" y2="64914"/>
                        <a14:foregroundMark x1="77938" y1="59169" x2="83375" y2="50000"/>
                        <a14:foregroundMark x1="83375" y1="50000" x2="76938" y2="40587"/>
                        <a14:foregroundMark x1="76938" y1="40587" x2="71625" y2="51589"/>
                        <a14:foregroundMark x1="71625" y1="51589" x2="74375" y2="63325"/>
                        <a14:foregroundMark x1="74375" y1="63325" x2="76688" y2="62714"/>
                      </a14:backgroundRemoval>
                    </a14:imgEffect>
                  </a14:imgLayer>
                </a14:imgProps>
              </a:ext>
            </a:extLst>
          </a:blip>
          <a:stretch>
            <a:fillRect/>
          </a:stretch>
        </p:blipFill>
        <p:spPr>
          <a:xfrm>
            <a:off x="5999409" y="3971366"/>
            <a:ext cx="7772400" cy="3973639"/>
          </a:xfrm>
          <a:prstGeom prst="rect">
            <a:avLst/>
          </a:prstGeom>
        </p:spPr>
      </p:pic>
      <p:sp>
        <p:nvSpPr>
          <p:cNvPr id="58" name="Rounded Rectangle 57">
            <a:extLst>
              <a:ext uri="{FF2B5EF4-FFF2-40B4-BE49-F238E27FC236}">
                <a16:creationId xmlns:a16="http://schemas.microsoft.com/office/drawing/2014/main" id="{15BEC7EA-6058-F3B0-F910-B57484B2B2CA}"/>
              </a:ext>
            </a:extLst>
          </p:cNvPr>
          <p:cNvSpPr/>
          <p:nvPr/>
        </p:nvSpPr>
        <p:spPr>
          <a:xfrm>
            <a:off x="1867436" y="1271790"/>
            <a:ext cx="8731876" cy="4314422"/>
          </a:xfrm>
          <a:prstGeom prst="roundRect">
            <a:avLst/>
          </a:prstGeom>
          <a:solidFill>
            <a:srgbClr val="6744C4">
              <a:alpha val="75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a:solidFill>
                  <a:srgbClr val="79F1F6"/>
                </a:solidFill>
              </a:rPr>
              <a:t>Remember:</a:t>
            </a:r>
          </a:p>
          <a:p>
            <a:pPr algn="ctr"/>
            <a:r>
              <a:rPr lang="en-US" sz="3200">
                <a:solidFill>
                  <a:srgbClr val="79F1F6"/>
                </a:solidFill>
              </a:rPr>
              <a:t>Using </a:t>
            </a:r>
            <a:r>
              <a:rPr lang="en-US" sz="3200" err="1">
                <a:solidFill>
                  <a:srgbClr val="79F1F6"/>
                </a:solidFill>
              </a:rPr>
              <a:t>Github</a:t>
            </a:r>
            <a:r>
              <a:rPr lang="en-US" sz="3200">
                <a:solidFill>
                  <a:srgbClr val="79F1F6"/>
                </a:solidFill>
              </a:rPr>
              <a:t> Copilot is not cheating </a:t>
            </a:r>
            <a:endParaRPr lang="en-US">
              <a:solidFill>
                <a:srgbClr val="79F1F6"/>
              </a:solidFill>
            </a:endParaRPr>
          </a:p>
        </p:txBody>
      </p:sp>
    </p:spTree>
    <p:extLst>
      <p:ext uri="{BB962C8B-B14F-4D97-AF65-F5344CB8AC3E}">
        <p14:creationId xmlns:p14="http://schemas.microsoft.com/office/powerpoint/2010/main" val="19731367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Rectangle: Rounded Corners 348">
            <a:extLst>
              <a:ext uri="{FF2B5EF4-FFF2-40B4-BE49-F238E27FC236}">
                <a16:creationId xmlns:a16="http://schemas.microsoft.com/office/drawing/2014/main" id="{ABD0577E-B984-415F-A7E1-73EC3F92B065}"/>
              </a:ext>
              <a:ext uri="{C183D7F6-B498-43B3-948B-1728B52AA6E4}">
                <adec:decorative xmlns:adec="http://schemas.microsoft.com/office/drawing/2017/decorative" val="1"/>
              </a:ext>
            </a:extLst>
          </p:cNvPr>
          <p:cNvSpPr/>
          <p:nvPr/>
        </p:nvSpPr>
        <p:spPr bwMode="auto">
          <a:xfrm>
            <a:off x="3132819" y="2996343"/>
            <a:ext cx="6949356" cy="3186106"/>
          </a:xfrm>
          <a:prstGeom prst="roundRect">
            <a:avLst>
              <a:gd name="adj" fmla="val 3997"/>
            </a:avLst>
          </a:prstGeom>
          <a:ln w="1905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1">
            <a:extLst>
              <a:ext uri="{FF2B5EF4-FFF2-40B4-BE49-F238E27FC236}">
                <a16:creationId xmlns:a16="http://schemas.microsoft.com/office/drawing/2014/main" id="{C547FC91-09C4-41E6-805B-2BF8F82D4BDB}"/>
              </a:ext>
              <a:ext uri="{C183D7F6-B498-43B3-948B-1728B52AA6E4}">
                <adec:decorative xmlns:adec="http://schemas.microsoft.com/office/drawing/2017/decorative" val="1"/>
              </a:ext>
            </a:extLst>
          </p:cNvPr>
          <p:cNvSpPr>
            <a:spLocks noChangeArrowheads="1"/>
          </p:cNvSpPr>
          <p:nvPr/>
        </p:nvSpPr>
        <p:spPr bwMode="auto">
          <a:xfrm>
            <a:off x="3824286" y="3541704"/>
            <a:ext cx="316828" cy="169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900">
                <a:solidFill>
                  <a:srgbClr val="000000"/>
                </a:solidFill>
                <a:latin typeface="Segoe UI" panose="020B0502040204020203" pitchFamily="34" charset="0"/>
                <a:cs typeface="Segoe UI" panose="020B0502040204020203" pitchFamily="34" charset="0"/>
              </a:rPr>
              <a:t>     </a:t>
            </a:r>
            <a:endParaRPr lang="en-US" altLang="en-US">
              <a:solidFill>
                <a:srgbClr val="000000"/>
              </a:solidFill>
            </a:endParaRPr>
          </a:p>
        </p:txBody>
      </p:sp>
      <p:sp>
        <p:nvSpPr>
          <p:cNvPr id="351" name="Rectangle 350">
            <a:extLst>
              <a:ext uri="{FF2B5EF4-FFF2-40B4-BE49-F238E27FC236}">
                <a16:creationId xmlns:a16="http://schemas.microsoft.com/office/drawing/2014/main" id="{D672E9AD-51E9-4525-8C28-E6B81A3909ED}"/>
              </a:ext>
            </a:extLst>
          </p:cNvPr>
          <p:cNvSpPr/>
          <p:nvPr/>
        </p:nvSpPr>
        <p:spPr>
          <a:xfrm>
            <a:off x="6199473" y="5361799"/>
            <a:ext cx="2024998"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Execution of environment</a:t>
            </a:r>
          </a:p>
          <a:p>
            <a:pPr algn="ctr" defTabSz="914367">
              <a:defRPr/>
            </a:pPr>
            <a:r>
              <a:rPr lang="en-US" altLang="en-US" sz="800">
                <a:solidFill>
                  <a:srgbClr val="000000"/>
                </a:solidFill>
                <a:latin typeface="Segoe UI"/>
                <a:cs typeface="Calibri" panose="020F0502020204030204" pitchFamily="34" charset="0"/>
              </a:rPr>
              <a:t>run application workloads </a:t>
            </a:r>
            <a:endParaRPr lang="en-US" sz="800">
              <a:solidFill>
                <a:srgbClr val="000000"/>
              </a:solidFill>
              <a:latin typeface="Segoe UI"/>
              <a:cs typeface="Calibri" panose="020F0502020204030204" pitchFamily="34" charset="0"/>
            </a:endParaRPr>
          </a:p>
        </p:txBody>
      </p:sp>
      <p:sp>
        <p:nvSpPr>
          <p:cNvPr id="352" name="Rectangle 351">
            <a:extLst>
              <a:ext uri="{FF2B5EF4-FFF2-40B4-BE49-F238E27FC236}">
                <a16:creationId xmlns:a16="http://schemas.microsoft.com/office/drawing/2014/main" id="{1CBFA373-D389-44A7-86FE-2A64C7E405CC}"/>
              </a:ext>
            </a:extLst>
          </p:cNvPr>
          <p:cNvSpPr/>
          <p:nvPr/>
        </p:nvSpPr>
        <p:spPr>
          <a:xfrm>
            <a:off x="3251777" y="5348786"/>
            <a:ext cx="2328153"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Provides core Kubernetes services and orchestration of application workloads</a:t>
            </a:r>
            <a:endParaRPr lang="en-US" sz="800">
              <a:solidFill>
                <a:srgbClr val="000000"/>
              </a:solidFill>
              <a:latin typeface="Segoe UI"/>
              <a:cs typeface="Calibri" panose="020F0502020204030204" pitchFamily="34" charset="0"/>
            </a:endParaRPr>
          </a:p>
        </p:txBody>
      </p:sp>
      <p:sp>
        <p:nvSpPr>
          <p:cNvPr id="360" name="Rectangle: Rounded Corners 359">
            <a:extLst>
              <a:ext uri="{FF2B5EF4-FFF2-40B4-BE49-F238E27FC236}">
                <a16:creationId xmlns:a16="http://schemas.microsoft.com/office/drawing/2014/main" id="{3060A493-812F-4089-99E0-319FDD3085C9}"/>
              </a:ext>
            </a:extLst>
          </p:cNvPr>
          <p:cNvSpPr/>
          <p:nvPr/>
        </p:nvSpPr>
        <p:spPr bwMode="auto">
          <a:xfrm>
            <a:off x="4178933" y="2830021"/>
            <a:ext cx="1612361"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Control Plane API</a:t>
            </a:r>
          </a:p>
        </p:txBody>
      </p:sp>
      <p:sp>
        <p:nvSpPr>
          <p:cNvPr id="361" name="Rectangle: Rounded Corners 360">
            <a:extLst>
              <a:ext uri="{FF2B5EF4-FFF2-40B4-BE49-F238E27FC236}">
                <a16:creationId xmlns:a16="http://schemas.microsoft.com/office/drawing/2014/main" id="{3B5E7E40-44E4-4355-BA67-31A1388626CC}"/>
              </a:ext>
            </a:extLst>
          </p:cNvPr>
          <p:cNvSpPr/>
          <p:nvPr/>
        </p:nvSpPr>
        <p:spPr bwMode="auto">
          <a:xfrm>
            <a:off x="7273377" y="2833215"/>
            <a:ext cx="1441155"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Data Plane API</a:t>
            </a:r>
          </a:p>
        </p:txBody>
      </p:sp>
      <p:cxnSp>
        <p:nvCxnSpPr>
          <p:cNvPr id="362" name="Connector: Elbow 361">
            <a:extLst>
              <a:ext uri="{FF2B5EF4-FFF2-40B4-BE49-F238E27FC236}">
                <a16:creationId xmlns:a16="http://schemas.microsoft.com/office/drawing/2014/main" id="{7FE7FAD2-7CA1-4649-B693-E15F30095786}"/>
              </a:ext>
              <a:ext uri="{C183D7F6-B498-43B3-948B-1728B52AA6E4}">
                <adec:decorative xmlns:adec="http://schemas.microsoft.com/office/drawing/2017/decorative" val="1"/>
              </a:ext>
            </a:extLst>
          </p:cNvPr>
          <p:cNvCxnSpPr>
            <a:cxnSpLocks/>
          </p:cNvCxnSpPr>
          <p:nvPr/>
        </p:nvCxnSpPr>
        <p:spPr>
          <a:xfrm>
            <a:off x="2655550" y="1991809"/>
            <a:ext cx="2215795" cy="830397"/>
          </a:xfrm>
          <a:prstGeom prst="bentConnector3">
            <a:avLst>
              <a:gd name="adj1" fmla="val 9993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9D0384FF-48C2-4AFF-B1FF-30029DF7266F}"/>
              </a:ext>
              <a:ext uri="{C183D7F6-B498-43B3-948B-1728B52AA6E4}">
                <adec:decorative xmlns:adec="http://schemas.microsoft.com/office/drawing/2017/decorative" val="1"/>
              </a:ext>
            </a:extLst>
          </p:cNvPr>
          <p:cNvSpPr txBox="1"/>
          <p:nvPr/>
        </p:nvSpPr>
        <p:spPr>
          <a:xfrm>
            <a:off x="5958045" y="2229277"/>
            <a:ext cx="65" cy="307777"/>
          </a:xfrm>
          <a:prstGeom prst="rect">
            <a:avLst/>
          </a:prstGeom>
          <a:noFill/>
        </p:spPr>
        <p:txBody>
          <a:bodyPr wrap="none" lIns="0" tIns="0" rIns="0" bIns="0" rtlCol="0">
            <a:spAutoFit/>
          </a:bodyPr>
          <a:lstStyle/>
          <a:p>
            <a:pPr defTabSz="914367">
              <a:defRPr/>
            </a:pPr>
            <a:endParaRPr lang="en-US" sz="2000" err="1">
              <a:gradFill>
                <a:gsLst>
                  <a:gs pos="2917">
                    <a:srgbClr val="000000"/>
                  </a:gs>
                  <a:gs pos="30000">
                    <a:srgbClr val="000000"/>
                  </a:gs>
                </a:gsLst>
                <a:lin ang="5400000" scaled="0"/>
              </a:gradFill>
              <a:latin typeface="Segoe UI"/>
            </a:endParaRPr>
          </a:p>
        </p:txBody>
      </p:sp>
      <p:sp>
        <p:nvSpPr>
          <p:cNvPr id="364" name="TextBox 363">
            <a:extLst>
              <a:ext uri="{FF2B5EF4-FFF2-40B4-BE49-F238E27FC236}">
                <a16:creationId xmlns:a16="http://schemas.microsoft.com/office/drawing/2014/main" id="{A5F4FA57-44D2-40F5-8018-13493676395D}"/>
              </a:ext>
            </a:extLst>
          </p:cNvPr>
          <p:cNvSpPr txBox="1"/>
          <p:nvPr/>
        </p:nvSpPr>
        <p:spPr>
          <a:xfrm>
            <a:off x="6171038" y="1859231"/>
            <a:ext cx="707485" cy="184682"/>
          </a:xfrm>
          <a:prstGeom prst="rect">
            <a:avLst/>
          </a:prstGeom>
          <a:noFill/>
        </p:spPr>
        <p:txBody>
          <a:bodyPr wrap="none" lIns="0" tIns="0" rIns="0" bIns="0" rtlCol="0">
            <a:spAutoFit/>
          </a:bodyPr>
          <a:lstStyle/>
          <a:p>
            <a:pPr defTabSz="914367">
              <a:defRPr/>
            </a:pPr>
            <a:r>
              <a:rPr lang="en-US" sz="1200">
                <a:solidFill>
                  <a:srgbClr val="0078D4"/>
                </a:solidFill>
                <a:latin typeface="Segoe UI"/>
              </a:rPr>
              <a:t>Portal/CLI </a:t>
            </a:r>
          </a:p>
        </p:txBody>
      </p:sp>
      <p:cxnSp>
        <p:nvCxnSpPr>
          <p:cNvPr id="365" name="Connector: Elbow 364">
            <a:extLst>
              <a:ext uri="{FF2B5EF4-FFF2-40B4-BE49-F238E27FC236}">
                <a16:creationId xmlns:a16="http://schemas.microsoft.com/office/drawing/2014/main" id="{5D5712FB-7078-4760-A40E-54F1C0F92B70}"/>
              </a:ext>
              <a:ext uri="{C183D7F6-B498-43B3-948B-1728B52AA6E4}">
                <adec:decorative xmlns:adec="http://schemas.microsoft.com/office/drawing/2017/decorative" val="1"/>
              </a:ext>
            </a:extLst>
          </p:cNvPr>
          <p:cNvCxnSpPr>
            <a:cxnSpLocks/>
            <a:endCxn id="360" idx="0"/>
          </p:cNvCxnSpPr>
          <p:nvPr/>
        </p:nvCxnSpPr>
        <p:spPr>
          <a:xfrm rot="10800000" flipV="1">
            <a:off x="4985114" y="2413131"/>
            <a:ext cx="1504419" cy="41688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6" name="Connector: Elbow 365">
            <a:extLst>
              <a:ext uri="{FF2B5EF4-FFF2-40B4-BE49-F238E27FC236}">
                <a16:creationId xmlns:a16="http://schemas.microsoft.com/office/drawing/2014/main" id="{109BCD51-BB60-416F-9582-75D81EE4984B}"/>
              </a:ext>
              <a:ext uri="{C183D7F6-B498-43B3-948B-1728B52AA6E4}">
                <adec:decorative xmlns:adec="http://schemas.microsoft.com/office/drawing/2017/decorative" val="1"/>
              </a:ext>
            </a:extLst>
          </p:cNvPr>
          <p:cNvCxnSpPr>
            <a:cxnSpLocks/>
            <a:endCxn id="361" idx="0"/>
          </p:cNvCxnSpPr>
          <p:nvPr/>
        </p:nvCxnSpPr>
        <p:spPr>
          <a:xfrm>
            <a:off x="6489534" y="2413491"/>
            <a:ext cx="1504420" cy="41972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7" name="Rectangle 1">
            <a:extLst>
              <a:ext uri="{FF2B5EF4-FFF2-40B4-BE49-F238E27FC236}">
                <a16:creationId xmlns:a16="http://schemas.microsoft.com/office/drawing/2014/main" id="{DC1AE2B5-37CB-42BD-A57A-C9E93262A589}"/>
              </a:ext>
              <a:ext uri="{C183D7F6-B498-43B3-948B-1728B52AA6E4}">
                <adec:decorative xmlns:adec="http://schemas.microsoft.com/office/drawing/2017/decorative" val="1"/>
              </a:ext>
            </a:extLst>
          </p:cNvPr>
          <p:cNvSpPr>
            <a:spLocks noChangeArrowheads="1"/>
          </p:cNvSpPr>
          <p:nvPr/>
        </p:nvSpPr>
        <p:spPr bwMode="auto">
          <a:xfrm>
            <a:off x="4271648" y="3811861"/>
            <a:ext cx="270491" cy="9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900">
                <a:solidFill>
                  <a:srgbClr val="000000"/>
                </a:solidFill>
                <a:latin typeface="Segoe UI" panose="020B0502040204020203" pitchFamily="34" charset="0"/>
                <a:cs typeface="Segoe UI" panose="020B0502040204020203" pitchFamily="34" charset="0"/>
              </a:rPr>
              <a:t>     </a:t>
            </a:r>
            <a:endParaRPr lang="en-US" altLang="en-US" sz="900">
              <a:solidFill>
                <a:srgbClr val="000000"/>
              </a:solidFill>
            </a:endParaRPr>
          </a:p>
        </p:txBody>
      </p:sp>
      <p:sp>
        <p:nvSpPr>
          <p:cNvPr id="368" name="TextBox 367">
            <a:extLst>
              <a:ext uri="{FF2B5EF4-FFF2-40B4-BE49-F238E27FC236}">
                <a16:creationId xmlns:a16="http://schemas.microsoft.com/office/drawing/2014/main" id="{3FAAD110-0CBC-402C-9886-C875EE167482}"/>
              </a:ext>
              <a:ext uri="{C183D7F6-B498-43B3-948B-1728B52AA6E4}">
                <adec:decorative xmlns:adec="http://schemas.microsoft.com/office/drawing/2017/decorative" val="1"/>
              </a:ext>
            </a:extLst>
          </p:cNvPr>
          <p:cNvSpPr txBox="1"/>
          <p:nvPr/>
        </p:nvSpPr>
        <p:spPr>
          <a:xfrm>
            <a:off x="6054307" y="2349270"/>
            <a:ext cx="65" cy="138499"/>
          </a:xfrm>
          <a:prstGeom prst="rect">
            <a:avLst/>
          </a:prstGeom>
          <a:noFill/>
        </p:spPr>
        <p:txBody>
          <a:bodyPr wrap="none" lIns="0" tIns="0" rIns="0" bIns="0" rtlCol="0">
            <a:spAutoFit/>
          </a:bodyPr>
          <a:lstStyle/>
          <a:p>
            <a:pPr defTabSz="914367">
              <a:defRPr/>
            </a:pPr>
            <a:endParaRPr lang="en-US" sz="900" err="1">
              <a:gradFill>
                <a:gsLst>
                  <a:gs pos="2917">
                    <a:srgbClr val="000000"/>
                  </a:gs>
                  <a:gs pos="30000">
                    <a:srgbClr val="000000"/>
                  </a:gs>
                </a:gsLst>
                <a:lin ang="5400000" scaled="0"/>
              </a:gradFill>
              <a:latin typeface="Segoe UI"/>
            </a:endParaRPr>
          </a:p>
        </p:txBody>
      </p:sp>
      <p:sp>
        <p:nvSpPr>
          <p:cNvPr id="373" name="TextBox 372">
            <a:extLst>
              <a:ext uri="{FF2B5EF4-FFF2-40B4-BE49-F238E27FC236}">
                <a16:creationId xmlns:a16="http://schemas.microsoft.com/office/drawing/2014/main" id="{69841998-8543-47C1-9A8E-A78A397EC6F7}"/>
              </a:ext>
            </a:extLst>
          </p:cNvPr>
          <p:cNvSpPr txBox="1"/>
          <p:nvPr/>
        </p:nvSpPr>
        <p:spPr>
          <a:xfrm>
            <a:off x="3468685" y="1806206"/>
            <a:ext cx="397545" cy="184666"/>
          </a:xfrm>
          <a:prstGeom prst="rect">
            <a:avLst/>
          </a:prstGeom>
          <a:noFill/>
        </p:spPr>
        <p:txBody>
          <a:bodyPr wrap="none" lIns="0" tIns="0" rIns="0" bIns="0" rtlCol="0">
            <a:spAutoFit/>
          </a:bodyPr>
          <a:lstStyle/>
          <a:p>
            <a:pPr defTabSz="914367">
              <a:defRPr/>
            </a:pPr>
            <a:r>
              <a:rPr lang="en-US" sz="1200">
                <a:solidFill>
                  <a:srgbClr val="0078D4"/>
                </a:solidFill>
                <a:latin typeface="Segoe UI"/>
              </a:rPr>
              <a:t>CI/CD</a:t>
            </a:r>
          </a:p>
        </p:txBody>
      </p:sp>
      <p:sp>
        <p:nvSpPr>
          <p:cNvPr id="375" name="Rectangle 374">
            <a:extLst>
              <a:ext uri="{FF2B5EF4-FFF2-40B4-BE49-F238E27FC236}">
                <a16:creationId xmlns:a16="http://schemas.microsoft.com/office/drawing/2014/main" id="{BA018975-3F88-4DF3-829D-9F1BC1D657D8}"/>
              </a:ext>
              <a:ext uri="{C183D7F6-B498-43B3-948B-1728B52AA6E4}">
                <adec:decorative xmlns:adec="http://schemas.microsoft.com/office/drawing/2017/decorative" val="1"/>
              </a:ext>
            </a:extLst>
          </p:cNvPr>
          <p:cNvSpPr/>
          <p:nvPr/>
        </p:nvSpPr>
        <p:spPr>
          <a:xfrm>
            <a:off x="7709346" y="3045155"/>
            <a:ext cx="184705" cy="374793"/>
          </a:xfrm>
          <a:prstGeom prst="rect">
            <a:avLst/>
          </a:prstGeom>
        </p:spPr>
        <p:txBody>
          <a:bodyPr wrap="none">
            <a:spAutoFit/>
          </a:bodyPr>
          <a:lstStyle/>
          <a:p>
            <a:pPr algn="ctr" defTabSz="932293" fontAlgn="base">
              <a:spcBef>
                <a:spcPct val="0"/>
              </a:spcBef>
              <a:spcAft>
                <a:spcPct val="0"/>
              </a:spcAft>
              <a:defRPr/>
            </a:pPr>
            <a:endParaRPr lang="en-US" b="1">
              <a:solidFill>
                <a:srgbClr val="000000"/>
              </a:solidFill>
              <a:latin typeface="Segoe UI"/>
              <a:cs typeface="Segoe UI" pitchFamily="34" charset="0"/>
            </a:endParaRPr>
          </a:p>
        </p:txBody>
      </p:sp>
      <p:sp>
        <p:nvSpPr>
          <p:cNvPr id="378" name="TextBox 377">
            <a:extLst>
              <a:ext uri="{FF2B5EF4-FFF2-40B4-BE49-F238E27FC236}">
                <a16:creationId xmlns:a16="http://schemas.microsoft.com/office/drawing/2014/main" id="{5A750869-745F-4C40-9703-DEA6DFD87D21}"/>
              </a:ext>
            </a:extLst>
          </p:cNvPr>
          <p:cNvSpPr txBox="1"/>
          <p:nvPr/>
        </p:nvSpPr>
        <p:spPr>
          <a:xfrm>
            <a:off x="3469062" y="5098253"/>
            <a:ext cx="160624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Control Plane</a:t>
            </a:r>
            <a:endParaRPr lang="en-US" sz="800">
              <a:gradFill>
                <a:gsLst>
                  <a:gs pos="83000">
                    <a:srgbClr val="243A5E"/>
                  </a:gs>
                  <a:gs pos="100000">
                    <a:srgbClr val="243A5E"/>
                  </a:gs>
                </a:gsLst>
                <a:lin ang="5400000" scaled="1"/>
              </a:gradFill>
              <a:latin typeface="Segoe UI Semibold"/>
            </a:endParaRPr>
          </a:p>
        </p:txBody>
      </p:sp>
      <p:sp>
        <p:nvSpPr>
          <p:cNvPr id="379" name="TextBox 378">
            <a:extLst>
              <a:ext uri="{FF2B5EF4-FFF2-40B4-BE49-F238E27FC236}">
                <a16:creationId xmlns:a16="http://schemas.microsoft.com/office/drawing/2014/main" id="{7DA86DEF-4233-43A7-85E9-1B78B63A389B}"/>
              </a:ext>
            </a:extLst>
          </p:cNvPr>
          <p:cNvSpPr txBox="1"/>
          <p:nvPr/>
        </p:nvSpPr>
        <p:spPr>
          <a:xfrm>
            <a:off x="5518789" y="5084387"/>
            <a:ext cx="321916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Worker Nodes </a:t>
            </a:r>
            <a:endParaRPr lang="en-US" sz="800">
              <a:gradFill>
                <a:gsLst>
                  <a:gs pos="83000">
                    <a:srgbClr val="243A5E"/>
                  </a:gs>
                  <a:gs pos="100000">
                    <a:srgbClr val="243A5E"/>
                  </a:gs>
                </a:gsLst>
                <a:lin ang="5400000" scaled="1"/>
              </a:gradFill>
              <a:latin typeface="Segoe UI Semibold"/>
            </a:endParaRPr>
          </a:p>
        </p:txBody>
      </p:sp>
      <p:sp>
        <p:nvSpPr>
          <p:cNvPr id="380" name="Rectangle: Rounded Corners 379">
            <a:extLst>
              <a:ext uri="{FF2B5EF4-FFF2-40B4-BE49-F238E27FC236}">
                <a16:creationId xmlns:a16="http://schemas.microsoft.com/office/drawing/2014/main" id="{7862B447-938B-4AC8-9D5F-8E00E23EC7B6}"/>
              </a:ext>
              <a:ext uri="{C183D7F6-B498-43B3-948B-1728B52AA6E4}">
                <adec:decorative xmlns:adec="http://schemas.microsoft.com/office/drawing/2017/decorative" val="1"/>
              </a:ext>
            </a:extLst>
          </p:cNvPr>
          <p:cNvSpPr/>
          <p:nvPr/>
        </p:nvSpPr>
        <p:spPr bwMode="auto">
          <a:xfrm>
            <a:off x="3426959" y="3408652"/>
            <a:ext cx="6280534" cy="1889514"/>
          </a:xfrm>
          <a:prstGeom prst="roundRect">
            <a:avLst>
              <a:gd name="adj" fmla="val 6605"/>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81" name="Group 380">
            <a:extLst>
              <a:ext uri="{FF2B5EF4-FFF2-40B4-BE49-F238E27FC236}">
                <a16:creationId xmlns:a16="http://schemas.microsoft.com/office/drawing/2014/main" id="{7588B1DE-6350-442F-BC26-CF8BC6EED738}"/>
              </a:ext>
              <a:ext uri="{C183D7F6-B498-43B3-948B-1728B52AA6E4}">
                <adec:decorative xmlns:adec="http://schemas.microsoft.com/office/drawing/2017/decorative" val="1"/>
              </a:ext>
            </a:extLst>
          </p:cNvPr>
          <p:cNvGrpSpPr/>
          <p:nvPr/>
        </p:nvGrpSpPr>
        <p:grpSpPr>
          <a:xfrm>
            <a:off x="3938113" y="3909194"/>
            <a:ext cx="970821" cy="862872"/>
            <a:chOff x="8459706" y="3488177"/>
            <a:chExt cx="667060" cy="592886"/>
          </a:xfrm>
        </p:grpSpPr>
        <p:sp>
          <p:nvSpPr>
            <p:cNvPr id="482" name="TextBox 481">
              <a:extLst>
                <a:ext uri="{FF2B5EF4-FFF2-40B4-BE49-F238E27FC236}">
                  <a16:creationId xmlns:a16="http://schemas.microsoft.com/office/drawing/2014/main" id="{392AAA86-826C-43D1-A9F3-7C752D8DAC7C}"/>
                </a:ext>
              </a:extLst>
            </p:cNvPr>
            <p:cNvSpPr txBox="1"/>
            <p:nvPr/>
          </p:nvSpPr>
          <p:spPr>
            <a:xfrm>
              <a:off x="8459706" y="3488177"/>
              <a:ext cx="667060" cy="136226"/>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API server</a:t>
              </a:r>
              <a:endParaRPr lang="en-US" sz="700">
                <a:solidFill>
                  <a:srgbClr val="000000"/>
                </a:solidFill>
                <a:latin typeface="Segoe UI Semibold"/>
              </a:endParaRPr>
            </a:p>
          </p:txBody>
        </p:sp>
        <p:sp>
          <p:nvSpPr>
            <p:cNvPr id="483" name="server">
              <a:extLst>
                <a:ext uri="{FF2B5EF4-FFF2-40B4-BE49-F238E27FC236}">
                  <a16:creationId xmlns:a16="http://schemas.microsoft.com/office/drawing/2014/main" id="{9A931BEB-13EF-4892-9130-9A408790CFD6}"/>
                </a:ext>
              </a:extLst>
            </p:cNvPr>
            <p:cNvSpPr>
              <a:spLocks noChangeAspect="1" noEditPoints="1"/>
            </p:cNvSpPr>
            <p:nvPr/>
          </p:nvSpPr>
          <p:spPr bwMode="auto">
            <a:xfrm>
              <a:off x="8662133" y="3627691"/>
              <a:ext cx="238695" cy="45337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kern="0">
                <a:gradFill>
                  <a:gsLst>
                    <a:gs pos="0">
                      <a:srgbClr val="505050"/>
                    </a:gs>
                    <a:gs pos="100000">
                      <a:srgbClr val="505050"/>
                    </a:gs>
                  </a:gsLst>
                  <a:lin ang="5400000" scaled="1"/>
                </a:gradFill>
                <a:latin typeface="Segoe UI"/>
              </a:endParaRPr>
            </a:p>
          </p:txBody>
        </p:sp>
      </p:grpSp>
      <p:grpSp>
        <p:nvGrpSpPr>
          <p:cNvPr id="382" name="Group 381">
            <a:extLst>
              <a:ext uri="{FF2B5EF4-FFF2-40B4-BE49-F238E27FC236}">
                <a16:creationId xmlns:a16="http://schemas.microsoft.com/office/drawing/2014/main" id="{E1CECA66-51A8-42FD-A54E-D68170F3F7D7}"/>
              </a:ext>
              <a:ext uri="{C183D7F6-B498-43B3-948B-1728B52AA6E4}">
                <adec:decorative xmlns:adec="http://schemas.microsoft.com/office/drawing/2017/decorative" val="1"/>
              </a:ext>
            </a:extLst>
          </p:cNvPr>
          <p:cNvGrpSpPr/>
          <p:nvPr/>
        </p:nvGrpSpPr>
        <p:grpSpPr>
          <a:xfrm>
            <a:off x="5703244" y="3891503"/>
            <a:ext cx="900798" cy="1014830"/>
            <a:chOff x="9033594" y="3410849"/>
            <a:chExt cx="618946" cy="697298"/>
          </a:xfrm>
        </p:grpSpPr>
        <p:sp>
          <p:nvSpPr>
            <p:cNvPr id="456" name="TextBox 455">
              <a:extLst>
                <a:ext uri="{FF2B5EF4-FFF2-40B4-BE49-F238E27FC236}">
                  <a16:creationId xmlns:a16="http://schemas.microsoft.com/office/drawing/2014/main" id="{70075464-5A72-4834-8058-466811F0CF57}"/>
                </a:ext>
              </a:extLst>
            </p:cNvPr>
            <p:cNvSpPr txBox="1"/>
            <p:nvPr/>
          </p:nvSpPr>
          <p:spPr>
            <a:xfrm>
              <a:off x="9033594" y="3410849"/>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 </a:t>
              </a:r>
              <a:endParaRPr lang="en-US" sz="700">
                <a:solidFill>
                  <a:srgbClr val="000000"/>
                </a:solidFill>
                <a:latin typeface="Segoe UI Semibold"/>
              </a:endParaRPr>
            </a:p>
          </p:txBody>
        </p:sp>
        <p:sp>
          <p:nvSpPr>
            <p:cNvPr id="457" name="Rectangle: Rounded Corners 456">
              <a:extLst>
                <a:ext uri="{FF2B5EF4-FFF2-40B4-BE49-F238E27FC236}">
                  <a16:creationId xmlns:a16="http://schemas.microsoft.com/office/drawing/2014/main" id="{7ED9D855-AB80-47BE-827E-C4D548970FCB}"/>
                </a:ext>
              </a:extLst>
            </p:cNvPr>
            <p:cNvSpPr/>
            <p:nvPr/>
          </p:nvSpPr>
          <p:spPr bwMode="auto">
            <a:xfrm>
              <a:off x="9033594"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58" name="Group 457">
              <a:extLst>
                <a:ext uri="{FF2B5EF4-FFF2-40B4-BE49-F238E27FC236}">
                  <a16:creationId xmlns:a16="http://schemas.microsoft.com/office/drawing/2014/main" id="{C069B56A-3B85-4DD6-B910-6EC9F038FEE0}"/>
                </a:ext>
              </a:extLst>
            </p:cNvPr>
            <p:cNvGrpSpPr/>
            <p:nvPr/>
          </p:nvGrpSpPr>
          <p:grpSpPr>
            <a:xfrm>
              <a:off x="9145880" y="3626116"/>
              <a:ext cx="394375" cy="385379"/>
              <a:chOff x="9145880" y="3626116"/>
              <a:chExt cx="394375" cy="385379"/>
            </a:xfrm>
          </p:grpSpPr>
          <p:grpSp>
            <p:nvGrpSpPr>
              <p:cNvPr id="459" name="Group 458">
                <a:extLst>
                  <a:ext uri="{FF2B5EF4-FFF2-40B4-BE49-F238E27FC236}">
                    <a16:creationId xmlns:a16="http://schemas.microsoft.com/office/drawing/2014/main" id="{DC1172D1-DC77-4821-B8D5-0DA128C7EA66}"/>
                  </a:ext>
                </a:extLst>
              </p:cNvPr>
              <p:cNvGrpSpPr/>
              <p:nvPr/>
            </p:nvGrpSpPr>
            <p:grpSpPr>
              <a:xfrm>
                <a:off x="9402383" y="3626116"/>
                <a:ext cx="137872" cy="159527"/>
                <a:chOff x="4208268" y="4513861"/>
                <a:chExt cx="556373" cy="643765"/>
              </a:xfrm>
            </p:grpSpPr>
            <p:sp>
              <p:nvSpPr>
                <p:cNvPr id="478" name="Freeform 173">
                  <a:extLst>
                    <a:ext uri="{FF2B5EF4-FFF2-40B4-BE49-F238E27FC236}">
                      <a16:creationId xmlns:a16="http://schemas.microsoft.com/office/drawing/2014/main" id="{55DB2BC2-2936-40F6-90F1-315C316F71EB}"/>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9" name="Freeform 175">
                  <a:extLst>
                    <a:ext uri="{FF2B5EF4-FFF2-40B4-BE49-F238E27FC236}">
                      <a16:creationId xmlns:a16="http://schemas.microsoft.com/office/drawing/2014/main" id="{549E0293-FF88-43B1-BEC6-EA957CC7F20E}"/>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0" name="Line 180">
                  <a:extLst>
                    <a:ext uri="{FF2B5EF4-FFF2-40B4-BE49-F238E27FC236}">
                      <a16:creationId xmlns:a16="http://schemas.microsoft.com/office/drawing/2014/main" id="{8CEB85F1-F90B-4E0F-9BE9-464262A4795A}"/>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1" name="Freeform 173">
                  <a:extLst>
                    <a:ext uri="{FF2B5EF4-FFF2-40B4-BE49-F238E27FC236}">
                      <a16:creationId xmlns:a16="http://schemas.microsoft.com/office/drawing/2014/main" id="{3A851F37-A12B-42B8-815F-723ECCC618E5}"/>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0" name="Group 459">
                <a:extLst>
                  <a:ext uri="{FF2B5EF4-FFF2-40B4-BE49-F238E27FC236}">
                    <a16:creationId xmlns:a16="http://schemas.microsoft.com/office/drawing/2014/main" id="{29EC2A19-943A-4558-9A43-015EE6B102E5}"/>
                  </a:ext>
                </a:extLst>
              </p:cNvPr>
              <p:cNvGrpSpPr/>
              <p:nvPr/>
            </p:nvGrpSpPr>
            <p:grpSpPr>
              <a:xfrm>
                <a:off x="9145880" y="3851968"/>
                <a:ext cx="137872" cy="159527"/>
                <a:chOff x="4208268" y="4513861"/>
                <a:chExt cx="556373" cy="643765"/>
              </a:xfrm>
            </p:grpSpPr>
            <p:sp>
              <p:nvSpPr>
                <p:cNvPr id="474" name="Freeform 173">
                  <a:extLst>
                    <a:ext uri="{FF2B5EF4-FFF2-40B4-BE49-F238E27FC236}">
                      <a16:creationId xmlns:a16="http://schemas.microsoft.com/office/drawing/2014/main" id="{05BEE6B2-AD49-4303-95DE-88A790E025B3}"/>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5" name="Freeform 175">
                  <a:extLst>
                    <a:ext uri="{FF2B5EF4-FFF2-40B4-BE49-F238E27FC236}">
                      <a16:creationId xmlns:a16="http://schemas.microsoft.com/office/drawing/2014/main" id="{FE2CA8C1-431C-4FF6-BC8A-9387C9DFA1E5}"/>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6" name="Line 180">
                  <a:extLst>
                    <a:ext uri="{FF2B5EF4-FFF2-40B4-BE49-F238E27FC236}">
                      <a16:creationId xmlns:a16="http://schemas.microsoft.com/office/drawing/2014/main" id="{D0CB9CCC-1D07-48B9-9CF7-D24BE4601AFE}"/>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7" name="Freeform 173">
                  <a:extLst>
                    <a:ext uri="{FF2B5EF4-FFF2-40B4-BE49-F238E27FC236}">
                      <a16:creationId xmlns:a16="http://schemas.microsoft.com/office/drawing/2014/main" id="{82A09F9D-0419-40FD-BB67-01124E56A5E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1" name="Group 460">
                <a:extLst>
                  <a:ext uri="{FF2B5EF4-FFF2-40B4-BE49-F238E27FC236}">
                    <a16:creationId xmlns:a16="http://schemas.microsoft.com/office/drawing/2014/main" id="{3CA4D48F-4BC8-4339-8920-DEB735F348E6}"/>
                  </a:ext>
                </a:extLst>
              </p:cNvPr>
              <p:cNvGrpSpPr/>
              <p:nvPr/>
            </p:nvGrpSpPr>
            <p:grpSpPr>
              <a:xfrm>
                <a:off x="9402383" y="3851968"/>
                <a:ext cx="137872" cy="159527"/>
                <a:chOff x="4208268" y="4513861"/>
                <a:chExt cx="556373" cy="643765"/>
              </a:xfrm>
            </p:grpSpPr>
            <p:sp>
              <p:nvSpPr>
                <p:cNvPr id="470" name="Freeform 173">
                  <a:extLst>
                    <a:ext uri="{FF2B5EF4-FFF2-40B4-BE49-F238E27FC236}">
                      <a16:creationId xmlns:a16="http://schemas.microsoft.com/office/drawing/2014/main" id="{A817E76B-D08D-4A25-94A3-A376763DBB38}"/>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1" name="Freeform 175">
                  <a:extLst>
                    <a:ext uri="{FF2B5EF4-FFF2-40B4-BE49-F238E27FC236}">
                      <a16:creationId xmlns:a16="http://schemas.microsoft.com/office/drawing/2014/main" id="{5C9C87E3-2DA3-4865-8A60-42BD20A540E3}"/>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2" name="Line 180">
                  <a:extLst>
                    <a:ext uri="{FF2B5EF4-FFF2-40B4-BE49-F238E27FC236}">
                      <a16:creationId xmlns:a16="http://schemas.microsoft.com/office/drawing/2014/main" id="{55756D4E-BCA7-4C5E-8280-E4D57340AA45}"/>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3" name="Freeform 173">
                  <a:extLst>
                    <a:ext uri="{FF2B5EF4-FFF2-40B4-BE49-F238E27FC236}">
                      <a16:creationId xmlns:a16="http://schemas.microsoft.com/office/drawing/2014/main" id="{8C9D5B0B-964E-4AD2-B269-21C7E9D651F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2" name="Group 461">
                <a:extLst>
                  <a:ext uri="{FF2B5EF4-FFF2-40B4-BE49-F238E27FC236}">
                    <a16:creationId xmlns:a16="http://schemas.microsoft.com/office/drawing/2014/main" id="{8B3CED69-F6DF-45F8-B058-1484016CD54D}"/>
                  </a:ext>
                </a:extLst>
              </p:cNvPr>
              <p:cNvGrpSpPr/>
              <p:nvPr/>
            </p:nvGrpSpPr>
            <p:grpSpPr>
              <a:xfrm>
                <a:off x="9145880" y="3626125"/>
                <a:ext cx="137872" cy="159529"/>
                <a:chOff x="4208268" y="4513861"/>
                <a:chExt cx="556373" cy="643764"/>
              </a:xfrm>
              <a:solidFill>
                <a:schemeClr val="accent3"/>
              </a:solidFill>
            </p:grpSpPr>
            <p:sp>
              <p:nvSpPr>
                <p:cNvPr id="468" name="Freeform 173">
                  <a:extLst>
                    <a:ext uri="{FF2B5EF4-FFF2-40B4-BE49-F238E27FC236}">
                      <a16:creationId xmlns:a16="http://schemas.microsoft.com/office/drawing/2014/main" id="{E692A655-D7DC-4AEB-8AD2-88C72E2E00E5}"/>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9" name="Freeform 173">
                  <a:extLst>
                    <a:ext uri="{FF2B5EF4-FFF2-40B4-BE49-F238E27FC236}">
                      <a16:creationId xmlns:a16="http://schemas.microsoft.com/office/drawing/2014/main" id="{9B28B777-0DFB-409E-87A1-429AB70DBEC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3" name="Group 462">
                <a:extLst>
                  <a:ext uri="{FF2B5EF4-FFF2-40B4-BE49-F238E27FC236}">
                    <a16:creationId xmlns:a16="http://schemas.microsoft.com/office/drawing/2014/main" id="{B47B20AB-A8A1-4A9C-8C76-6F0B98DDE101}"/>
                  </a:ext>
                </a:extLst>
              </p:cNvPr>
              <p:cNvGrpSpPr/>
              <p:nvPr/>
            </p:nvGrpSpPr>
            <p:grpSpPr>
              <a:xfrm>
                <a:off x="9145880" y="3626116"/>
                <a:ext cx="137872" cy="159527"/>
                <a:chOff x="4208268" y="4513861"/>
                <a:chExt cx="556373" cy="643765"/>
              </a:xfrm>
            </p:grpSpPr>
            <p:sp>
              <p:nvSpPr>
                <p:cNvPr id="464" name="Freeform 173">
                  <a:extLst>
                    <a:ext uri="{FF2B5EF4-FFF2-40B4-BE49-F238E27FC236}">
                      <a16:creationId xmlns:a16="http://schemas.microsoft.com/office/drawing/2014/main" id="{CC62CA20-B63D-4B32-916A-F2E0F1687EF1}"/>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5" name="Freeform 175">
                  <a:extLst>
                    <a:ext uri="{FF2B5EF4-FFF2-40B4-BE49-F238E27FC236}">
                      <a16:creationId xmlns:a16="http://schemas.microsoft.com/office/drawing/2014/main" id="{0496807B-6086-4C86-B641-275DBE7B408A}"/>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6" name="Line 180">
                  <a:extLst>
                    <a:ext uri="{FF2B5EF4-FFF2-40B4-BE49-F238E27FC236}">
                      <a16:creationId xmlns:a16="http://schemas.microsoft.com/office/drawing/2014/main" id="{EF760B77-4685-4188-B16C-71A73ED17721}"/>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7" name="Freeform 173">
                  <a:extLst>
                    <a:ext uri="{FF2B5EF4-FFF2-40B4-BE49-F238E27FC236}">
                      <a16:creationId xmlns:a16="http://schemas.microsoft.com/office/drawing/2014/main" id="{8CE6E8E4-2324-40DF-9DBE-9F801CA43FE3}"/>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nvGrpSpPr>
          <p:cNvPr id="383" name="Group 382">
            <a:extLst>
              <a:ext uri="{FF2B5EF4-FFF2-40B4-BE49-F238E27FC236}">
                <a16:creationId xmlns:a16="http://schemas.microsoft.com/office/drawing/2014/main" id="{0F0A51FD-A3F3-4D06-92DF-1616D053F185}"/>
              </a:ext>
              <a:ext uri="{C183D7F6-B498-43B3-948B-1728B52AA6E4}">
                <adec:decorative xmlns:adec="http://schemas.microsoft.com/office/drawing/2017/decorative" val="1"/>
              </a:ext>
            </a:extLst>
          </p:cNvPr>
          <p:cNvGrpSpPr/>
          <p:nvPr/>
        </p:nvGrpSpPr>
        <p:grpSpPr>
          <a:xfrm>
            <a:off x="7064062" y="3884870"/>
            <a:ext cx="907058" cy="1021460"/>
            <a:chOff x="9748046" y="3406293"/>
            <a:chExt cx="623246" cy="701854"/>
          </a:xfrm>
        </p:grpSpPr>
        <p:sp>
          <p:nvSpPr>
            <p:cNvPr id="429" name="TextBox 428">
              <a:extLst>
                <a:ext uri="{FF2B5EF4-FFF2-40B4-BE49-F238E27FC236}">
                  <a16:creationId xmlns:a16="http://schemas.microsoft.com/office/drawing/2014/main" id="{7B24919F-4904-40AE-AC54-6325474D4AA9}"/>
                </a:ext>
              </a:extLst>
            </p:cNvPr>
            <p:cNvSpPr txBox="1"/>
            <p:nvPr/>
          </p:nvSpPr>
          <p:spPr>
            <a:xfrm>
              <a:off x="9748046" y="3406293"/>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430" name="Rectangle: Rounded Corners 429">
              <a:extLst>
                <a:ext uri="{FF2B5EF4-FFF2-40B4-BE49-F238E27FC236}">
                  <a16:creationId xmlns:a16="http://schemas.microsoft.com/office/drawing/2014/main" id="{9B78F9F2-EBAD-4427-AAFB-532A962B2187}"/>
                </a:ext>
              </a:extLst>
            </p:cNvPr>
            <p:cNvSpPr/>
            <p:nvPr/>
          </p:nvSpPr>
          <p:spPr bwMode="auto">
            <a:xfrm>
              <a:off x="9752346"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31" name="Group 430">
              <a:extLst>
                <a:ext uri="{FF2B5EF4-FFF2-40B4-BE49-F238E27FC236}">
                  <a16:creationId xmlns:a16="http://schemas.microsoft.com/office/drawing/2014/main" id="{F7E25298-701A-4DB1-810A-17EE3F94085D}"/>
                </a:ext>
              </a:extLst>
            </p:cNvPr>
            <p:cNvGrpSpPr/>
            <p:nvPr/>
          </p:nvGrpSpPr>
          <p:grpSpPr>
            <a:xfrm>
              <a:off x="9864632" y="3626116"/>
              <a:ext cx="394375" cy="385379"/>
              <a:chOff x="9864632" y="3626116"/>
              <a:chExt cx="394375" cy="385379"/>
            </a:xfrm>
          </p:grpSpPr>
          <p:grpSp>
            <p:nvGrpSpPr>
              <p:cNvPr id="432" name="Group 431">
                <a:extLst>
                  <a:ext uri="{FF2B5EF4-FFF2-40B4-BE49-F238E27FC236}">
                    <a16:creationId xmlns:a16="http://schemas.microsoft.com/office/drawing/2014/main" id="{4C0FDD49-2B8E-486B-9FB0-BEACE3F8D12F}"/>
                  </a:ext>
                </a:extLst>
              </p:cNvPr>
              <p:cNvGrpSpPr/>
              <p:nvPr/>
            </p:nvGrpSpPr>
            <p:grpSpPr>
              <a:xfrm>
                <a:off x="9864632" y="3626125"/>
                <a:ext cx="137872" cy="159529"/>
                <a:chOff x="4208268" y="4513861"/>
                <a:chExt cx="556373" cy="643764"/>
              </a:xfrm>
              <a:solidFill>
                <a:schemeClr val="accent3"/>
              </a:solidFill>
            </p:grpSpPr>
            <p:sp>
              <p:nvSpPr>
                <p:cNvPr id="454" name="Freeform 173">
                  <a:extLst>
                    <a:ext uri="{FF2B5EF4-FFF2-40B4-BE49-F238E27FC236}">
                      <a16:creationId xmlns:a16="http://schemas.microsoft.com/office/drawing/2014/main" id="{FFF28073-3C28-4128-B2FF-3DDAE8026EA1}"/>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5" name="Freeform 173">
                  <a:extLst>
                    <a:ext uri="{FF2B5EF4-FFF2-40B4-BE49-F238E27FC236}">
                      <a16:creationId xmlns:a16="http://schemas.microsoft.com/office/drawing/2014/main" id="{F170B2DB-7DD2-420E-9A72-86F1EB1703C3}"/>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3" name="Group 432">
                <a:extLst>
                  <a:ext uri="{FF2B5EF4-FFF2-40B4-BE49-F238E27FC236}">
                    <a16:creationId xmlns:a16="http://schemas.microsoft.com/office/drawing/2014/main" id="{1313BF19-DDF7-4F56-B1BE-1032E32149F6}"/>
                  </a:ext>
                </a:extLst>
              </p:cNvPr>
              <p:cNvGrpSpPr/>
              <p:nvPr/>
            </p:nvGrpSpPr>
            <p:grpSpPr>
              <a:xfrm>
                <a:off x="9864632" y="3626116"/>
                <a:ext cx="394375" cy="385379"/>
                <a:chOff x="9126251" y="3623917"/>
                <a:chExt cx="394375" cy="385379"/>
              </a:xfrm>
            </p:grpSpPr>
            <p:grpSp>
              <p:nvGrpSpPr>
                <p:cNvPr id="434" name="Group 433">
                  <a:extLst>
                    <a:ext uri="{FF2B5EF4-FFF2-40B4-BE49-F238E27FC236}">
                      <a16:creationId xmlns:a16="http://schemas.microsoft.com/office/drawing/2014/main" id="{5E378403-E56B-470C-8D6D-68044EE01FFD}"/>
                    </a:ext>
                  </a:extLst>
                </p:cNvPr>
                <p:cNvGrpSpPr/>
                <p:nvPr/>
              </p:nvGrpSpPr>
              <p:grpSpPr>
                <a:xfrm>
                  <a:off x="9126251" y="3623917"/>
                  <a:ext cx="137872" cy="159527"/>
                  <a:chOff x="4208268" y="4513861"/>
                  <a:chExt cx="556373" cy="643765"/>
                </a:xfrm>
              </p:grpSpPr>
              <p:sp>
                <p:nvSpPr>
                  <p:cNvPr id="450" name="Freeform 173">
                    <a:extLst>
                      <a:ext uri="{FF2B5EF4-FFF2-40B4-BE49-F238E27FC236}">
                        <a16:creationId xmlns:a16="http://schemas.microsoft.com/office/drawing/2014/main" id="{ADE1C168-C76D-49EA-BC73-7D4F1A49EBED}"/>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1" name="Freeform 175">
                    <a:extLst>
                      <a:ext uri="{FF2B5EF4-FFF2-40B4-BE49-F238E27FC236}">
                        <a16:creationId xmlns:a16="http://schemas.microsoft.com/office/drawing/2014/main" id="{4F0C70B8-8F2C-441C-A6E5-A0B00D9C1A2A}"/>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2" name="Line 180">
                    <a:extLst>
                      <a:ext uri="{FF2B5EF4-FFF2-40B4-BE49-F238E27FC236}">
                        <a16:creationId xmlns:a16="http://schemas.microsoft.com/office/drawing/2014/main" id="{393DE832-A446-4ECC-8F65-E2DC6D42F580}"/>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3" name="Freeform 173">
                    <a:extLst>
                      <a:ext uri="{FF2B5EF4-FFF2-40B4-BE49-F238E27FC236}">
                        <a16:creationId xmlns:a16="http://schemas.microsoft.com/office/drawing/2014/main" id="{4513B4DA-4B31-427A-8D64-D8EB9A498084}"/>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5" name="Group 434">
                  <a:extLst>
                    <a:ext uri="{FF2B5EF4-FFF2-40B4-BE49-F238E27FC236}">
                      <a16:creationId xmlns:a16="http://schemas.microsoft.com/office/drawing/2014/main" id="{DAE697F0-CC0A-4BC2-989F-403AF6B214F3}"/>
                    </a:ext>
                  </a:extLst>
                </p:cNvPr>
                <p:cNvGrpSpPr/>
                <p:nvPr/>
              </p:nvGrpSpPr>
              <p:grpSpPr>
                <a:xfrm>
                  <a:off x="9382754" y="3623917"/>
                  <a:ext cx="137872" cy="159527"/>
                  <a:chOff x="4208268" y="4513861"/>
                  <a:chExt cx="556373" cy="643765"/>
                </a:xfrm>
              </p:grpSpPr>
              <p:sp>
                <p:nvSpPr>
                  <p:cNvPr id="446" name="Freeform 173">
                    <a:extLst>
                      <a:ext uri="{FF2B5EF4-FFF2-40B4-BE49-F238E27FC236}">
                        <a16:creationId xmlns:a16="http://schemas.microsoft.com/office/drawing/2014/main" id="{2A9ADFB5-6C91-4105-928B-88E619AD6339}"/>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7" name="Freeform 175">
                    <a:extLst>
                      <a:ext uri="{FF2B5EF4-FFF2-40B4-BE49-F238E27FC236}">
                        <a16:creationId xmlns:a16="http://schemas.microsoft.com/office/drawing/2014/main" id="{1FD34E9A-18B8-4C67-A292-B7204095E50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8" name="Line 180">
                    <a:extLst>
                      <a:ext uri="{FF2B5EF4-FFF2-40B4-BE49-F238E27FC236}">
                        <a16:creationId xmlns:a16="http://schemas.microsoft.com/office/drawing/2014/main" id="{CD3B87A3-C3D9-4724-89C6-5E2DD8C82BE1}"/>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9" name="Freeform 173">
                    <a:extLst>
                      <a:ext uri="{FF2B5EF4-FFF2-40B4-BE49-F238E27FC236}">
                        <a16:creationId xmlns:a16="http://schemas.microsoft.com/office/drawing/2014/main" id="{0355D1A8-05D1-4278-A711-1EB32213E1A9}"/>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6" name="Group 435">
                  <a:extLst>
                    <a:ext uri="{FF2B5EF4-FFF2-40B4-BE49-F238E27FC236}">
                      <a16:creationId xmlns:a16="http://schemas.microsoft.com/office/drawing/2014/main" id="{D42062CE-3967-4E7F-9C5C-FA49C1F89240}"/>
                    </a:ext>
                  </a:extLst>
                </p:cNvPr>
                <p:cNvGrpSpPr/>
                <p:nvPr/>
              </p:nvGrpSpPr>
              <p:grpSpPr>
                <a:xfrm>
                  <a:off x="9126251" y="3849769"/>
                  <a:ext cx="137872" cy="159527"/>
                  <a:chOff x="4208268" y="4513861"/>
                  <a:chExt cx="556373" cy="643765"/>
                </a:xfrm>
              </p:grpSpPr>
              <p:sp>
                <p:nvSpPr>
                  <p:cNvPr id="442" name="Freeform 173">
                    <a:extLst>
                      <a:ext uri="{FF2B5EF4-FFF2-40B4-BE49-F238E27FC236}">
                        <a16:creationId xmlns:a16="http://schemas.microsoft.com/office/drawing/2014/main" id="{47672437-5E94-4AEB-BCD9-B9D02B99B744}"/>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3" name="Freeform 175">
                    <a:extLst>
                      <a:ext uri="{FF2B5EF4-FFF2-40B4-BE49-F238E27FC236}">
                        <a16:creationId xmlns:a16="http://schemas.microsoft.com/office/drawing/2014/main" id="{2A8F56BD-EEBA-435B-94D1-A6BD796003D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4" name="Line 180">
                    <a:extLst>
                      <a:ext uri="{FF2B5EF4-FFF2-40B4-BE49-F238E27FC236}">
                        <a16:creationId xmlns:a16="http://schemas.microsoft.com/office/drawing/2014/main" id="{EC3EC5D2-1572-457F-968E-B870D22E241A}"/>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5" name="Freeform 173">
                    <a:extLst>
                      <a:ext uri="{FF2B5EF4-FFF2-40B4-BE49-F238E27FC236}">
                        <a16:creationId xmlns:a16="http://schemas.microsoft.com/office/drawing/2014/main" id="{1120D484-4620-446D-969C-79D21D7DDDB3}"/>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7" name="Group 436">
                  <a:extLst>
                    <a:ext uri="{FF2B5EF4-FFF2-40B4-BE49-F238E27FC236}">
                      <a16:creationId xmlns:a16="http://schemas.microsoft.com/office/drawing/2014/main" id="{F8D60354-C02E-414F-B2F0-EF1AE4C920A8}"/>
                    </a:ext>
                  </a:extLst>
                </p:cNvPr>
                <p:cNvGrpSpPr/>
                <p:nvPr/>
              </p:nvGrpSpPr>
              <p:grpSpPr>
                <a:xfrm>
                  <a:off x="9382754" y="3849769"/>
                  <a:ext cx="137872" cy="159527"/>
                  <a:chOff x="4208268" y="4513861"/>
                  <a:chExt cx="556373" cy="643765"/>
                </a:xfrm>
              </p:grpSpPr>
              <p:sp>
                <p:nvSpPr>
                  <p:cNvPr id="438" name="Freeform 173">
                    <a:extLst>
                      <a:ext uri="{FF2B5EF4-FFF2-40B4-BE49-F238E27FC236}">
                        <a16:creationId xmlns:a16="http://schemas.microsoft.com/office/drawing/2014/main" id="{064487C7-86E1-43FF-8B9C-0CDCC28D7F45}"/>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39" name="Freeform 175">
                    <a:extLst>
                      <a:ext uri="{FF2B5EF4-FFF2-40B4-BE49-F238E27FC236}">
                        <a16:creationId xmlns:a16="http://schemas.microsoft.com/office/drawing/2014/main" id="{E1219EC8-CEEA-499B-8453-E0084D1B6F6E}"/>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0" name="Line 180">
                    <a:extLst>
                      <a:ext uri="{FF2B5EF4-FFF2-40B4-BE49-F238E27FC236}">
                        <a16:creationId xmlns:a16="http://schemas.microsoft.com/office/drawing/2014/main" id="{739F3177-5C62-4D6A-A577-E78903F50CC2}"/>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1" name="Freeform 173">
                    <a:extLst>
                      <a:ext uri="{FF2B5EF4-FFF2-40B4-BE49-F238E27FC236}">
                        <a16:creationId xmlns:a16="http://schemas.microsoft.com/office/drawing/2014/main" id="{620D0080-4CBB-45C0-872C-BF4864D4266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grpSp>
        <p:nvGrpSpPr>
          <p:cNvPr id="384" name="Group 383">
            <a:extLst>
              <a:ext uri="{FF2B5EF4-FFF2-40B4-BE49-F238E27FC236}">
                <a16:creationId xmlns:a16="http://schemas.microsoft.com/office/drawing/2014/main" id="{2DABF9DC-F9C7-418E-8307-9B7F1E65F276}"/>
              </a:ext>
              <a:ext uri="{C183D7F6-B498-43B3-948B-1728B52AA6E4}">
                <adec:decorative xmlns:adec="http://schemas.microsoft.com/office/drawing/2017/decorative" val="1"/>
              </a:ext>
            </a:extLst>
          </p:cNvPr>
          <p:cNvGrpSpPr/>
          <p:nvPr/>
        </p:nvGrpSpPr>
        <p:grpSpPr>
          <a:xfrm>
            <a:off x="8461962" y="3891502"/>
            <a:ext cx="939678" cy="1014833"/>
            <a:chOff x="10471098" y="3410847"/>
            <a:chExt cx="645660" cy="697300"/>
          </a:xfrm>
        </p:grpSpPr>
        <p:sp>
          <p:nvSpPr>
            <p:cNvPr id="391" name="TextBox 390">
              <a:extLst>
                <a:ext uri="{FF2B5EF4-FFF2-40B4-BE49-F238E27FC236}">
                  <a16:creationId xmlns:a16="http://schemas.microsoft.com/office/drawing/2014/main" id="{84EF1656-B846-4079-93E7-3AFBFC2339DB}"/>
                </a:ext>
              </a:extLst>
            </p:cNvPr>
            <p:cNvSpPr txBox="1"/>
            <p:nvPr/>
          </p:nvSpPr>
          <p:spPr>
            <a:xfrm>
              <a:off x="10493748" y="3410847"/>
              <a:ext cx="623010"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392" name="Rectangle: Rounded Corners 391">
              <a:extLst>
                <a:ext uri="{FF2B5EF4-FFF2-40B4-BE49-F238E27FC236}">
                  <a16:creationId xmlns:a16="http://schemas.microsoft.com/office/drawing/2014/main" id="{F10526A7-5486-4BC8-AD8B-79981A49C9FC}"/>
                </a:ext>
              </a:extLst>
            </p:cNvPr>
            <p:cNvSpPr/>
            <p:nvPr/>
          </p:nvSpPr>
          <p:spPr bwMode="auto">
            <a:xfrm>
              <a:off x="10471098"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93" name="Group 392">
              <a:extLst>
                <a:ext uri="{FF2B5EF4-FFF2-40B4-BE49-F238E27FC236}">
                  <a16:creationId xmlns:a16="http://schemas.microsoft.com/office/drawing/2014/main" id="{EAC8BDDC-AA12-46F0-A973-EE69656D3163}"/>
                </a:ext>
              </a:extLst>
            </p:cNvPr>
            <p:cNvGrpSpPr/>
            <p:nvPr/>
          </p:nvGrpSpPr>
          <p:grpSpPr>
            <a:xfrm>
              <a:off x="10583384" y="3626116"/>
              <a:ext cx="394375" cy="385379"/>
              <a:chOff x="10583384" y="3626116"/>
              <a:chExt cx="394375" cy="385379"/>
            </a:xfrm>
          </p:grpSpPr>
          <p:grpSp>
            <p:nvGrpSpPr>
              <p:cNvPr id="394" name="Group 393">
                <a:extLst>
                  <a:ext uri="{FF2B5EF4-FFF2-40B4-BE49-F238E27FC236}">
                    <a16:creationId xmlns:a16="http://schemas.microsoft.com/office/drawing/2014/main" id="{1585E865-6A47-499B-B606-DC7B881C1687}"/>
                  </a:ext>
                </a:extLst>
              </p:cNvPr>
              <p:cNvGrpSpPr/>
              <p:nvPr/>
            </p:nvGrpSpPr>
            <p:grpSpPr>
              <a:xfrm>
                <a:off x="10711635" y="3739051"/>
                <a:ext cx="137872" cy="159529"/>
                <a:chOff x="4208268" y="4513861"/>
                <a:chExt cx="556373" cy="643764"/>
              </a:xfrm>
              <a:solidFill>
                <a:schemeClr val="accent1"/>
              </a:solidFill>
            </p:grpSpPr>
            <p:sp>
              <p:nvSpPr>
                <p:cNvPr id="427" name="Freeform 173">
                  <a:extLst>
                    <a:ext uri="{FF2B5EF4-FFF2-40B4-BE49-F238E27FC236}">
                      <a16:creationId xmlns:a16="http://schemas.microsoft.com/office/drawing/2014/main" id="{0A2B3626-D19D-4670-9515-5F7D4435CFF9}"/>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8" name="Freeform 173">
                  <a:extLst>
                    <a:ext uri="{FF2B5EF4-FFF2-40B4-BE49-F238E27FC236}">
                      <a16:creationId xmlns:a16="http://schemas.microsoft.com/office/drawing/2014/main" id="{B5413C7A-2089-47CC-8B52-836097D183B1}"/>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5" name="Group 394">
                <a:extLst>
                  <a:ext uri="{FF2B5EF4-FFF2-40B4-BE49-F238E27FC236}">
                    <a16:creationId xmlns:a16="http://schemas.microsoft.com/office/drawing/2014/main" id="{EA00DB8B-61DA-4381-9088-C745EFC5EAFB}"/>
                  </a:ext>
                </a:extLst>
              </p:cNvPr>
              <p:cNvGrpSpPr/>
              <p:nvPr/>
            </p:nvGrpSpPr>
            <p:grpSpPr>
              <a:xfrm>
                <a:off x="10711635" y="3739042"/>
                <a:ext cx="137872" cy="159527"/>
                <a:chOff x="4208268" y="4513861"/>
                <a:chExt cx="556373" cy="643765"/>
              </a:xfrm>
            </p:grpSpPr>
            <p:sp>
              <p:nvSpPr>
                <p:cNvPr id="423" name="Freeform 173">
                  <a:extLst>
                    <a:ext uri="{FF2B5EF4-FFF2-40B4-BE49-F238E27FC236}">
                      <a16:creationId xmlns:a16="http://schemas.microsoft.com/office/drawing/2014/main" id="{A91125DD-1771-4EFA-8E33-98AC0E53C724}"/>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4" name="Freeform 175">
                  <a:extLst>
                    <a:ext uri="{FF2B5EF4-FFF2-40B4-BE49-F238E27FC236}">
                      <a16:creationId xmlns:a16="http://schemas.microsoft.com/office/drawing/2014/main" id="{0D623F51-B2B5-4D7F-92C9-19388E98BE5E}"/>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5" name="Line 180">
                  <a:extLst>
                    <a:ext uri="{FF2B5EF4-FFF2-40B4-BE49-F238E27FC236}">
                      <a16:creationId xmlns:a16="http://schemas.microsoft.com/office/drawing/2014/main" id="{E786D2EA-EC00-4A24-B82D-51D04FC79789}"/>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6" name="Freeform 173">
                  <a:extLst>
                    <a:ext uri="{FF2B5EF4-FFF2-40B4-BE49-F238E27FC236}">
                      <a16:creationId xmlns:a16="http://schemas.microsoft.com/office/drawing/2014/main" id="{98A5EE9C-76B5-4BD6-9344-FFF9FC91ED3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6" name="Group 395">
                <a:extLst>
                  <a:ext uri="{FF2B5EF4-FFF2-40B4-BE49-F238E27FC236}">
                    <a16:creationId xmlns:a16="http://schemas.microsoft.com/office/drawing/2014/main" id="{0620F066-2886-44E0-BC09-E613B1EE0417}"/>
                  </a:ext>
                </a:extLst>
              </p:cNvPr>
              <p:cNvGrpSpPr/>
              <p:nvPr/>
            </p:nvGrpSpPr>
            <p:grpSpPr>
              <a:xfrm>
                <a:off x="10583384" y="3626125"/>
                <a:ext cx="137872" cy="159529"/>
                <a:chOff x="4208268" y="4513861"/>
                <a:chExt cx="556373" cy="643764"/>
              </a:xfrm>
              <a:solidFill>
                <a:schemeClr val="accent3"/>
              </a:solidFill>
            </p:grpSpPr>
            <p:sp>
              <p:nvSpPr>
                <p:cNvPr id="421" name="Freeform 173">
                  <a:extLst>
                    <a:ext uri="{FF2B5EF4-FFF2-40B4-BE49-F238E27FC236}">
                      <a16:creationId xmlns:a16="http://schemas.microsoft.com/office/drawing/2014/main" id="{0E0043F6-0E2D-4D1B-A42F-81D164FA81A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2" name="Freeform 173">
                  <a:extLst>
                    <a:ext uri="{FF2B5EF4-FFF2-40B4-BE49-F238E27FC236}">
                      <a16:creationId xmlns:a16="http://schemas.microsoft.com/office/drawing/2014/main" id="{9E4B46EA-99B7-49D4-8A9F-DE11CFE39FE9}"/>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7" name="Group 396">
                <a:extLst>
                  <a:ext uri="{FF2B5EF4-FFF2-40B4-BE49-F238E27FC236}">
                    <a16:creationId xmlns:a16="http://schemas.microsoft.com/office/drawing/2014/main" id="{36294217-AD61-4D90-ACD1-491F6F641009}"/>
                  </a:ext>
                </a:extLst>
              </p:cNvPr>
              <p:cNvGrpSpPr/>
              <p:nvPr/>
            </p:nvGrpSpPr>
            <p:grpSpPr>
              <a:xfrm>
                <a:off x="10839887" y="3626125"/>
                <a:ext cx="137872" cy="159529"/>
                <a:chOff x="4208268" y="4513861"/>
                <a:chExt cx="556373" cy="643764"/>
              </a:xfrm>
              <a:solidFill>
                <a:schemeClr val="accent2"/>
              </a:solidFill>
            </p:grpSpPr>
            <p:sp>
              <p:nvSpPr>
                <p:cNvPr id="419" name="Freeform 173">
                  <a:extLst>
                    <a:ext uri="{FF2B5EF4-FFF2-40B4-BE49-F238E27FC236}">
                      <a16:creationId xmlns:a16="http://schemas.microsoft.com/office/drawing/2014/main" id="{E4693696-D03A-4C59-8D4C-37FCDB5FFFB5}"/>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0" name="Freeform 173">
                  <a:extLst>
                    <a:ext uri="{FF2B5EF4-FFF2-40B4-BE49-F238E27FC236}">
                      <a16:creationId xmlns:a16="http://schemas.microsoft.com/office/drawing/2014/main" id="{FBCFD3F0-7EC1-4E64-BB52-DEA20EFDE83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8" name="Group 397">
                <a:extLst>
                  <a:ext uri="{FF2B5EF4-FFF2-40B4-BE49-F238E27FC236}">
                    <a16:creationId xmlns:a16="http://schemas.microsoft.com/office/drawing/2014/main" id="{0E23846A-9097-4B1D-AFCB-E83DD10F62F1}"/>
                  </a:ext>
                </a:extLst>
              </p:cNvPr>
              <p:cNvGrpSpPr/>
              <p:nvPr/>
            </p:nvGrpSpPr>
            <p:grpSpPr>
              <a:xfrm>
                <a:off x="10583384" y="3626116"/>
                <a:ext cx="394375" cy="385379"/>
                <a:chOff x="9126251" y="3623917"/>
                <a:chExt cx="394375" cy="385379"/>
              </a:xfrm>
            </p:grpSpPr>
            <p:grpSp>
              <p:nvGrpSpPr>
                <p:cNvPr id="399" name="Group 398">
                  <a:extLst>
                    <a:ext uri="{FF2B5EF4-FFF2-40B4-BE49-F238E27FC236}">
                      <a16:creationId xmlns:a16="http://schemas.microsoft.com/office/drawing/2014/main" id="{8E9F2956-31C5-44BE-8F56-83B1787857C2}"/>
                    </a:ext>
                  </a:extLst>
                </p:cNvPr>
                <p:cNvGrpSpPr/>
                <p:nvPr/>
              </p:nvGrpSpPr>
              <p:grpSpPr>
                <a:xfrm>
                  <a:off x="9126251" y="3623917"/>
                  <a:ext cx="137872" cy="159527"/>
                  <a:chOff x="4208268" y="4513861"/>
                  <a:chExt cx="556373" cy="643765"/>
                </a:xfrm>
              </p:grpSpPr>
              <p:sp>
                <p:nvSpPr>
                  <p:cNvPr id="415" name="Freeform 173">
                    <a:extLst>
                      <a:ext uri="{FF2B5EF4-FFF2-40B4-BE49-F238E27FC236}">
                        <a16:creationId xmlns:a16="http://schemas.microsoft.com/office/drawing/2014/main" id="{2077C62F-BF39-4472-AEB5-04D80D38AA90}"/>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6" name="Freeform 175">
                    <a:extLst>
                      <a:ext uri="{FF2B5EF4-FFF2-40B4-BE49-F238E27FC236}">
                        <a16:creationId xmlns:a16="http://schemas.microsoft.com/office/drawing/2014/main" id="{5503C808-57F0-47C0-98CE-AA867C66D7E8}"/>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7" name="Line 180">
                    <a:extLst>
                      <a:ext uri="{FF2B5EF4-FFF2-40B4-BE49-F238E27FC236}">
                        <a16:creationId xmlns:a16="http://schemas.microsoft.com/office/drawing/2014/main" id="{9D07B43E-41BA-43D3-90F1-91BED21839BA}"/>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8" name="Freeform 173">
                    <a:extLst>
                      <a:ext uri="{FF2B5EF4-FFF2-40B4-BE49-F238E27FC236}">
                        <a16:creationId xmlns:a16="http://schemas.microsoft.com/office/drawing/2014/main" id="{82BB258B-CF20-49DE-BFA2-6F75BAB68DBF}"/>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0" name="Group 399">
                  <a:extLst>
                    <a:ext uri="{FF2B5EF4-FFF2-40B4-BE49-F238E27FC236}">
                      <a16:creationId xmlns:a16="http://schemas.microsoft.com/office/drawing/2014/main" id="{D627253D-17C5-417B-8650-550C4DEDCE50}"/>
                    </a:ext>
                  </a:extLst>
                </p:cNvPr>
                <p:cNvGrpSpPr/>
                <p:nvPr/>
              </p:nvGrpSpPr>
              <p:grpSpPr>
                <a:xfrm>
                  <a:off x="9382754" y="3623917"/>
                  <a:ext cx="137872" cy="159527"/>
                  <a:chOff x="4208268" y="4513861"/>
                  <a:chExt cx="556373" cy="643765"/>
                </a:xfrm>
              </p:grpSpPr>
              <p:sp>
                <p:nvSpPr>
                  <p:cNvPr id="411" name="Freeform 173">
                    <a:extLst>
                      <a:ext uri="{FF2B5EF4-FFF2-40B4-BE49-F238E27FC236}">
                        <a16:creationId xmlns:a16="http://schemas.microsoft.com/office/drawing/2014/main" id="{7D810080-DD4B-4F4B-8163-3399B565B11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2" name="Freeform 175">
                    <a:extLst>
                      <a:ext uri="{FF2B5EF4-FFF2-40B4-BE49-F238E27FC236}">
                        <a16:creationId xmlns:a16="http://schemas.microsoft.com/office/drawing/2014/main" id="{34430C5D-1027-4800-ACB4-B7B59E148F47}"/>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3" name="Line 180">
                    <a:extLst>
                      <a:ext uri="{FF2B5EF4-FFF2-40B4-BE49-F238E27FC236}">
                        <a16:creationId xmlns:a16="http://schemas.microsoft.com/office/drawing/2014/main" id="{F4BD5F1B-1607-4EFC-82ED-87AA6D7570C7}"/>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4" name="Freeform 173">
                    <a:extLst>
                      <a:ext uri="{FF2B5EF4-FFF2-40B4-BE49-F238E27FC236}">
                        <a16:creationId xmlns:a16="http://schemas.microsoft.com/office/drawing/2014/main" id="{C03728F9-5201-491B-A790-8439917E757A}"/>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1" name="Group 400">
                  <a:extLst>
                    <a:ext uri="{FF2B5EF4-FFF2-40B4-BE49-F238E27FC236}">
                      <a16:creationId xmlns:a16="http://schemas.microsoft.com/office/drawing/2014/main" id="{A75DF5DE-35EB-4442-B962-09B86B91BB8B}"/>
                    </a:ext>
                  </a:extLst>
                </p:cNvPr>
                <p:cNvGrpSpPr/>
                <p:nvPr/>
              </p:nvGrpSpPr>
              <p:grpSpPr>
                <a:xfrm>
                  <a:off x="9126251" y="3849769"/>
                  <a:ext cx="137872" cy="159527"/>
                  <a:chOff x="4208268" y="4513861"/>
                  <a:chExt cx="556373" cy="643765"/>
                </a:xfrm>
              </p:grpSpPr>
              <p:sp>
                <p:nvSpPr>
                  <p:cNvPr id="407" name="Freeform 173">
                    <a:extLst>
                      <a:ext uri="{FF2B5EF4-FFF2-40B4-BE49-F238E27FC236}">
                        <a16:creationId xmlns:a16="http://schemas.microsoft.com/office/drawing/2014/main" id="{F75FC54C-4084-4FE0-851A-E038F2FE149E}"/>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8" name="Freeform 175">
                    <a:extLst>
                      <a:ext uri="{FF2B5EF4-FFF2-40B4-BE49-F238E27FC236}">
                        <a16:creationId xmlns:a16="http://schemas.microsoft.com/office/drawing/2014/main" id="{D00CD882-CC1C-4D78-8B74-A77ACAC3B012}"/>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9" name="Line 180">
                    <a:extLst>
                      <a:ext uri="{FF2B5EF4-FFF2-40B4-BE49-F238E27FC236}">
                        <a16:creationId xmlns:a16="http://schemas.microsoft.com/office/drawing/2014/main" id="{5E53DCA6-C901-41BE-A26C-32B73B64BD39}"/>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0" name="Freeform 173">
                    <a:extLst>
                      <a:ext uri="{FF2B5EF4-FFF2-40B4-BE49-F238E27FC236}">
                        <a16:creationId xmlns:a16="http://schemas.microsoft.com/office/drawing/2014/main" id="{5857D34E-2CFB-44E1-B3DE-55E9DF8FB7BB}"/>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2" name="Group 401">
                  <a:extLst>
                    <a:ext uri="{FF2B5EF4-FFF2-40B4-BE49-F238E27FC236}">
                      <a16:creationId xmlns:a16="http://schemas.microsoft.com/office/drawing/2014/main" id="{2385B5B0-8CC2-4C0C-95AE-32D4FC8CB468}"/>
                    </a:ext>
                  </a:extLst>
                </p:cNvPr>
                <p:cNvGrpSpPr/>
                <p:nvPr/>
              </p:nvGrpSpPr>
              <p:grpSpPr>
                <a:xfrm>
                  <a:off x="9382754" y="3849769"/>
                  <a:ext cx="137872" cy="159527"/>
                  <a:chOff x="4208268" y="4513861"/>
                  <a:chExt cx="556373" cy="643765"/>
                </a:xfrm>
              </p:grpSpPr>
              <p:sp>
                <p:nvSpPr>
                  <p:cNvPr id="403" name="Freeform 173">
                    <a:extLst>
                      <a:ext uri="{FF2B5EF4-FFF2-40B4-BE49-F238E27FC236}">
                        <a16:creationId xmlns:a16="http://schemas.microsoft.com/office/drawing/2014/main" id="{45B56061-ACF4-471F-9C1A-642FDBBDFAC3}"/>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4" name="Freeform 175">
                    <a:extLst>
                      <a:ext uri="{FF2B5EF4-FFF2-40B4-BE49-F238E27FC236}">
                        <a16:creationId xmlns:a16="http://schemas.microsoft.com/office/drawing/2014/main" id="{FEF16945-E236-4E35-A98E-8AE5FC37FB7B}"/>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5" name="Line 180">
                    <a:extLst>
                      <a:ext uri="{FF2B5EF4-FFF2-40B4-BE49-F238E27FC236}">
                        <a16:creationId xmlns:a16="http://schemas.microsoft.com/office/drawing/2014/main" id="{6A2F3A14-677C-4DAD-BA2E-DABC93F9693A}"/>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6" name="Freeform 173">
                    <a:extLst>
                      <a:ext uri="{FF2B5EF4-FFF2-40B4-BE49-F238E27FC236}">
                        <a16:creationId xmlns:a16="http://schemas.microsoft.com/office/drawing/2014/main" id="{66B28DAF-ABFA-4C99-914C-174E2EB5B3DA}"/>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cxnSp>
        <p:nvCxnSpPr>
          <p:cNvPr id="389" name="Straight Connector 388">
            <a:extLst>
              <a:ext uri="{FF2B5EF4-FFF2-40B4-BE49-F238E27FC236}">
                <a16:creationId xmlns:a16="http://schemas.microsoft.com/office/drawing/2014/main" id="{1DDA4A87-65F5-4A73-AF31-B266D8395878}"/>
              </a:ext>
              <a:ext uri="{C183D7F6-B498-43B3-948B-1728B52AA6E4}">
                <adec:decorative xmlns:adec="http://schemas.microsoft.com/office/drawing/2017/decorative" val="1"/>
              </a:ext>
            </a:extLst>
          </p:cNvPr>
          <p:cNvCxnSpPr/>
          <p:nvPr/>
        </p:nvCxnSpPr>
        <p:spPr>
          <a:xfrm>
            <a:off x="5467304" y="3408652"/>
            <a:ext cx="0" cy="1889514"/>
          </a:xfrm>
          <a:prstGeom prst="line">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5" name="Picture 2" descr="Kubernetes Logo transparent PNG - StickPNG">
            <a:extLst>
              <a:ext uri="{FF2B5EF4-FFF2-40B4-BE49-F238E27FC236}">
                <a16:creationId xmlns:a16="http://schemas.microsoft.com/office/drawing/2014/main" id="{72666EE9-3923-4567-9533-F401DE8E4271}"/>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6921" y="3449559"/>
            <a:ext cx="255220" cy="247384"/>
          </a:xfrm>
          <a:prstGeom prst="rect">
            <a:avLst/>
          </a:prstGeom>
          <a:noFill/>
          <a:extLst>
            <a:ext uri="{909E8E84-426E-40DD-AFC4-6F175D3DCCD1}">
              <a14:hiddenFill xmlns:a14="http://schemas.microsoft.com/office/drawing/2010/main">
                <a:solidFill>
                  <a:srgbClr val="FFFFFF"/>
                </a:solidFill>
              </a14:hiddenFill>
            </a:ext>
          </a:extLst>
        </p:spPr>
      </p:pic>
      <p:sp>
        <p:nvSpPr>
          <p:cNvPr id="486" name="Rectangle 485">
            <a:extLst>
              <a:ext uri="{FF2B5EF4-FFF2-40B4-BE49-F238E27FC236}">
                <a16:creationId xmlns:a16="http://schemas.microsoft.com/office/drawing/2014/main" id="{2F5513C3-3060-457F-B1FD-E24068D18388}"/>
              </a:ext>
            </a:extLst>
          </p:cNvPr>
          <p:cNvSpPr/>
          <p:nvPr/>
        </p:nvSpPr>
        <p:spPr>
          <a:xfrm>
            <a:off x="7511303" y="3441751"/>
            <a:ext cx="1180204" cy="213597"/>
          </a:xfrm>
          <a:prstGeom prst="rect">
            <a:avLst/>
          </a:prstGeom>
        </p:spPr>
        <p:txBody>
          <a:bodyPr wrap="square">
            <a:spAutoFit/>
          </a:bodyPr>
          <a:lstStyle/>
          <a:p>
            <a:pPr algn="ctr" defTabSz="914367">
              <a:defRPr/>
            </a:pPr>
            <a:r>
              <a:rPr lang="en-US" alt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Kubernetes cluster </a:t>
            </a:r>
            <a:endPar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endParaRPr>
          </a:p>
        </p:txBody>
      </p:sp>
      <p:cxnSp>
        <p:nvCxnSpPr>
          <p:cNvPr id="487" name="Straight Arrow Connector 486">
            <a:extLst>
              <a:ext uri="{FF2B5EF4-FFF2-40B4-BE49-F238E27FC236}">
                <a16:creationId xmlns:a16="http://schemas.microsoft.com/office/drawing/2014/main" id="{24024356-77BC-417D-A048-8DFD86A434BF}"/>
              </a:ext>
              <a:ext uri="{C183D7F6-B498-43B3-948B-1728B52AA6E4}">
                <adec:decorative xmlns:adec="http://schemas.microsoft.com/office/drawing/2017/decorative" val="1"/>
              </a:ext>
            </a:extLst>
          </p:cNvPr>
          <p:cNvCxnSpPr>
            <a:cxnSpLocks/>
          </p:cNvCxnSpPr>
          <p:nvPr/>
        </p:nvCxnSpPr>
        <p:spPr>
          <a:xfrm flipH="1">
            <a:off x="4628056" y="3794032"/>
            <a:ext cx="1336350" cy="4719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186CFE07-20B5-4064-A1B0-93D991E4258E}"/>
              </a:ext>
              <a:ext uri="{C183D7F6-B498-43B3-948B-1728B52AA6E4}">
                <adec:decorative xmlns:adec="http://schemas.microsoft.com/office/drawing/2017/decorative" val="1"/>
              </a:ext>
            </a:extLst>
          </p:cNvPr>
          <p:cNvCxnSpPr>
            <a:cxnSpLocks/>
          </p:cNvCxnSpPr>
          <p:nvPr/>
        </p:nvCxnSpPr>
        <p:spPr>
          <a:xfrm>
            <a:off x="5964406" y="3792019"/>
            <a:ext cx="1263663" cy="4601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3C72FECE-10C0-441D-829D-4F6CF28926B2}"/>
              </a:ext>
              <a:ext uri="{C183D7F6-B498-43B3-948B-1728B52AA6E4}">
                <adec:decorative xmlns:adec="http://schemas.microsoft.com/office/drawing/2017/decorative" val="1"/>
              </a:ext>
            </a:extLst>
          </p:cNvPr>
          <p:cNvCxnSpPr>
            <a:cxnSpLocks/>
          </p:cNvCxnSpPr>
          <p:nvPr/>
        </p:nvCxnSpPr>
        <p:spPr>
          <a:xfrm flipH="1" flipV="1">
            <a:off x="5964406" y="3788238"/>
            <a:ext cx="472" cy="4165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42C51D0E-5BF0-4B35-9128-AC87EC64F2A9}"/>
              </a:ext>
              <a:ext uri="{C183D7F6-B498-43B3-948B-1728B52AA6E4}">
                <adec:decorative xmlns:adec="http://schemas.microsoft.com/office/drawing/2017/decorative" val="1"/>
              </a:ext>
            </a:extLst>
          </p:cNvPr>
          <p:cNvCxnSpPr>
            <a:cxnSpLocks/>
          </p:cNvCxnSpPr>
          <p:nvPr/>
        </p:nvCxnSpPr>
        <p:spPr>
          <a:xfrm flipH="1">
            <a:off x="2301759" y="3796359"/>
            <a:ext cx="3662647" cy="101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4" name="Picture 3" descr="Image result for ci cd icon">
            <a:hlinkClick r:id="rId4"/>
            <a:extLst>
              <a:ext uri="{FF2B5EF4-FFF2-40B4-BE49-F238E27FC236}">
                <a16:creationId xmlns:a16="http://schemas.microsoft.com/office/drawing/2014/main" id="{B0FBD82E-9047-4E15-AECD-55E1079029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7642" y="1718086"/>
            <a:ext cx="608233" cy="556469"/>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Shape 169">
            <a:extLst>
              <a:ext uri="{FF2B5EF4-FFF2-40B4-BE49-F238E27FC236}">
                <a16:creationId xmlns:a16="http://schemas.microsoft.com/office/drawing/2014/main" id="{D0F23340-E5B7-44ED-83B6-BF8BC0988D6A}"/>
              </a:ext>
              <a:ext uri="{C183D7F6-B498-43B3-948B-1728B52AA6E4}">
                <adec:decorative xmlns:adec="http://schemas.microsoft.com/office/drawing/2017/decorative" val="1"/>
              </a:ext>
            </a:extLst>
          </p:cNvPr>
          <p:cNvSpPr/>
          <p:nvPr/>
        </p:nvSpPr>
        <p:spPr bwMode="white">
          <a:xfrm>
            <a:off x="6054307" y="1301888"/>
            <a:ext cx="919894" cy="509286"/>
          </a:xfrm>
          <a:custGeom>
            <a:avLst/>
            <a:gdLst>
              <a:gd name="connsiteX0" fmla="*/ 1356303 w 2752725"/>
              <a:gd name="connsiteY0" fmla="*/ 0 h 1524000"/>
              <a:gd name="connsiteX1" fmla="*/ 1952568 w 2752725"/>
              <a:gd name="connsiteY1" fmla="*/ 398145 h 1524000"/>
              <a:gd name="connsiteX2" fmla="*/ 1960188 w 2752725"/>
              <a:gd name="connsiteY2" fmla="*/ 416243 h 1524000"/>
              <a:gd name="connsiteX3" fmla="*/ 2010671 w 2752725"/>
              <a:gd name="connsiteY3" fmla="*/ 398145 h 1524000"/>
              <a:gd name="connsiteX4" fmla="*/ 2180216 w 2752725"/>
              <a:gd name="connsiteY4" fmla="*/ 372428 h 1524000"/>
              <a:gd name="connsiteX5" fmla="*/ 2755526 w 2752725"/>
              <a:gd name="connsiteY5" fmla="*/ 947738 h 1524000"/>
              <a:gd name="connsiteX6" fmla="*/ 2238318 w 2752725"/>
              <a:gd name="connsiteY6" fmla="*/ 1519238 h 1524000"/>
              <a:gd name="connsiteX7" fmla="*/ 2194503 w 2752725"/>
              <a:gd name="connsiteY7" fmla="*/ 1523048 h 1524000"/>
              <a:gd name="connsiteX8" fmla="*/ 2172596 w 2752725"/>
              <a:gd name="connsiteY8" fmla="*/ 1523048 h 1524000"/>
              <a:gd name="connsiteX9" fmla="*/ 321888 w 2752725"/>
              <a:gd name="connsiteY9" fmla="*/ 1523048 h 1524000"/>
              <a:gd name="connsiteX10" fmla="*/ 296171 w 2752725"/>
              <a:gd name="connsiteY10" fmla="*/ 1526857 h 1524000"/>
              <a:gd name="connsiteX11" fmla="*/ 234258 w 2752725"/>
              <a:gd name="connsiteY11" fmla="*/ 1516380 h 1524000"/>
              <a:gd name="connsiteX12" fmla="*/ 10421 w 2752725"/>
              <a:gd name="connsiteY12" fmla="*/ 1128713 h 1524000"/>
              <a:gd name="connsiteX13" fmla="*/ 332365 w 2752725"/>
              <a:gd name="connsiteY13" fmla="*/ 893445 h 1524000"/>
              <a:gd name="connsiteX14" fmla="*/ 358083 w 2752725"/>
              <a:gd name="connsiteY14" fmla="*/ 901065 h 1524000"/>
              <a:gd name="connsiteX15" fmla="*/ 350463 w 2752725"/>
              <a:gd name="connsiteY15" fmla="*/ 861060 h 1524000"/>
              <a:gd name="connsiteX16" fmla="*/ 397135 w 2752725"/>
              <a:gd name="connsiteY16" fmla="*/ 647700 h 1524000"/>
              <a:gd name="connsiteX17" fmla="*/ 693363 w 2752725"/>
              <a:gd name="connsiteY17" fmla="*/ 462915 h 1524000"/>
              <a:gd name="connsiteX18" fmla="*/ 737178 w 2752725"/>
              <a:gd name="connsiteY18" fmla="*/ 462915 h 1524000"/>
              <a:gd name="connsiteX19" fmla="*/ 737178 w 2752725"/>
              <a:gd name="connsiteY19" fmla="*/ 459105 h 1524000"/>
              <a:gd name="connsiteX20" fmla="*/ 1356303 w 2752725"/>
              <a:gd name="connsiteY20" fmla="*/ 0 h 1524000"/>
              <a:gd name="connsiteX21" fmla="*/ 1356303 w 2752725"/>
              <a:gd name="connsiteY2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52725" h="1524000">
                <a:moveTo>
                  <a:pt x="1356303" y="0"/>
                </a:moveTo>
                <a:cubicBezTo>
                  <a:pt x="1623956" y="0"/>
                  <a:pt x="1855413" y="166688"/>
                  <a:pt x="1952568" y="398145"/>
                </a:cubicBezTo>
                <a:cubicBezTo>
                  <a:pt x="1960188" y="416243"/>
                  <a:pt x="1960188" y="416243"/>
                  <a:pt x="1960188" y="416243"/>
                </a:cubicBezTo>
                <a:cubicBezTo>
                  <a:pt x="2010671" y="398145"/>
                  <a:pt x="2010671" y="398145"/>
                  <a:pt x="2010671" y="398145"/>
                </a:cubicBezTo>
                <a:cubicBezTo>
                  <a:pt x="2064963" y="380047"/>
                  <a:pt x="2123066" y="372428"/>
                  <a:pt x="2180216" y="372428"/>
                </a:cubicBezTo>
                <a:cubicBezTo>
                  <a:pt x="2498351" y="372428"/>
                  <a:pt x="2755526" y="629603"/>
                  <a:pt x="2755526" y="947738"/>
                </a:cubicBezTo>
                <a:cubicBezTo>
                  <a:pt x="2755526" y="1244918"/>
                  <a:pt x="2527878" y="1490663"/>
                  <a:pt x="2238318" y="1519238"/>
                </a:cubicBezTo>
                <a:cubicBezTo>
                  <a:pt x="2194503" y="1523048"/>
                  <a:pt x="2194503" y="1523048"/>
                  <a:pt x="2194503" y="1523048"/>
                </a:cubicBezTo>
                <a:cubicBezTo>
                  <a:pt x="2172596" y="1523048"/>
                  <a:pt x="2172596" y="1523048"/>
                  <a:pt x="2172596" y="1523048"/>
                </a:cubicBezTo>
                <a:cubicBezTo>
                  <a:pt x="321888" y="1523048"/>
                  <a:pt x="321888" y="1523048"/>
                  <a:pt x="321888" y="1523048"/>
                </a:cubicBezTo>
                <a:cubicBezTo>
                  <a:pt x="296171" y="1526857"/>
                  <a:pt x="296171" y="1526857"/>
                  <a:pt x="296171" y="1526857"/>
                </a:cubicBezTo>
                <a:cubicBezTo>
                  <a:pt x="274263" y="1523048"/>
                  <a:pt x="252355" y="1519238"/>
                  <a:pt x="234258" y="1516380"/>
                </a:cubicBezTo>
                <a:cubicBezTo>
                  <a:pt x="64713" y="1469707"/>
                  <a:pt x="-33395" y="1299210"/>
                  <a:pt x="10421" y="1128713"/>
                </a:cubicBezTo>
                <a:cubicBezTo>
                  <a:pt x="50425" y="980122"/>
                  <a:pt x="187585" y="885825"/>
                  <a:pt x="332365" y="893445"/>
                </a:cubicBezTo>
                <a:cubicBezTo>
                  <a:pt x="358083" y="901065"/>
                  <a:pt x="358083" y="901065"/>
                  <a:pt x="358083" y="901065"/>
                </a:cubicBezTo>
                <a:cubicBezTo>
                  <a:pt x="350463" y="861060"/>
                  <a:pt x="350463" y="861060"/>
                  <a:pt x="350463" y="861060"/>
                </a:cubicBezTo>
                <a:cubicBezTo>
                  <a:pt x="346653" y="788670"/>
                  <a:pt x="360940" y="716280"/>
                  <a:pt x="397135" y="647700"/>
                </a:cubicBezTo>
                <a:cubicBezTo>
                  <a:pt x="461905" y="535305"/>
                  <a:pt x="574300" y="470535"/>
                  <a:pt x="693363" y="462915"/>
                </a:cubicBezTo>
                <a:cubicBezTo>
                  <a:pt x="737178" y="462915"/>
                  <a:pt x="737178" y="462915"/>
                  <a:pt x="737178" y="462915"/>
                </a:cubicBezTo>
                <a:cubicBezTo>
                  <a:pt x="737178" y="459105"/>
                  <a:pt x="737178" y="459105"/>
                  <a:pt x="737178" y="459105"/>
                </a:cubicBezTo>
                <a:cubicBezTo>
                  <a:pt x="820998" y="191453"/>
                  <a:pt x="1066743" y="0"/>
                  <a:pt x="1356303" y="0"/>
                </a:cubicBezTo>
                <a:lnTo>
                  <a:pt x="1356303" y="0"/>
                </a:lnTo>
                <a:close/>
              </a:path>
            </a:pathLst>
          </a:custGeom>
          <a:solidFill>
            <a:schemeClr val="bg2"/>
          </a:solidFill>
          <a:ln w="9525" cap="flat">
            <a:noFill/>
            <a:prstDash val="solid"/>
            <a:miter/>
          </a:ln>
        </p:spPr>
        <p:txBody>
          <a:bodyPr rtlCol="0" anchor="ctr"/>
          <a:lstStyle/>
          <a:p>
            <a:pPr defTabSz="219427">
              <a:defRPr/>
            </a:pPr>
            <a:endParaRPr lang="en-US" sz="864" kern="0">
              <a:solidFill>
                <a:srgbClr val="FFFFFF"/>
              </a:solidFill>
              <a:latin typeface="Segoe UI"/>
            </a:endParaRPr>
          </a:p>
        </p:txBody>
      </p:sp>
      <p:grpSp>
        <p:nvGrpSpPr>
          <p:cNvPr id="13" name="Group 12">
            <a:extLst>
              <a:ext uri="{FF2B5EF4-FFF2-40B4-BE49-F238E27FC236}">
                <a16:creationId xmlns:a16="http://schemas.microsoft.com/office/drawing/2014/main" id="{88C5EBC4-241E-4D64-8CA3-72FCF517992A}"/>
              </a:ext>
              <a:ext uri="{C183D7F6-B498-43B3-948B-1728B52AA6E4}">
                <adec:decorative xmlns:adec="http://schemas.microsoft.com/office/drawing/2017/decorative" val="1"/>
              </a:ext>
            </a:extLst>
          </p:cNvPr>
          <p:cNvGrpSpPr/>
          <p:nvPr/>
        </p:nvGrpSpPr>
        <p:grpSpPr>
          <a:xfrm>
            <a:off x="1376603" y="4728744"/>
            <a:ext cx="583106" cy="583106"/>
            <a:chOff x="11060963" y="1633206"/>
            <a:chExt cx="594798" cy="594798"/>
          </a:xfrm>
        </p:grpSpPr>
        <p:sp>
          <p:nvSpPr>
            <p:cNvPr id="171" name="Oval 170">
              <a:extLst>
                <a:ext uri="{FF2B5EF4-FFF2-40B4-BE49-F238E27FC236}">
                  <a16:creationId xmlns:a16="http://schemas.microsoft.com/office/drawing/2014/main" id="{5A9043A1-0CEF-49F0-AA5A-4915CE99EFA4}"/>
                </a:ext>
              </a:extLst>
            </p:cNvPr>
            <p:cNvSpPr/>
            <p:nvPr/>
          </p:nvSpPr>
          <p:spPr bwMode="auto">
            <a:xfrm>
              <a:off x="11060963" y="1633206"/>
              <a:ext cx="594798" cy="5947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172" name="people_4">
              <a:extLst>
                <a:ext uri="{FF2B5EF4-FFF2-40B4-BE49-F238E27FC236}">
                  <a16:creationId xmlns:a16="http://schemas.microsoft.com/office/drawing/2014/main" id="{BABA95AE-A110-47F1-BBD0-ED19B06422BE}"/>
                </a:ext>
              </a:extLst>
            </p:cNvPr>
            <p:cNvSpPr>
              <a:spLocks noChangeAspect="1" noEditPoints="1"/>
            </p:cNvSpPr>
            <p:nvPr/>
          </p:nvSpPr>
          <p:spPr bwMode="auto">
            <a:xfrm>
              <a:off x="11240873" y="1799255"/>
              <a:ext cx="234977" cy="2626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29">
                <a:solidFill>
                  <a:srgbClr val="000000"/>
                </a:solidFill>
                <a:latin typeface="Segoe UI"/>
              </a:endParaRPr>
            </a:p>
          </p:txBody>
        </p:sp>
      </p:grpSp>
      <p:sp>
        <p:nvSpPr>
          <p:cNvPr id="369" name="Rectangle 368">
            <a:extLst>
              <a:ext uri="{FF2B5EF4-FFF2-40B4-BE49-F238E27FC236}">
                <a16:creationId xmlns:a16="http://schemas.microsoft.com/office/drawing/2014/main" id="{DB177E6B-4B83-4CE8-8D00-0E3F8FEEE047}"/>
              </a:ext>
            </a:extLst>
          </p:cNvPr>
          <p:cNvSpPr/>
          <p:nvPr/>
        </p:nvSpPr>
        <p:spPr bwMode="auto">
          <a:xfrm>
            <a:off x="5884657" y="2554405"/>
            <a:ext cx="1449411" cy="201513"/>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1. Compromised account</a:t>
            </a:r>
          </a:p>
        </p:txBody>
      </p:sp>
      <p:sp>
        <p:nvSpPr>
          <p:cNvPr id="370" name="Rectangle 369">
            <a:extLst>
              <a:ext uri="{FF2B5EF4-FFF2-40B4-BE49-F238E27FC236}">
                <a16:creationId xmlns:a16="http://schemas.microsoft.com/office/drawing/2014/main" id="{6ACCF7E9-33F1-467E-8E96-3D2A3B4DC5C6}"/>
              </a:ext>
            </a:extLst>
          </p:cNvPr>
          <p:cNvSpPr/>
          <p:nvPr/>
        </p:nvSpPr>
        <p:spPr bwMode="auto">
          <a:xfrm>
            <a:off x="3238943" y="2120638"/>
            <a:ext cx="1308497" cy="29249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900" b="1">
                <a:solidFill>
                  <a:srgbClr val="000000"/>
                </a:solidFill>
                <a:latin typeface="Segoe UI"/>
                <a:ea typeface="Segoe UI" pitchFamily="34" charset="0"/>
                <a:cs typeface="Segoe UI" pitchFamily="34" charset="0"/>
              </a:rPr>
              <a:t>2. Vulnerable or </a:t>
            </a:r>
          </a:p>
          <a:p>
            <a:pPr defTabSz="932293" fontAlgn="base">
              <a:spcBef>
                <a:spcPct val="0"/>
              </a:spcBef>
              <a:spcAft>
                <a:spcPct val="0"/>
              </a:spcAft>
              <a:defRPr/>
            </a:pPr>
            <a:r>
              <a:rPr lang="en-US" sz="900" b="1">
                <a:solidFill>
                  <a:srgbClr val="000000"/>
                </a:solidFill>
                <a:latin typeface="Segoe UI"/>
                <a:cs typeface="Segoe UI" pitchFamily="34" charset="0"/>
              </a:rPr>
              <a:t>misconfigured</a:t>
            </a:r>
            <a:r>
              <a:rPr lang="en-US" sz="900" b="1">
                <a:solidFill>
                  <a:srgbClr val="000000"/>
                </a:solidFill>
                <a:latin typeface="Segoe UI"/>
                <a:ea typeface="Segoe UI" pitchFamily="34" charset="0"/>
                <a:cs typeface="Segoe UI" pitchFamily="34" charset="0"/>
              </a:rPr>
              <a:t> images</a:t>
            </a:r>
          </a:p>
        </p:txBody>
      </p:sp>
      <p:sp>
        <p:nvSpPr>
          <p:cNvPr id="372" name="Rectangle 371">
            <a:extLst>
              <a:ext uri="{FF2B5EF4-FFF2-40B4-BE49-F238E27FC236}">
                <a16:creationId xmlns:a16="http://schemas.microsoft.com/office/drawing/2014/main" id="{233978AE-1D78-40C0-9C55-65B421F50526}"/>
              </a:ext>
            </a:extLst>
          </p:cNvPr>
          <p:cNvSpPr/>
          <p:nvPr/>
        </p:nvSpPr>
        <p:spPr bwMode="auto">
          <a:xfrm>
            <a:off x="5154577" y="5901732"/>
            <a:ext cx="1971550" cy="193515"/>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3. Environment misconfiguration</a:t>
            </a:r>
          </a:p>
        </p:txBody>
      </p:sp>
      <p:sp>
        <p:nvSpPr>
          <p:cNvPr id="374" name="Rectangle 373">
            <a:extLst>
              <a:ext uri="{FF2B5EF4-FFF2-40B4-BE49-F238E27FC236}">
                <a16:creationId xmlns:a16="http://schemas.microsoft.com/office/drawing/2014/main" id="{040D80C7-E79A-4B66-AAD8-18C21B19DE79}"/>
              </a:ext>
            </a:extLst>
          </p:cNvPr>
          <p:cNvSpPr/>
          <p:nvPr/>
        </p:nvSpPr>
        <p:spPr bwMode="auto">
          <a:xfrm>
            <a:off x="5801549" y="3521625"/>
            <a:ext cx="1441984" cy="173882"/>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6. Unauthorized traffic </a:t>
            </a:r>
          </a:p>
        </p:txBody>
      </p:sp>
      <p:sp>
        <p:nvSpPr>
          <p:cNvPr id="376" name="Rectangle 375">
            <a:extLst>
              <a:ext uri="{FF2B5EF4-FFF2-40B4-BE49-F238E27FC236}">
                <a16:creationId xmlns:a16="http://schemas.microsoft.com/office/drawing/2014/main" id="{01BCCD96-052F-4995-9661-6C572880233C}"/>
              </a:ext>
            </a:extLst>
          </p:cNvPr>
          <p:cNvSpPr/>
          <p:nvPr/>
        </p:nvSpPr>
        <p:spPr bwMode="auto">
          <a:xfrm>
            <a:off x="8298910" y="5017442"/>
            <a:ext cx="1306263" cy="15490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5. Node level a</a:t>
            </a:r>
            <a:r>
              <a:rPr lang="en-US" sz="900" b="1" err="1">
                <a:solidFill>
                  <a:srgbClr val="000000"/>
                </a:solidFill>
                <a:latin typeface="Segoe UI"/>
                <a:cs typeface="Segoe UI" pitchFamily="34" charset="0"/>
              </a:rPr>
              <a:t>ttack</a:t>
            </a:r>
            <a:endParaRPr lang="en-US" sz="900" b="1">
              <a:solidFill>
                <a:srgbClr val="000000"/>
              </a:solidFill>
              <a:latin typeface="Segoe UI"/>
              <a:cs typeface="Segoe UI" pitchFamily="34" charset="0"/>
            </a:endParaRPr>
          </a:p>
        </p:txBody>
      </p:sp>
      <p:pic>
        <p:nvPicPr>
          <p:cNvPr id="153" name="Graphic 152">
            <a:extLst>
              <a:ext uri="{FF2B5EF4-FFF2-40B4-BE49-F238E27FC236}">
                <a16:creationId xmlns:a16="http://schemas.microsoft.com/office/drawing/2014/main" id="{89BB93AE-271A-40CD-A0F6-77245DE44BC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3210" y="2098213"/>
            <a:ext cx="321674" cy="321674"/>
          </a:xfrm>
          <a:prstGeom prst="rect">
            <a:avLst/>
          </a:prstGeom>
        </p:spPr>
      </p:pic>
      <p:pic>
        <p:nvPicPr>
          <p:cNvPr id="157" name="Graphic 156">
            <a:extLst>
              <a:ext uri="{FF2B5EF4-FFF2-40B4-BE49-F238E27FC236}">
                <a16:creationId xmlns:a16="http://schemas.microsoft.com/office/drawing/2014/main" id="{567D11A2-C57B-42A7-BB78-F685F102E5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6695" y="2476922"/>
            <a:ext cx="321674" cy="321674"/>
          </a:xfrm>
          <a:prstGeom prst="rect">
            <a:avLst/>
          </a:prstGeom>
        </p:spPr>
      </p:pic>
      <p:pic>
        <p:nvPicPr>
          <p:cNvPr id="166" name="Graphic 165">
            <a:extLst>
              <a:ext uri="{FF2B5EF4-FFF2-40B4-BE49-F238E27FC236}">
                <a16:creationId xmlns:a16="http://schemas.microsoft.com/office/drawing/2014/main" id="{7EFE3CFC-4113-4CFB-91EA-28D7ECD79E3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6285" y="3439661"/>
            <a:ext cx="321674" cy="321674"/>
          </a:xfrm>
          <a:prstGeom prst="rect">
            <a:avLst/>
          </a:prstGeom>
        </p:spPr>
      </p:pic>
      <p:pic>
        <p:nvPicPr>
          <p:cNvPr id="167" name="Graphic 166">
            <a:extLst>
              <a:ext uri="{FF2B5EF4-FFF2-40B4-BE49-F238E27FC236}">
                <a16:creationId xmlns:a16="http://schemas.microsoft.com/office/drawing/2014/main" id="{B4EC6EBC-8EE1-4E58-982E-06C8E8427CC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4508" y="4718450"/>
            <a:ext cx="321674" cy="321674"/>
          </a:xfrm>
          <a:prstGeom prst="rect">
            <a:avLst/>
          </a:prstGeom>
        </p:spPr>
      </p:pic>
      <p:sp>
        <p:nvSpPr>
          <p:cNvPr id="371" name="Rectangle 370">
            <a:extLst>
              <a:ext uri="{FF2B5EF4-FFF2-40B4-BE49-F238E27FC236}">
                <a16:creationId xmlns:a16="http://schemas.microsoft.com/office/drawing/2014/main" id="{1874005F-F11A-4015-B35F-6F0480C5D11B}"/>
              </a:ext>
            </a:extLst>
          </p:cNvPr>
          <p:cNvSpPr/>
          <p:nvPr/>
        </p:nvSpPr>
        <p:spPr bwMode="auto">
          <a:xfrm>
            <a:off x="2826634" y="4811016"/>
            <a:ext cx="1206915" cy="197181"/>
          </a:xfrm>
          <a:prstGeom prst="rect">
            <a:avLst/>
          </a:prstGeom>
          <a:solidFill>
            <a:schemeClr val="bg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4. App level attack</a:t>
            </a:r>
          </a:p>
        </p:txBody>
      </p:sp>
      <p:pic>
        <p:nvPicPr>
          <p:cNvPr id="168" name="Graphic 167">
            <a:extLst>
              <a:ext uri="{FF2B5EF4-FFF2-40B4-BE49-F238E27FC236}">
                <a16:creationId xmlns:a16="http://schemas.microsoft.com/office/drawing/2014/main" id="{BDC4B06A-BA2A-4BFA-8830-D767A05883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49372" y="4932184"/>
            <a:ext cx="321674" cy="321674"/>
          </a:xfrm>
          <a:prstGeom prst="rect">
            <a:avLst/>
          </a:prstGeom>
        </p:spPr>
      </p:pic>
      <p:pic>
        <p:nvPicPr>
          <p:cNvPr id="169" name="Graphic 168">
            <a:extLst>
              <a:ext uri="{FF2B5EF4-FFF2-40B4-BE49-F238E27FC236}">
                <a16:creationId xmlns:a16="http://schemas.microsoft.com/office/drawing/2014/main" id="{B7D3C072-0A0A-48C6-913B-4A017995D65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9498" y="5830537"/>
            <a:ext cx="321674" cy="321674"/>
          </a:xfrm>
          <a:prstGeom prst="rect">
            <a:avLst/>
          </a:prstGeom>
        </p:spPr>
      </p:pic>
      <p:cxnSp>
        <p:nvCxnSpPr>
          <p:cNvPr id="7" name="Straight Arrow Connector 6">
            <a:extLst>
              <a:ext uri="{FF2B5EF4-FFF2-40B4-BE49-F238E27FC236}">
                <a16:creationId xmlns:a16="http://schemas.microsoft.com/office/drawing/2014/main" id="{13838A4D-90E7-61AD-0110-83F417DFC9F9}"/>
              </a:ext>
              <a:ext uri="{C183D7F6-B498-43B3-948B-1728B52AA6E4}">
                <adec:decorative xmlns:adec="http://schemas.microsoft.com/office/drawing/2017/decorative" val="1"/>
              </a:ext>
            </a:extLst>
          </p:cNvPr>
          <p:cNvCxnSpPr>
            <a:cxnSpLocks/>
            <a:endCxn id="440" idx="1"/>
          </p:cNvCxnSpPr>
          <p:nvPr/>
        </p:nvCxnSpPr>
        <p:spPr>
          <a:xfrm flipV="1">
            <a:off x="7704641" y="4765670"/>
            <a:ext cx="2736" cy="2517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D1D45DE-4004-4737-8E25-07A5C00397A4}"/>
              </a:ext>
              <a:ext uri="{C183D7F6-B498-43B3-948B-1728B52AA6E4}">
                <adec:decorative xmlns:adec="http://schemas.microsoft.com/office/drawing/2017/decorative" val="1"/>
              </a:ext>
            </a:extLst>
          </p:cNvPr>
          <p:cNvCxnSpPr>
            <a:cxnSpLocks/>
            <a:stCxn id="171" idx="6"/>
          </p:cNvCxnSpPr>
          <p:nvPr/>
        </p:nvCxnSpPr>
        <p:spPr>
          <a:xfrm flipV="1">
            <a:off x="1959708" y="5013229"/>
            <a:ext cx="5744932" cy="7069"/>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9E74C56-68D5-D53A-5BE4-4FD19A23FAA2}"/>
              </a:ext>
              <a:ext uri="{C183D7F6-B498-43B3-948B-1728B52AA6E4}">
                <adec:decorative xmlns:adec="http://schemas.microsoft.com/office/drawing/2017/decorative" val="1"/>
              </a:ext>
            </a:extLst>
          </p:cNvPr>
          <p:cNvCxnSpPr>
            <a:cxnSpLocks/>
          </p:cNvCxnSpPr>
          <p:nvPr/>
        </p:nvCxnSpPr>
        <p:spPr>
          <a:xfrm>
            <a:off x="6489534" y="2087476"/>
            <a:ext cx="0" cy="3221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B5453ED-BD92-DAFB-27CC-729C56BDF000}"/>
              </a:ext>
            </a:extLst>
          </p:cNvPr>
          <p:cNvSpPr txBox="1">
            <a:spLocks/>
          </p:cNvSpPr>
          <p:nvPr/>
        </p:nvSpPr>
        <p:spPr>
          <a:xfrm>
            <a:off x="501117" y="188784"/>
            <a:ext cx="11189766" cy="692632"/>
          </a:xfrm>
          <a:prstGeom prst="rect">
            <a:avLst/>
          </a:prstGeom>
        </p:spPr>
        <p:txBody>
          <a:bodyPr vert="horz" wrap="square" lIns="0" tIns="0" rIns="0" bIns="0" rtlCol="0" anchor="ctr">
            <a:noAutofit/>
          </a:bodyPr>
          <a:lstStyle>
            <a:lvl1pPr algn="l" defTabSz="914400" rtl="0" eaLnBrk="1" latinLnBrk="0" hangingPunct="1">
              <a:lnSpc>
                <a:spcPts val="3137"/>
              </a:lnSpc>
              <a:spcBef>
                <a:spcPct val="0"/>
              </a:spcBef>
              <a:buNone/>
              <a:defRPr sz="3137" b="1" kern="1200">
                <a:solidFill>
                  <a:schemeClr val="tx2"/>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sz="4000"/>
              <a:t>Managed Kubernetes threat factors</a:t>
            </a:r>
          </a:p>
        </p:txBody>
      </p:sp>
    </p:spTree>
    <p:extLst>
      <p:ext uri="{BB962C8B-B14F-4D97-AF65-F5344CB8AC3E}">
        <p14:creationId xmlns:p14="http://schemas.microsoft.com/office/powerpoint/2010/main" val="6615701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D4CD0A-3113-DB57-F778-6A6801218332}"/>
            </a:ext>
          </a:extLst>
        </p:cNvPr>
        <p:cNvGrpSpPr/>
        <p:nvPr/>
      </p:nvGrpSpPr>
      <p:grpSpPr>
        <a:xfrm>
          <a:off x="0" y="0"/>
          <a:ext cx="0" cy="0"/>
          <a:chOff x="0" y="0"/>
          <a:chExt cx="0" cy="0"/>
        </a:xfrm>
      </p:grpSpPr>
      <p:sp>
        <p:nvSpPr>
          <p:cNvPr id="349" name="Rectangle: Rounded Corners 348">
            <a:extLst>
              <a:ext uri="{FF2B5EF4-FFF2-40B4-BE49-F238E27FC236}">
                <a16:creationId xmlns:a16="http://schemas.microsoft.com/office/drawing/2014/main" id="{F0A5A05E-EAB5-57A4-28EF-D90E7EC53178}"/>
              </a:ext>
              <a:ext uri="{C183D7F6-B498-43B3-948B-1728B52AA6E4}">
                <adec:decorative xmlns:adec="http://schemas.microsoft.com/office/drawing/2017/decorative" val="1"/>
              </a:ext>
            </a:extLst>
          </p:cNvPr>
          <p:cNvSpPr/>
          <p:nvPr/>
        </p:nvSpPr>
        <p:spPr bwMode="auto">
          <a:xfrm>
            <a:off x="3132819" y="2996343"/>
            <a:ext cx="6949356" cy="3186106"/>
          </a:xfrm>
          <a:prstGeom prst="roundRect">
            <a:avLst>
              <a:gd name="adj" fmla="val 3997"/>
            </a:avLst>
          </a:prstGeom>
          <a:ln w="1905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1">
            <a:extLst>
              <a:ext uri="{FF2B5EF4-FFF2-40B4-BE49-F238E27FC236}">
                <a16:creationId xmlns:a16="http://schemas.microsoft.com/office/drawing/2014/main" id="{5430B640-1961-112A-62D3-2F29C79D71C3}"/>
              </a:ext>
              <a:ext uri="{C183D7F6-B498-43B3-948B-1728B52AA6E4}">
                <adec:decorative xmlns:adec="http://schemas.microsoft.com/office/drawing/2017/decorative" val="1"/>
              </a:ext>
            </a:extLst>
          </p:cNvPr>
          <p:cNvSpPr>
            <a:spLocks noChangeArrowheads="1"/>
          </p:cNvSpPr>
          <p:nvPr/>
        </p:nvSpPr>
        <p:spPr bwMode="auto">
          <a:xfrm>
            <a:off x="3824286" y="3541704"/>
            <a:ext cx="316828" cy="169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900">
                <a:solidFill>
                  <a:srgbClr val="000000"/>
                </a:solidFill>
                <a:latin typeface="Segoe UI" panose="020B0502040204020203" pitchFamily="34" charset="0"/>
                <a:cs typeface="Segoe UI" panose="020B0502040204020203" pitchFamily="34" charset="0"/>
              </a:rPr>
              <a:t>     </a:t>
            </a:r>
            <a:endParaRPr lang="en-US" altLang="en-US">
              <a:solidFill>
                <a:srgbClr val="000000"/>
              </a:solidFill>
            </a:endParaRPr>
          </a:p>
        </p:txBody>
      </p:sp>
      <p:sp>
        <p:nvSpPr>
          <p:cNvPr id="351" name="Rectangle 350">
            <a:extLst>
              <a:ext uri="{FF2B5EF4-FFF2-40B4-BE49-F238E27FC236}">
                <a16:creationId xmlns:a16="http://schemas.microsoft.com/office/drawing/2014/main" id="{1EE25192-22F7-FF9F-586C-A1AB86C3DD3E}"/>
              </a:ext>
            </a:extLst>
          </p:cNvPr>
          <p:cNvSpPr/>
          <p:nvPr/>
        </p:nvSpPr>
        <p:spPr>
          <a:xfrm>
            <a:off x="6199473" y="5361799"/>
            <a:ext cx="2024998"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Execution of environment</a:t>
            </a:r>
          </a:p>
          <a:p>
            <a:pPr algn="ctr" defTabSz="914367">
              <a:defRPr/>
            </a:pPr>
            <a:r>
              <a:rPr lang="en-US" altLang="en-US" sz="800">
                <a:solidFill>
                  <a:srgbClr val="000000"/>
                </a:solidFill>
                <a:latin typeface="Segoe UI"/>
                <a:cs typeface="Calibri" panose="020F0502020204030204" pitchFamily="34" charset="0"/>
              </a:rPr>
              <a:t>run application workloads </a:t>
            </a:r>
            <a:endParaRPr lang="en-US" sz="800">
              <a:solidFill>
                <a:srgbClr val="000000"/>
              </a:solidFill>
              <a:latin typeface="Segoe UI"/>
              <a:cs typeface="Calibri" panose="020F0502020204030204" pitchFamily="34" charset="0"/>
            </a:endParaRPr>
          </a:p>
        </p:txBody>
      </p:sp>
      <p:sp>
        <p:nvSpPr>
          <p:cNvPr id="352" name="Rectangle 351">
            <a:extLst>
              <a:ext uri="{FF2B5EF4-FFF2-40B4-BE49-F238E27FC236}">
                <a16:creationId xmlns:a16="http://schemas.microsoft.com/office/drawing/2014/main" id="{4AD5623E-C58B-FCC6-889E-6023F3DC2AA6}"/>
              </a:ext>
            </a:extLst>
          </p:cNvPr>
          <p:cNvSpPr/>
          <p:nvPr/>
        </p:nvSpPr>
        <p:spPr>
          <a:xfrm>
            <a:off x="3251777" y="5348786"/>
            <a:ext cx="2328153"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Provides core Kubernetes services and orchestration of application workloads</a:t>
            </a:r>
            <a:endParaRPr lang="en-US" sz="800">
              <a:solidFill>
                <a:srgbClr val="000000"/>
              </a:solidFill>
              <a:latin typeface="Segoe UI"/>
              <a:cs typeface="Calibri" panose="020F0502020204030204" pitchFamily="34" charset="0"/>
            </a:endParaRPr>
          </a:p>
        </p:txBody>
      </p:sp>
      <p:sp>
        <p:nvSpPr>
          <p:cNvPr id="360" name="Rectangle: Rounded Corners 359">
            <a:extLst>
              <a:ext uri="{FF2B5EF4-FFF2-40B4-BE49-F238E27FC236}">
                <a16:creationId xmlns:a16="http://schemas.microsoft.com/office/drawing/2014/main" id="{0E7CD333-4DA2-E825-2648-BACFE66D4569}"/>
              </a:ext>
            </a:extLst>
          </p:cNvPr>
          <p:cNvSpPr/>
          <p:nvPr/>
        </p:nvSpPr>
        <p:spPr bwMode="auto">
          <a:xfrm>
            <a:off x="4178933" y="2830021"/>
            <a:ext cx="1612361"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Control Plane API</a:t>
            </a:r>
          </a:p>
        </p:txBody>
      </p:sp>
      <p:sp>
        <p:nvSpPr>
          <p:cNvPr id="361" name="Rectangle: Rounded Corners 360">
            <a:extLst>
              <a:ext uri="{FF2B5EF4-FFF2-40B4-BE49-F238E27FC236}">
                <a16:creationId xmlns:a16="http://schemas.microsoft.com/office/drawing/2014/main" id="{CA6D5AC9-674D-0C68-2F16-809E82B04B75}"/>
              </a:ext>
            </a:extLst>
          </p:cNvPr>
          <p:cNvSpPr/>
          <p:nvPr/>
        </p:nvSpPr>
        <p:spPr bwMode="auto">
          <a:xfrm>
            <a:off x="7273377" y="2833215"/>
            <a:ext cx="1441155"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Data Plane API</a:t>
            </a:r>
          </a:p>
        </p:txBody>
      </p:sp>
      <p:cxnSp>
        <p:nvCxnSpPr>
          <p:cNvPr id="362" name="Connector: Elbow 361">
            <a:extLst>
              <a:ext uri="{FF2B5EF4-FFF2-40B4-BE49-F238E27FC236}">
                <a16:creationId xmlns:a16="http://schemas.microsoft.com/office/drawing/2014/main" id="{C8D37248-1C1C-1E47-E7AD-38E7BD0985CD}"/>
              </a:ext>
              <a:ext uri="{C183D7F6-B498-43B3-948B-1728B52AA6E4}">
                <adec:decorative xmlns:adec="http://schemas.microsoft.com/office/drawing/2017/decorative" val="1"/>
              </a:ext>
            </a:extLst>
          </p:cNvPr>
          <p:cNvCxnSpPr>
            <a:cxnSpLocks/>
          </p:cNvCxnSpPr>
          <p:nvPr/>
        </p:nvCxnSpPr>
        <p:spPr>
          <a:xfrm>
            <a:off x="2655550" y="1991809"/>
            <a:ext cx="2215795" cy="830397"/>
          </a:xfrm>
          <a:prstGeom prst="bentConnector3">
            <a:avLst>
              <a:gd name="adj1" fmla="val 9993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2F13BAF3-D0B0-B57B-8A61-D23B91479C8D}"/>
              </a:ext>
              <a:ext uri="{C183D7F6-B498-43B3-948B-1728B52AA6E4}">
                <adec:decorative xmlns:adec="http://schemas.microsoft.com/office/drawing/2017/decorative" val="1"/>
              </a:ext>
            </a:extLst>
          </p:cNvPr>
          <p:cNvSpPr txBox="1"/>
          <p:nvPr/>
        </p:nvSpPr>
        <p:spPr>
          <a:xfrm>
            <a:off x="5958045" y="2229277"/>
            <a:ext cx="65" cy="307777"/>
          </a:xfrm>
          <a:prstGeom prst="rect">
            <a:avLst/>
          </a:prstGeom>
          <a:noFill/>
        </p:spPr>
        <p:txBody>
          <a:bodyPr wrap="none" lIns="0" tIns="0" rIns="0" bIns="0" rtlCol="0">
            <a:spAutoFit/>
          </a:bodyPr>
          <a:lstStyle/>
          <a:p>
            <a:pPr defTabSz="914367">
              <a:defRPr/>
            </a:pPr>
            <a:endParaRPr lang="en-US" sz="2000" err="1">
              <a:gradFill>
                <a:gsLst>
                  <a:gs pos="2917">
                    <a:srgbClr val="000000"/>
                  </a:gs>
                  <a:gs pos="30000">
                    <a:srgbClr val="000000"/>
                  </a:gs>
                </a:gsLst>
                <a:lin ang="5400000" scaled="0"/>
              </a:gradFill>
              <a:latin typeface="Segoe UI"/>
            </a:endParaRPr>
          </a:p>
        </p:txBody>
      </p:sp>
      <p:sp>
        <p:nvSpPr>
          <p:cNvPr id="364" name="TextBox 363">
            <a:extLst>
              <a:ext uri="{FF2B5EF4-FFF2-40B4-BE49-F238E27FC236}">
                <a16:creationId xmlns:a16="http://schemas.microsoft.com/office/drawing/2014/main" id="{81094925-D01F-7D4A-8DBC-608F0485605A}"/>
              </a:ext>
            </a:extLst>
          </p:cNvPr>
          <p:cNvSpPr txBox="1"/>
          <p:nvPr/>
        </p:nvSpPr>
        <p:spPr>
          <a:xfrm>
            <a:off x="6171038" y="1859231"/>
            <a:ext cx="707485" cy="184682"/>
          </a:xfrm>
          <a:prstGeom prst="rect">
            <a:avLst/>
          </a:prstGeom>
          <a:noFill/>
        </p:spPr>
        <p:txBody>
          <a:bodyPr wrap="none" lIns="0" tIns="0" rIns="0" bIns="0" rtlCol="0">
            <a:spAutoFit/>
          </a:bodyPr>
          <a:lstStyle/>
          <a:p>
            <a:pPr defTabSz="914367">
              <a:defRPr/>
            </a:pPr>
            <a:r>
              <a:rPr lang="en-US" sz="1200">
                <a:solidFill>
                  <a:srgbClr val="0078D4"/>
                </a:solidFill>
                <a:latin typeface="Segoe UI"/>
              </a:rPr>
              <a:t>Portal/CLI </a:t>
            </a:r>
          </a:p>
        </p:txBody>
      </p:sp>
      <p:cxnSp>
        <p:nvCxnSpPr>
          <p:cNvPr id="365" name="Connector: Elbow 364">
            <a:extLst>
              <a:ext uri="{FF2B5EF4-FFF2-40B4-BE49-F238E27FC236}">
                <a16:creationId xmlns:a16="http://schemas.microsoft.com/office/drawing/2014/main" id="{47C11F50-AF60-C90C-4114-D7B68651890F}"/>
              </a:ext>
              <a:ext uri="{C183D7F6-B498-43B3-948B-1728B52AA6E4}">
                <adec:decorative xmlns:adec="http://schemas.microsoft.com/office/drawing/2017/decorative" val="1"/>
              </a:ext>
            </a:extLst>
          </p:cNvPr>
          <p:cNvCxnSpPr>
            <a:cxnSpLocks/>
            <a:endCxn id="360" idx="0"/>
          </p:cNvCxnSpPr>
          <p:nvPr/>
        </p:nvCxnSpPr>
        <p:spPr>
          <a:xfrm rot="10800000" flipV="1">
            <a:off x="4985114" y="2413131"/>
            <a:ext cx="1504419" cy="41688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6" name="Connector: Elbow 365">
            <a:extLst>
              <a:ext uri="{FF2B5EF4-FFF2-40B4-BE49-F238E27FC236}">
                <a16:creationId xmlns:a16="http://schemas.microsoft.com/office/drawing/2014/main" id="{7AE6EAD8-7356-CCBD-216C-D40C6F173E61}"/>
              </a:ext>
              <a:ext uri="{C183D7F6-B498-43B3-948B-1728B52AA6E4}">
                <adec:decorative xmlns:adec="http://schemas.microsoft.com/office/drawing/2017/decorative" val="1"/>
              </a:ext>
            </a:extLst>
          </p:cNvPr>
          <p:cNvCxnSpPr>
            <a:cxnSpLocks/>
            <a:endCxn id="361" idx="0"/>
          </p:cNvCxnSpPr>
          <p:nvPr/>
        </p:nvCxnSpPr>
        <p:spPr>
          <a:xfrm>
            <a:off x="6489534" y="2413491"/>
            <a:ext cx="1504420" cy="41972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7" name="Rectangle 1">
            <a:extLst>
              <a:ext uri="{FF2B5EF4-FFF2-40B4-BE49-F238E27FC236}">
                <a16:creationId xmlns:a16="http://schemas.microsoft.com/office/drawing/2014/main" id="{87583CDA-7074-317C-6039-F1F142944D65}"/>
              </a:ext>
              <a:ext uri="{C183D7F6-B498-43B3-948B-1728B52AA6E4}">
                <adec:decorative xmlns:adec="http://schemas.microsoft.com/office/drawing/2017/decorative" val="1"/>
              </a:ext>
            </a:extLst>
          </p:cNvPr>
          <p:cNvSpPr>
            <a:spLocks noChangeArrowheads="1"/>
          </p:cNvSpPr>
          <p:nvPr/>
        </p:nvSpPr>
        <p:spPr bwMode="auto">
          <a:xfrm>
            <a:off x="4271648" y="3811861"/>
            <a:ext cx="270491" cy="9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900">
                <a:solidFill>
                  <a:srgbClr val="000000"/>
                </a:solidFill>
                <a:latin typeface="Segoe UI" panose="020B0502040204020203" pitchFamily="34" charset="0"/>
                <a:cs typeface="Segoe UI" panose="020B0502040204020203" pitchFamily="34" charset="0"/>
              </a:rPr>
              <a:t>     </a:t>
            </a:r>
            <a:endParaRPr lang="en-US" altLang="en-US" sz="900">
              <a:solidFill>
                <a:srgbClr val="000000"/>
              </a:solidFill>
            </a:endParaRPr>
          </a:p>
        </p:txBody>
      </p:sp>
      <p:sp>
        <p:nvSpPr>
          <p:cNvPr id="368" name="TextBox 367">
            <a:extLst>
              <a:ext uri="{FF2B5EF4-FFF2-40B4-BE49-F238E27FC236}">
                <a16:creationId xmlns:a16="http://schemas.microsoft.com/office/drawing/2014/main" id="{79AC0FFD-56CC-76B4-0428-E24F9FA24241}"/>
              </a:ext>
              <a:ext uri="{C183D7F6-B498-43B3-948B-1728B52AA6E4}">
                <adec:decorative xmlns:adec="http://schemas.microsoft.com/office/drawing/2017/decorative" val="1"/>
              </a:ext>
            </a:extLst>
          </p:cNvPr>
          <p:cNvSpPr txBox="1"/>
          <p:nvPr/>
        </p:nvSpPr>
        <p:spPr>
          <a:xfrm>
            <a:off x="6054307" y="2349270"/>
            <a:ext cx="65" cy="138499"/>
          </a:xfrm>
          <a:prstGeom prst="rect">
            <a:avLst/>
          </a:prstGeom>
          <a:noFill/>
        </p:spPr>
        <p:txBody>
          <a:bodyPr wrap="none" lIns="0" tIns="0" rIns="0" bIns="0" rtlCol="0">
            <a:spAutoFit/>
          </a:bodyPr>
          <a:lstStyle/>
          <a:p>
            <a:pPr defTabSz="914367">
              <a:defRPr/>
            </a:pPr>
            <a:endParaRPr lang="en-US" sz="900" err="1">
              <a:gradFill>
                <a:gsLst>
                  <a:gs pos="2917">
                    <a:srgbClr val="000000"/>
                  </a:gs>
                  <a:gs pos="30000">
                    <a:srgbClr val="000000"/>
                  </a:gs>
                </a:gsLst>
                <a:lin ang="5400000" scaled="0"/>
              </a:gradFill>
              <a:latin typeface="Segoe UI"/>
            </a:endParaRPr>
          </a:p>
        </p:txBody>
      </p:sp>
      <p:sp>
        <p:nvSpPr>
          <p:cNvPr id="373" name="TextBox 372">
            <a:extLst>
              <a:ext uri="{FF2B5EF4-FFF2-40B4-BE49-F238E27FC236}">
                <a16:creationId xmlns:a16="http://schemas.microsoft.com/office/drawing/2014/main" id="{96AC0C98-908A-B73A-A16A-680B5D87E8CF}"/>
              </a:ext>
            </a:extLst>
          </p:cNvPr>
          <p:cNvSpPr txBox="1"/>
          <p:nvPr/>
        </p:nvSpPr>
        <p:spPr>
          <a:xfrm>
            <a:off x="3468685" y="1806206"/>
            <a:ext cx="397545" cy="184666"/>
          </a:xfrm>
          <a:prstGeom prst="rect">
            <a:avLst/>
          </a:prstGeom>
          <a:noFill/>
        </p:spPr>
        <p:txBody>
          <a:bodyPr wrap="none" lIns="0" tIns="0" rIns="0" bIns="0" rtlCol="0">
            <a:spAutoFit/>
          </a:bodyPr>
          <a:lstStyle/>
          <a:p>
            <a:pPr defTabSz="914367">
              <a:defRPr/>
            </a:pPr>
            <a:r>
              <a:rPr lang="en-US" sz="1200">
                <a:solidFill>
                  <a:srgbClr val="0078D4"/>
                </a:solidFill>
                <a:latin typeface="Segoe UI"/>
              </a:rPr>
              <a:t>CI/CD</a:t>
            </a:r>
          </a:p>
        </p:txBody>
      </p:sp>
      <p:sp>
        <p:nvSpPr>
          <p:cNvPr id="375" name="Rectangle 374">
            <a:extLst>
              <a:ext uri="{FF2B5EF4-FFF2-40B4-BE49-F238E27FC236}">
                <a16:creationId xmlns:a16="http://schemas.microsoft.com/office/drawing/2014/main" id="{31B4BC0E-D9A9-C80D-45F5-377DEF31E12B}"/>
              </a:ext>
              <a:ext uri="{C183D7F6-B498-43B3-948B-1728B52AA6E4}">
                <adec:decorative xmlns:adec="http://schemas.microsoft.com/office/drawing/2017/decorative" val="1"/>
              </a:ext>
            </a:extLst>
          </p:cNvPr>
          <p:cNvSpPr/>
          <p:nvPr/>
        </p:nvSpPr>
        <p:spPr>
          <a:xfrm>
            <a:off x="7709346" y="3045155"/>
            <a:ext cx="184705" cy="374793"/>
          </a:xfrm>
          <a:prstGeom prst="rect">
            <a:avLst/>
          </a:prstGeom>
        </p:spPr>
        <p:txBody>
          <a:bodyPr wrap="none">
            <a:spAutoFit/>
          </a:bodyPr>
          <a:lstStyle/>
          <a:p>
            <a:pPr algn="ctr" defTabSz="932293" fontAlgn="base">
              <a:spcBef>
                <a:spcPct val="0"/>
              </a:spcBef>
              <a:spcAft>
                <a:spcPct val="0"/>
              </a:spcAft>
              <a:defRPr/>
            </a:pPr>
            <a:endParaRPr lang="en-US" b="1">
              <a:solidFill>
                <a:srgbClr val="000000"/>
              </a:solidFill>
              <a:latin typeface="Segoe UI"/>
              <a:cs typeface="Segoe UI" pitchFamily="34" charset="0"/>
            </a:endParaRPr>
          </a:p>
        </p:txBody>
      </p:sp>
      <p:sp>
        <p:nvSpPr>
          <p:cNvPr id="378" name="TextBox 377">
            <a:extLst>
              <a:ext uri="{FF2B5EF4-FFF2-40B4-BE49-F238E27FC236}">
                <a16:creationId xmlns:a16="http://schemas.microsoft.com/office/drawing/2014/main" id="{26916EAC-B206-329C-3B85-4E5D31C0DFFC}"/>
              </a:ext>
            </a:extLst>
          </p:cNvPr>
          <p:cNvSpPr txBox="1"/>
          <p:nvPr/>
        </p:nvSpPr>
        <p:spPr>
          <a:xfrm>
            <a:off x="3469062" y="5098253"/>
            <a:ext cx="160624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Control Plane</a:t>
            </a:r>
            <a:endParaRPr lang="en-US" sz="800">
              <a:gradFill>
                <a:gsLst>
                  <a:gs pos="83000">
                    <a:srgbClr val="243A5E"/>
                  </a:gs>
                  <a:gs pos="100000">
                    <a:srgbClr val="243A5E"/>
                  </a:gs>
                </a:gsLst>
                <a:lin ang="5400000" scaled="1"/>
              </a:gradFill>
              <a:latin typeface="Segoe UI Semibold"/>
            </a:endParaRPr>
          </a:p>
        </p:txBody>
      </p:sp>
      <p:sp>
        <p:nvSpPr>
          <p:cNvPr id="379" name="TextBox 378">
            <a:extLst>
              <a:ext uri="{FF2B5EF4-FFF2-40B4-BE49-F238E27FC236}">
                <a16:creationId xmlns:a16="http://schemas.microsoft.com/office/drawing/2014/main" id="{51CB10B8-5666-49BC-40BA-D84FC1B4C5E3}"/>
              </a:ext>
            </a:extLst>
          </p:cNvPr>
          <p:cNvSpPr txBox="1"/>
          <p:nvPr/>
        </p:nvSpPr>
        <p:spPr>
          <a:xfrm>
            <a:off x="5518789" y="5084387"/>
            <a:ext cx="321916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Worker Nodes </a:t>
            </a:r>
            <a:endParaRPr lang="en-US" sz="800">
              <a:gradFill>
                <a:gsLst>
                  <a:gs pos="83000">
                    <a:srgbClr val="243A5E"/>
                  </a:gs>
                  <a:gs pos="100000">
                    <a:srgbClr val="243A5E"/>
                  </a:gs>
                </a:gsLst>
                <a:lin ang="5400000" scaled="1"/>
              </a:gradFill>
              <a:latin typeface="Segoe UI Semibold"/>
            </a:endParaRPr>
          </a:p>
        </p:txBody>
      </p:sp>
      <p:sp>
        <p:nvSpPr>
          <p:cNvPr id="380" name="Rectangle: Rounded Corners 379">
            <a:extLst>
              <a:ext uri="{FF2B5EF4-FFF2-40B4-BE49-F238E27FC236}">
                <a16:creationId xmlns:a16="http://schemas.microsoft.com/office/drawing/2014/main" id="{0D15D8CF-0AA7-576F-CDA1-A4CFDE2884D0}"/>
              </a:ext>
              <a:ext uri="{C183D7F6-B498-43B3-948B-1728B52AA6E4}">
                <adec:decorative xmlns:adec="http://schemas.microsoft.com/office/drawing/2017/decorative" val="1"/>
              </a:ext>
            </a:extLst>
          </p:cNvPr>
          <p:cNvSpPr/>
          <p:nvPr/>
        </p:nvSpPr>
        <p:spPr bwMode="auto">
          <a:xfrm>
            <a:off x="3426959" y="3408652"/>
            <a:ext cx="6280534" cy="1889514"/>
          </a:xfrm>
          <a:prstGeom prst="roundRect">
            <a:avLst>
              <a:gd name="adj" fmla="val 6605"/>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81" name="Group 380">
            <a:extLst>
              <a:ext uri="{FF2B5EF4-FFF2-40B4-BE49-F238E27FC236}">
                <a16:creationId xmlns:a16="http://schemas.microsoft.com/office/drawing/2014/main" id="{AA93500C-9C05-3209-CEFB-57F6B1B18C69}"/>
              </a:ext>
              <a:ext uri="{C183D7F6-B498-43B3-948B-1728B52AA6E4}">
                <adec:decorative xmlns:adec="http://schemas.microsoft.com/office/drawing/2017/decorative" val="1"/>
              </a:ext>
            </a:extLst>
          </p:cNvPr>
          <p:cNvGrpSpPr/>
          <p:nvPr/>
        </p:nvGrpSpPr>
        <p:grpSpPr>
          <a:xfrm>
            <a:off x="3938113" y="3909194"/>
            <a:ext cx="970821" cy="862872"/>
            <a:chOff x="8459706" y="3488177"/>
            <a:chExt cx="667060" cy="592886"/>
          </a:xfrm>
        </p:grpSpPr>
        <p:sp>
          <p:nvSpPr>
            <p:cNvPr id="482" name="TextBox 481">
              <a:extLst>
                <a:ext uri="{FF2B5EF4-FFF2-40B4-BE49-F238E27FC236}">
                  <a16:creationId xmlns:a16="http://schemas.microsoft.com/office/drawing/2014/main" id="{569F41FE-FF37-B3A1-4719-A10617D36297}"/>
                </a:ext>
              </a:extLst>
            </p:cNvPr>
            <p:cNvSpPr txBox="1"/>
            <p:nvPr/>
          </p:nvSpPr>
          <p:spPr>
            <a:xfrm>
              <a:off x="8459706" y="3488177"/>
              <a:ext cx="667060" cy="136226"/>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API server</a:t>
              </a:r>
              <a:endParaRPr lang="en-US" sz="700">
                <a:solidFill>
                  <a:srgbClr val="000000"/>
                </a:solidFill>
                <a:latin typeface="Segoe UI Semibold"/>
              </a:endParaRPr>
            </a:p>
          </p:txBody>
        </p:sp>
        <p:sp>
          <p:nvSpPr>
            <p:cNvPr id="483" name="server">
              <a:extLst>
                <a:ext uri="{FF2B5EF4-FFF2-40B4-BE49-F238E27FC236}">
                  <a16:creationId xmlns:a16="http://schemas.microsoft.com/office/drawing/2014/main" id="{10506F95-E901-7FA4-7EF7-7B2590397F8D}"/>
                </a:ext>
              </a:extLst>
            </p:cNvPr>
            <p:cNvSpPr>
              <a:spLocks noChangeAspect="1" noEditPoints="1"/>
            </p:cNvSpPr>
            <p:nvPr/>
          </p:nvSpPr>
          <p:spPr bwMode="auto">
            <a:xfrm>
              <a:off x="8662133" y="3627691"/>
              <a:ext cx="238695" cy="45337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kern="0">
                <a:gradFill>
                  <a:gsLst>
                    <a:gs pos="0">
                      <a:srgbClr val="505050"/>
                    </a:gs>
                    <a:gs pos="100000">
                      <a:srgbClr val="505050"/>
                    </a:gs>
                  </a:gsLst>
                  <a:lin ang="5400000" scaled="1"/>
                </a:gradFill>
                <a:latin typeface="Segoe UI"/>
              </a:endParaRPr>
            </a:p>
          </p:txBody>
        </p:sp>
      </p:grpSp>
      <p:grpSp>
        <p:nvGrpSpPr>
          <p:cNvPr id="382" name="Group 381">
            <a:extLst>
              <a:ext uri="{FF2B5EF4-FFF2-40B4-BE49-F238E27FC236}">
                <a16:creationId xmlns:a16="http://schemas.microsoft.com/office/drawing/2014/main" id="{B3093EB3-D681-A036-81EF-EFA914FAD015}"/>
              </a:ext>
              <a:ext uri="{C183D7F6-B498-43B3-948B-1728B52AA6E4}">
                <adec:decorative xmlns:adec="http://schemas.microsoft.com/office/drawing/2017/decorative" val="1"/>
              </a:ext>
            </a:extLst>
          </p:cNvPr>
          <p:cNvGrpSpPr/>
          <p:nvPr/>
        </p:nvGrpSpPr>
        <p:grpSpPr>
          <a:xfrm>
            <a:off x="5703244" y="3891503"/>
            <a:ext cx="900798" cy="1014830"/>
            <a:chOff x="9033594" y="3410849"/>
            <a:chExt cx="618946" cy="697298"/>
          </a:xfrm>
        </p:grpSpPr>
        <p:sp>
          <p:nvSpPr>
            <p:cNvPr id="456" name="TextBox 455">
              <a:extLst>
                <a:ext uri="{FF2B5EF4-FFF2-40B4-BE49-F238E27FC236}">
                  <a16:creationId xmlns:a16="http://schemas.microsoft.com/office/drawing/2014/main" id="{6BEA670D-DEF1-A869-C74A-7B946B0A0691}"/>
                </a:ext>
              </a:extLst>
            </p:cNvPr>
            <p:cNvSpPr txBox="1"/>
            <p:nvPr/>
          </p:nvSpPr>
          <p:spPr>
            <a:xfrm>
              <a:off x="9033594" y="3410849"/>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 </a:t>
              </a:r>
              <a:endParaRPr lang="en-US" sz="700">
                <a:solidFill>
                  <a:srgbClr val="000000"/>
                </a:solidFill>
                <a:latin typeface="Segoe UI Semibold"/>
              </a:endParaRPr>
            </a:p>
          </p:txBody>
        </p:sp>
        <p:sp>
          <p:nvSpPr>
            <p:cNvPr id="457" name="Rectangle: Rounded Corners 456">
              <a:extLst>
                <a:ext uri="{FF2B5EF4-FFF2-40B4-BE49-F238E27FC236}">
                  <a16:creationId xmlns:a16="http://schemas.microsoft.com/office/drawing/2014/main" id="{4504B248-FAA2-5A37-07C6-A60DF3537E32}"/>
                </a:ext>
              </a:extLst>
            </p:cNvPr>
            <p:cNvSpPr/>
            <p:nvPr/>
          </p:nvSpPr>
          <p:spPr bwMode="auto">
            <a:xfrm>
              <a:off x="9033594"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58" name="Group 457">
              <a:extLst>
                <a:ext uri="{FF2B5EF4-FFF2-40B4-BE49-F238E27FC236}">
                  <a16:creationId xmlns:a16="http://schemas.microsoft.com/office/drawing/2014/main" id="{990F01A0-5E54-DFA1-BE73-4F63180950C1}"/>
                </a:ext>
              </a:extLst>
            </p:cNvPr>
            <p:cNvGrpSpPr/>
            <p:nvPr/>
          </p:nvGrpSpPr>
          <p:grpSpPr>
            <a:xfrm>
              <a:off x="9145880" y="3626116"/>
              <a:ext cx="394375" cy="385379"/>
              <a:chOff x="9145880" y="3626116"/>
              <a:chExt cx="394375" cy="385379"/>
            </a:xfrm>
          </p:grpSpPr>
          <p:grpSp>
            <p:nvGrpSpPr>
              <p:cNvPr id="459" name="Group 458">
                <a:extLst>
                  <a:ext uri="{FF2B5EF4-FFF2-40B4-BE49-F238E27FC236}">
                    <a16:creationId xmlns:a16="http://schemas.microsoft.com/office/drawing/2014/main" id="{9494BE85-7E39-ACF1-69CA-DBB98C619192}"/>
                  </a:ext>
                </a:extLst>
              </p:cNvPr>
              <p:cNvGrpSpPr/>
              <p:nvPr/>
            </p:nvGrpSpPr>
            <p:grpSpPr>
              <a:xfrm>
                <a:off x="9402383" y="3626116"/>
                <a:ext cx="137872" cy="159527"/>
                <a:chOff x="4208268" y="4513861"/>
                <a:chExt cx="556373" cy="643765"/>
              </a:xfrm>
            </p:grpSpPr>
            <p:sp>
              <p:nvSpPr>
                <p:cNvPr id="478" name="Freeform 173">
                  <a:extLst>
                    <a:ext uri="{FF2B5EF4-FFF2-40B4-BE49-F238E27FC236}">
                      <a16:creationId xmlns:a16="http://schemas.microsoft.com/office/drawing/2014/main" id="{1423CC92-6091-C3B9-5785-359A4FEBBA9A}"/>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9" name="Freeform 175">
                  <a:extLst>
                    <a:ext uri="{FF2B5EF4-FFF2-40B4-BE49-F238E27FC236}">
                      <a16:creationId xmlns:a16="http://schemas.microsoft.com/office/drawing/2014/main" id="{42313E71-6036-1FC2-7F14-8DABFA6C3D8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0" name="Line 180">
                  <a:extLst>
                    <a:ext uri="{FF2B5EF4-FFF2-40B4-BE49-F238E27FC236}">
                      <a16:creationId xmlns:a16="http://schemas.microsoft.com/office/drawing/2014/main" id="{D49714B7-D230-07F3-07E7-02D5FC592DDB}"/>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1" name="Freeform 173">
                  <a:extLst>
                    <a:ext uri="{FF2B5EF4-FFF2-40B4-BE49-F238E27FC236}">
                      <a16:creationId xmlns:a16="http://schemas.microsoft.com/office/drawing/2014/main" id="{D91FB91D-EE93-3DB6-9153-0B77D59BE4F3}"/>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0" name="Group 459">
                <a:extLst>
                  <a:ext uri="{FF2B5EF4-FFF2-40B4-BE49-F238E27FC236}">
                    <a16:creationId xmlns:a16="http://schemas.microsoft.com/office/drawing/2014/main" id="{063701C1-13BF-321E-E4D6-92D93AEC9932}"/>
                  </a:ext>
                </a:extLst>
              </p:cNvPr>
              <p:cNvGrpSpPr/>
              <p:nvPr/>
            </p:nvGrpSpPr>
            <p:grpSpPr>
              <a:xfrm>
                <a:off x="9145880" y="3851968"/>
                <a:ext cx="137872" cy="159527"/>
                <a:chOff x="4208268" y="4513861"/>
                <a:chExt cx="556373" cy="643765"/>
              </a:xfrm>
            </p:grpSpPr>
            <p:sp>
              <p:nvSpPr>
                <p:cNvPr id="474" name="Freeform 173">
                  <a:extLst>
                    <a:ext uri="{FF2B5EF4-FFF2-40B4-BE49-F238E27FC236}">
                      <a16:creationId xmlns:a16="http://schemas.microsoft.com/office/drawing/2014/main" id="{F8B501BA-5058-F3D1-4849-D3DE7ADC408B}"/>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5" name="Freeform 175">
                  <a:extLst>
                    <a:ext uri="{FF2B5EF4-FFF2-40B4-BE49-F238E27FC236}">
                      <a16:creationId xmlns:a16="http://schemas.microsoft.com/office/drawing/2014/main" id="{A5D2D90D-DD9B-BECC-C6CC-B402673CAC7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6" name="Line 180">
                  <a:extLst>
                    <a:ext uri="{FF2B5EF4-FFF2-40B4-BE49-F238E27FC236}">
                      <a16:creationId xmlns:a16="http://schemas.microsoft.com/office/drawing/2014/main" id="{8608BFCA-FC36-1393-90E7-785CEE904449}"/>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7" name="Freeform 173">
                  <a:extLst>
                    <a:ext uri="{FF2B5EF4-FFF2-40B4-BE49-F238E27FC236}">
                      <a16:creationId xmlns:a16="http://schemas.microsoft.com/office/drawing/2014/main" id="{567516D6-6837-D51C-4F99-FCF3BC3E64E4}"/>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1" name="Group 460">
                <a:extLst>
                  <a:ext uri="{FF2B5EF4-FFF2-40B4-BE49-F238E27FC236}">
                    <a16:creationId xmlns:a16="http://schemas.microsoft.com/office/drawing/2014/main" id="{3141590D-A2E1-F8FB-87EE-B158AB22223F}"/>
                  </a:ext>
                </a:extLst>
              </p:cNvPr>
              <p:cNvGrpSpPr/>
              <p:nvPr/>
            </p:nvGrpSpPr>
            <p:grpSpPr>
              <a:xfrm>
                <a:off x="9402383" y="3851968"/>
                <a:ext cx="137872" cy="159527"/>
                <a:chOff x="4208268" y="4513861"/>
                <a:chExt cx="556373" cy="643765"/>
              </a:xfrm>
            </p:grpSpPr>
            <p:sp>
              <p:nvSpPr>
                <p:cNvPr id="470" name="Freeform 173">
                  <a:extLst>
                    <a:ext uri="{FF2B5EF4-FFF2-40B4-BE49-F238E27FC236}">
                      <a16:creationId xmlns:a16="http://schemas.microsoft.com/office/drawing/2014/main" id="{0BD27E49-3F31-6C83-E1E3-C85B5F0017A2}"/>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1" name="Freeform 175">
                  <a:extLst>
                    <a:ext uri="{FF2B5EF4-FFF2-40B4-BE49-F238E27FC236}">
                      <a16:creationId xmlns:a16="http://schemas.microsoft.com/office/drawing/2014/main" id="{39441375-B09C-3EF0-A2B4-B30A8F306B3A}"/>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2" name="Line 180">
                  <a:extLst>
                    <a:ext uri="{FF2B5EF4-FFF2-40B4-BE49-F238E27FC236}">
                      <a16:creationId xmlns:a16="http://schemas.microsoft.com/office/drawing/2014/main" id="{E04FAA5D-686E-A6C0-D24E-E3FABA7E98D9}"/>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3" name="Freeform 173">
                  <a:extLst>
                    <a:ext uri="{FF2B5EF4-FFF2-40B4-BE49-F238E27FC236}">
                      <a16:creationId xmlns:a16="http://schemas.microsoft.com/office/drawing/2014/main" id="{904F95D7-6857-73A2-15E3-31AEE7B733C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2" name="Group 461">
                <a:extLst>
                  <a:ext uri="{FF2B5EF4-FFF2-40B4-BE49-F238E27FC236}">
                    <a16:creationId xmlns:a16="http://schemas.microsoft.com/office/drawing/2014/main" id="{48A896BB-4946-D01C-4FD1-21D87B5D7198}"/>
                  </a:ext>
                </a:extLst>
              </p:cNvPr>
              <p:cNvGrpSpPr/>
              <p:nvPr/>
            </p:nvGrpSpPr>
            <p:grpSpPr>
              <a:xfrm>
                <a:off x="9145880" y="3626125"/>
                <a:ext cx="137872" cy="159529"/>
                <a:chOff x="4208268" y="4513861"/>
                <a:chExt cx="556373" cy="643764"/>
              </a:xfrm>
              <a:solidFill>
                <a:schemeClr val="accent3"/>
              </a:solidFill>
            </p:grpSpPr>
            <p:sp>
              <p:nvSpPr>
                <p:cNvPr id="468" name="Freeform 173">
                  <a:extLst>
                    <a:ext uri="{FF2B5EF4-FFF2-40B4-BE49-F238E27FC236}">
                      <a16:creationId xmlns:a16="http://schemas.microsoft.com/office/drawing/2014/main" id="{EE571754-B190-C08C-2EDC-C86FC138F5C1}"/>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9" name="Freeform 173">
                  <a:extLst>
                    <a:ext uri="{FF2B5EF4-FFF2-40B4-BE49-F238E27FC236}">
                      <a16:creationId xmlns:a16="http://schemas.microsoft.com/office/drawing/2014/main" id="{6B0C09B0-2045-151D-A22C-1968562846F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3" name="Group 462">
                <a:extLst>
                  <a:ext uri="{FF2B5EF4-FFF2-40B4-BE49-F238E27FC236}">
                    <a16:creationId xmlns:a16="http://schemas.microsoft.com/office/drawing/2014/main" id="{118FA6C0-4B3A-5E2A-957A-CF923BEBEF69}"/>
                  </a:ext>
                </a:extLst>
              </p:cNvPr>
              <p:cNvGrpSpPr/>
              <p:nvPr/>
            </p:nvGrpSpPr>
            <p:grpSpPr>
              <a:xfrm>
                <a:off x="9145880" y="3626116"/>
                <a:ext cx="137872" cy="159527"/>
                <a:chOff x="4208268" y="4513861"/>
                <a:chExt cx="556373" cy="643765"/>
              </a:xfrm>
            </p:grpSpPr>
            <p:sp>
              <p:nvSpPr>
                <p:cNvPr id="464" name="Freeform 173">
                  <a:extLst>
                    <a:ext uri="{FF2B5EF4-FFF2-40B4-BE49-F238E27FC236}">
                      <a16:creationId xmlns:a16="http://schemas.microsoft.com/office/drawing/2014/main" id="{70989D81-23AA-6E65-942D-0B502A0ABE4B}"/>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5" name="Freeform 175">
                  <a:extLst>
                    <a:ext uri="{FF2B5EF4-FFF2-40B4-BE49-F238E27FC236}">
                      <a16:creationId xmlns:a16="http://schemas.microsoft.com/office/drawing/2014/main" id="{C34B6407-8584-A30F-A5E9-366251DA36CE}"/>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6" name="Line 180">
                  <a:extLst>
                    <a:ext uri="{FF2B5EF4-FFF2-40B4-BE49-F238E27FC236}">
                      <a16:creationId xmlns:a16="http://schemas.microsoft.com/office/drawing/2014/main" id="{79681414-5546-9D9E-14B9-F6DF11D6FFA6}"/>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7" name="Freeform 173">
                  <a:extLst>
                    <a:ext uri="{FF2B5EF4-FFF2-40B4-BE49-F238E27FC236}">
                      <a16:creationId xmlns:a16="http://schemas.microsoft.com/office/drawing/2014/main" id="{49AEA441-737A-DE08-49FF-24E969FBCF41}"/>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nvGrpSpPr>
          <p:cNvPr id="383" name="Group 382">
            <a:extLst>
              <a:ext uri="{FF2B5EF4-FFF2-40B4-BE49-F238E27FC236}">
                <a16:creationId xmlns:a16="http://schemas.microsoft.com/office/drawing/2014/main" id="{AD801782-2939-2920-4994-A03310D65667}"/>
              </a:ext>
              <a:ext uri="{C183D7F6-B498-43B3-948B-1728B52AA6E4}">
                <adec:decorative xmlns:adec="http://schemas.microsoft.com/office/drawing/2017/decorative" val="1"/>
              </a:ext>
            </a:extLst>
          </p:cNvPr>
          <p:cNvGrpSpPr/>
          <p:nvPr/>
        </p:nvGrpSpPr>
        <p:grpSpPr>
          <a:xfrm>
            <a:off x="7064062" y="3884870"/>
            <a:ext cx="907058" cy="1021460"/>
            <a:chOff x="9748046" y="3406293"/>
            <a:chExt cx="623246" cy="701854"/>
          </a:xfrm>
        </p:grpSpPr>
        <p:sp>
          <p:nvSpPr>
            <p:cNvPr id="429" name="TextBox 428">
              <a:extLst>
                <a:ext uri="{FF2B5EF4-FFF2-40B4-BE49-F238E27FC236}">
                  <a16:creationId xmlns:a16="http://schemas.microsoft.com/office/drawing/2014/main" id="{1CEFD955-C2A6-2D45-F4EA-19962AFAE9ED}"/>
                </a:ext>
              </a:extLst>
            </p:cNvPr>
            <p:cNvSpPr txBox="1"/>
            <p:nvPr/>
          </p:nvSpPr>
          <p:spPr>
            <a:xfrm>
              <a:off x="9748046" y="3406293"/>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430" name="Rectangle: Rounded Corners 429">
              <a:extLst>
                <a:ext uri="{FF2B5EF4-FFF2-40B4-BE49-F238E27FC236}">
                  <a16:creationId xmlns:a16="http://schemas.microsoft.com/office/drawing/2014/main" id="{82C41A25-7CF1-EC00-9BAB-783F405ADA1A}"/>
                </a:ext>
              </a:extLst>
            </p:cNvPr>
            <p:cNvSpPr/>
            <p:nvPr/>
          </p:nvSpPr>
          <p:spPr bwMode="auto">
            <a:xfrm>
              <a:off x="9752346"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31" name="Group 430">
              <a:extLst>
                <a:ext uri="{FF2B5EF4-FFF2-40B4-BE49-F238E27FC236}">
                  <a16:creationId xmlns:a16="http://schemas.microsoft.com/office/drawing/2014/main" id="{A872EC71-8C8A-32D7-0AC4-9A87E986FF46}"/>
                </a:ext>
              </a:extLst>
            </p:cNvPr>
            <p:cNvGrpSpPr/>
            <p:nvPr/>
          </p:nvGrpSpPr>
          <p:grpSpPr>
            <a:xfrm>
              <a:off x="9864632" y="3626116"/>
              <a:ext cx="394375" cy="385379"/>
              <a:chOff x="9864632" y="3626116"/>
              <a:chExt cx="394375" cy="385379"/>
            </a:xfrm>
          </p:grpSpPr>
          <p:grpSp>
            <p:nvGrpSpPr>
              <p:cNvPr id="432" name="Group 431">
                <a:extLst>
                  <a:ext uri="{FF2B5EF4-FFF2-40B4-BE49-F238E27FC236}">
                    <a16:creationId xmlns:a16="http://schemas.microsoft.com/office/drawing/2014/main" id="{ABFF9E99-8736-2417-9189-901989DC4E20}"/>
                  </a:ext>
                </a:extLst>
              </p:cNvPr>
              <p:cNvGrpSpPr/>
              <p:nvPr/>
            </p:nvGrpSpPr>
            <p:grpSpPr>
              <a:xfrm>
                <a:off x="9864632" y="3626125"/>
                <a:ext cx="137872" cy="159529"/>
                <a:chOff x="4208268" y="4513861"/>
                <a:chExt cx="556373" cy="643764"/>
              </a:xfrm>
              <a:solidFill>
                <a:schemeClr val="accent3"/>
              </a:solidFill>
            </p:grpSpPr>
            <p:sp>
              <p:nvSpPr>
                <p:cNvPr id="454" name="Freeform 173">
                  <a:extLst>
                    <a:ext uri="{FF2B5EF4-FFF2-40B4-BE49-F238E27FC236}">
                      <a16:creationId xmlns:a16="http://schemas.microsoft.com/office/drawing/2014/main" id="{44FF6659-E893-D008-0843-6A6FDBDCB8B4}"/>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5" name="Freeform 173">
                  <a:extLst>
                    <a:ext uri="{FF2B5EF4-FFF2-40B4-BE49-F238E27FC236}">
                      <a16:creationId xmlns:a16="http://schemas.microsoft.com/office/drawing/2014/main" id="{0852F6DF-59FC-B740-921F-4651D775D1CC}"/>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3" name="Group 432">
                <a:extLst>
                  <a:ext uri="{FF2B5EF4-FFF2-40B4-BE49-F238E27FC236}">
                    <a16:creationId xmlns:a16="http://schemas.microsoft.com/office/drawing/2014/main" id="{BDE09529-AC2D-329A-6C06-67659F417A76}"/>
                  </a:ext>
                </a:extLst>
              </p:cNvPr>
              <p:cNvGrpSpPr/>
              <p:nvPr/>
            </p:nvGrpSpPr>
            <p:grpSpPr>
              <a:xfrm>
                <a:off x="9864632" y="3626116"/>
                <a:ext cx="394375" cy="385379"/>
                <a:chOff x="9126251" y="3623917"/>
                <a:chExt cx="394375" cy="385379"/>
              </a:xfrm>
            </p:grpSpPr>
            <p:grpSp>
              <p:nvGrpSpPr>
                <p:cNvPr id="434" name="Group 433">
                  <a:extLst>
                    <a:ext uri="{FF2B5EF4-FFF2-40B4-BE49-F238E27FC236}">
                      <a16:creationId xmlns:a16="http://schemas.microsoft.com/office/drawing/2014/main" id="{669CBADE-32A1-D493-5963-F1A0D6CDA868}"/>
                    </a:ext>
                  </a:extLst>
                </p:cNvPr>
                <p:cNvGrpSpPr/>
                <p:nvPr/>
              </p:nvGrpSpPr>
              <p:grpSpPr>
                <a:xfrm>
                  <a:off x="9126251" y="3623917"/>
                  <a:ext cx="137872" cy="159527"/>
                  <a:chOff x="4208268" y="4513861"/>
                  <a:chExt cx="556373" cy="643765"/>
                </a:xfrm>
              </p:grpSpPr>
              <p:sp>
                <p:nvSpPr>
                  <p:cNvPr id="450" name="Freeform 173">
                    <a:extLst>
                      <a:ext uri="{FF2B5EF4-FFF2-40B4-BE49-F238E27FC236}">
                        <a16:creationId xmlns:a16="http://schemas.microsoft.com/office/drawing/2014/main" id="{E96FA7FF-C89C-F495-EB5F-56EECD89CCC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1" name="Freeform 175">
                    <a:extLst>
                      <a:ext uri="{FF2B5EF4-FFF2-40B4-BE49-F238E27FC236}">
                        <a16:creationId xmlns:a16="http://schemas.microsoft.com/office/drawing/2014/main" id="{9B995A5D-05C7-FFAE-0EA2-4AC6BFA85099}"/>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2" name="Line 180">
                    <a:extLst>
                      <a:ext uri="{FF2B5EF4-FFF2-40B4-BE49-F238E27FC236}">
                        <a16:creationId xmlns:a16="http://schemas.microsoft.com/office/drawing/2014/main" id="{EE1CA164-35DC-7F91-DA30-CEAB843A6659}"/>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3" name="Freeform 173">
                    <a:extLst>
                      <a:ext uri="{FF2B5EF4-FFF2-40B4-BE49-F238E27FC236}">
                        <a16:creationId xmlns:a16="http://schemas.microsoft.com/office/drawing/2014/main" id="{6832761E-4797-5BB5-6B14-5E1D32217B21}"/>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5" name="Group 434">
                  <a:extLst>
                    <a:ext uri="{FF2B5EF4-FFF2-40B4-BE49-F238E27FC236}">
                      <a16:creationId xmlns:a16="http://schemas.microsoft.com/office/drawing/2014/main" id="{E9D81BDC-7566-D0CB-AB4B-08FD3BD939F4}"/>
                    </a:ext>
                  </a:extLst>
                </p:cNvPr>
                <p:cNvGrpSpPr/>
                <p:nvPr/>
              </p:nvGrpSpPr>
              <p:grpSpPr>
                <a:xfrm>
                  <a:off x="9382754" y="3623917"/>
                  <a:ext cx="137872" cy="159527"/>
                  <a:chOff x="4208268" y="4513861"/>
                  <a:chExt cx="556373" cy="643765"/>
                </a:xfrm>
              </p:grpSpPr>
              <p:sp>
                <p:nvSpPr>
                  <p:cNvPr id="446" name="Freeform 173">
                    <a:extLst>
                      <a:ext uri="{FF2B5EF4-FFF2-40B4-BE49-F238E27FC236}">
                        <a16:creationId xmlns:a16="http://schemas.microsoft.com/office/drawing/2014/main" id="{7B454C7B-D7F7-1F21-ACB3-F4018C2077B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7" name="Freeform 175">
                    <a:extLst>
                      <a:ext uri="{FF2B5EF4-FFF2-40B4-BE49-F238E27FC236}">
                        <a16:creationId xmlns:a16="http://schemas.microsoft.com/office/drawing/2014/main" id="{9C51E47A-3C95-CC9A-ACC9-07C6EA5D0F9B}"/>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8" name="Line 180">
                    <a:extLst>
                      <a:ext uri="{FF2B5EF4-FFF2-40B4-BE49-F238E27FC236}">
                        <a16:creationId xmlns:a16="http://schemas.microsoft.com/office/drawing/2014/main" id="{C58BBF52-904C-0601-FF0A-5627533505F4}"/>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9" name="Freeform 173">
                    <a:extLst>
                      <a:ext uri="{FF2B5EF4-FFF2-40B4-BE49-F238E27FC236}">
                        <a16:creationId xmlns:a16="http://schemas.microsoft.com/office/drawing/2014/main" id="{19A407B7-DC43-D3B1-72BE-5BEA53951A0B}"/>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6" name="Group 435">
                  <a:extLst>
                    <a:ext uri="{FF2B5EF4-FFF2-40B4-BE49-F238E27FC236}">
                      <a16:creationId xmlns:a16="http://schemas.microsoft.com/office/drawing/2014/main" id="{75F65F21-0505-BA06-B272-630218E74E56}"/>
                    </a:ext>
                  </a:extLst>
                </p:cNvPr>
                <p:cNvGrpSpPr/>
                <p:nvPr/>
              </p:nvGrpSpPr>
              <p:grpSpPr>
                <a:xfrm>
                  <a:off x="9126251" y="3849769"/>
                  <a:ext cx="137872" cy="159527"/>
                  <a:chOff x="4208268" y="4513861"/>
                  <a:chExt cx="556373" cy="643765"/>
                </a:xfrm>
              </p:grpSpPr>
              <p:sp>
                <p:nvSpPr>
                  <p:cNvPr id="442" name="Freeform 173">
                    <a:extLst>
                      <a:ext uri="{FF2B5EF4-FFF2-40B4-BE49-F238E27FC236}">
                        <a16:creationId xmlns:a16="http://schemas.microsoft.com/office/drawing/2014/main" id="{19ED606B-407F-3836-7DC6-DBFE443A18EF}"/>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3" name="Freeform 175">
                    <a:extLst>
                      <a:ext uri="{FF2B5EF4-FFF2-40B4-BE49-F238E27FC236}">
                        <a16:creationId xmlns:a16="http://schemas.microsoft.com/office/drawing/2014/main" id="{88BBE91E-B7A6-FECB-B452-0ABB3C2AD14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4" name="Line 180">
                    <a:extLst>
                      <a:ext uri="{FF2B5EF4-FFF2-40B4-BE49-F238E27FC236}">
                        <a16:creationId xmlns:a16="http://schemas.microsoft.com/office/drawing/2014/main" id="{F43DE58E-7F44-9019-3C91-8ACE4804D1FB}"/>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5" name="Freeform 173">
                    <a:extLst>
                      <a:ext uri="{FF2B5EF4-FFF2-40B4-BE49-F238E27FC236}">
                        <a16:creationId xmlns:a16="http://schemas.microsoft.com/office/drawing/2014/main" id="{2D2E8097-5788-0274-3CFD-E0EFB436960E}"/>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7" name="Group 436">
                  <a:extLst>
                    <a:ext uri="{FF2B5EF4-FFF2-40B4-BE49-F238E27FC236}">
                      <a16:creationId xmlns:a16="http://schemas.microsoft.com/office/drawing/2014/main" id="{030712A3-25C9-045E-E38B-623BE74D853B}"/>
                    </a:ext>
                  </a:extLst>
                </p:cNvPr>
                <p:cNvGrpSpPr/>
                <p:nvPr/>
              </p:nvGrpSpPr>
              <p:grpSpPr>
                <a:xfrm>
                  <a:off x="9382754" y="3849769"/>
                  <a:ext cx="137872" cy="159527"/>
                  <a:chOff x="4208268" y="4513861"/>
                  <a:chExt cx="556373" cy="643765"/>
                </a:xfrm>
              </p:grpSpPr>
              <p:sp>
                <p:nvSpPr>
                  <p:cNvPr id="438" name="Freeform 173">
                    <a:extLst>
                      <a:ext uri="{FF2B5EF4-FFF2-40B4-BE49-F238E27FC236}">
                        <a16:creationId xmlns:a16="http://schemas.microsoft.com/office/drawing/2014/main" id="{8317856E-6CC0-4EA9-F9F4-20D85F4A87DF}"/>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39" name="Freeform 175">
                    <a:extLst>
                      <a:ext uri="{FF2B5EF4-FFF2-40B4-BE49-F238E27FC236}">
                        <a16:creationId xmlns:a16="http://schemas.microsoft.com/office/drawing/2014/main" id="{82B290D1-BA75-ADD1-81A8-11DED4372F29}"/>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0" name="Line 180">
                    <a:extLst>
                      <a:ext uri="{FF2B5EF4-FFF2-40B4-BE49-F238E27FC236}">
                        <a16:creationId xmlns:a16="http://schemas.microsoft.com/office/drawing/2014/main" id="{BFA9F393-69A7-75CE-06CE-E080C5160B51}"/>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1" name="Freeform 173">
                    <a:extLst>
                      <a:ext uri="{FF2B5EF4-FFF2-40B4-BE49-F238E27FC236}">
                        <a16:creationId xmlns:a16="http://schemas.microsoft.com/office/drawing/2014/main" id="{8A49D3D2-605D-E9AC-334E-E301830DE2B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grpSp>
        <p:nvGrpSpPr>
          <p:cNvPr id="384" name="Group 383">
            <a:extLst>
              <a:ext uri="{FF2B5EF4-FFF2-40B4-BE49-F238E27FC236}">
                <a16:creationId xmlns:a16="http://schemas.microsoft.com/office/drawing/2014/main" id="{E140FA7C-CE78-8B3F-1F88-BED4464477D9}"/>
              </a:ext>
              <a:ext uri="{C183D7F6-B498-43B3-948B-1728B52AA6E4}">
                <adec:decorative xmlns:adec="http://schemas.microsoft.com/office/drawing/2017/decorative" val="1"/>
              </a:ext>
            </a:extLst>
          </p:cNvPr>
          <p:cNvGrpSpPr/>
          <p:nvPr/>
        </p:nvGrpSpPr>
        <p:grpSpPr>
          <a:xfrm>
            <a:off x="8461962" y="3891502"/>
            <a:ext cx="939678" cy="1014833"/>
            <a:chOff x="10471098" y="3410847"/>
            <a:chExt cx="645660" cy="697300"/>
          </a:xfrm>
        </p:grpSpPr>
        <p:sp>
          <p:nvSpPr>
            <p:cNvPr id="391" name="TextBox 390">
              <a:extLst>
                <a:ext uri="{FF2B5EF4-FFF2-40B4-BE49-F238E27FC236}">
                  <a16:creationId xmlns:a16="http://schemas.microsoft.com/office/drawing/2014/main" id="{8B17D10F-9377-C1FD-6BB6-D1A3CB0E8AC7}"/>
                </a:ext>
              </a:extLst>
            </p:cNvPr>
            <p:cNvSpPr txBox="1"/>
            <p:nvPr/>
          </p:nvSpPr>
          <p:spPr>
            <a:xfrm>
              <a:off x="10493748" y="3410847"/>
              <a:ext cx="623010"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392" name="Rectangle: Rounded Corners 391">
              <a:extLst>
                <a:ext uri="{FF2B5EF4-FFF2-40B4-BE49-F238E27FC236}">
                  <a16:creationId xmlns:a16="http://schemas.microsoft.com/office/drawing/2014/main" id="{DF9DD2A8-5A9A-A47D-E74A-EB89226E321E}"/>
                </a:ext>
              </a:extLst>
            </p:cNvPr>
            <p:cNvSpPr/>
            <p:nvPr/>
          </p:nvSpPr>
          <p:spPr bwMode="auto">
            <a:xfrm>
              <a:off x="10471098"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93" name="Group 392">
              <a:extLst>
                <a:ext uri="{FF2B5EF4-FFF2-40B4-BE49-F238E27FC236}">
                  <a16:creationId xmlns:a16="http://schemas.microsoft.com/office/drawing/2014/main" id="{7F57E9BC-B885-F6EB-3055-6C4221D88FD7}"/>
                </a:ext>
              </a:extLst>
            </p:cNvPr>
            <p:cNvGrpSpPr/>
            <p:nvPr/>
          </p:nvGrpSpPr>
          <p:grpSpPr>
            <a:xfrm>
              <a:off x="10583384" y="3626116"/>
              <a:ext cx="394375" cy="385379"/>
              <a:chOff x="10583384" y="3626116"/>
              <a:chExt cx="394375" cy="385379"/>
            </a:xfrm>
          </p:grpSpPr>
          <p:grpSp>
            <p:nvGrpSpPr>
              <p:cNvPr id="394" name="Group 393">
                <a:extLst>
                  <a:ext uri="{FF2B5EF4-FFF2-40B4-BE49-F238E27FC236}">
                    <a16:creationId xmlns:a16="http://schemas.microsoft.com/office/drawing/2014/main" id="{9AA49D5F-33BA-4E83-7598-C46DA60A5740}"/>
                  </a:ext>
                </a:extLst>
              </p:cNvPr>
              <p:cNvGrpSpPr/>
              <p:nvPr/>
            </p:nvGrpSpPr>
            <p:grpSpPr>
              <a:xfrm>
                <a:off x="10711635" y="3739051"/>
                <a:ext cx="137872" cy="159529"/>
                <a:chOff x="4208268" y="4513861"/>
                <a:chExt cx="556373" cy="643764"/>
              </a:xfrm>
              <a:solidFill>
                <a:schemeClr val="accent1"/>
              </a:solidFill>
            </p:grpSpPr>
            <p:sp>
              <p:nvSpPr>
                <p:cNvPr id="427" name="Freeform 173">
                  <a:extLst>
                    <a:ext uri="{FF2B5EF4-FFF2-40B4-BE49-F238E27FC236}">
                      <a16:creationId xmlns:a16="http://schemas.microsoft.com/office/drawing/2014/main" id="{9E3B100D-D163-E0AF-6A99-6004D4A5D54F}"/>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8" name="Freeform 173">
                  <a:extLst>
                    <a:ext uri="{FF2B5EF4-FFF2-40B4-BE49-F238E27FC236}">
                      <a16:creationId xmlns:a16="http://schemas.microsoft.com/office/drawing/2014/main" id="{02F02E1D-975A-5E7F-0C97-557C4FE5365B}"/>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5" name="Group 394">
                <a:extLst>
                  <a:ext uri="{FF2B5EF4-FFF2-40B4-BE49-F238E27FC236}">
                    <a16:creationId xmlns:a16="http://schemas.microsoft.com/office/drawing/2014/main" id="{7DDF74FD-7C06-674D-5308-BFACCE96B988}"/>
                  </a:ext>
                </a:extLst>
              </p:cNvPr>
              <p:cNvGrpSpPr/>
              <p:nvPr/>
            </p:nvGrpSpPr>
            <p:grpSpPr>
              <a:xfrm>
                <a:off x="10711635" y="3739042"/>
                <a:ext cx="137872" cy="159527"/>
                <a:chOff x="4208268" y="4513861"/>
                <a:chExt cx="556373" cy="643765"/>
              </a:xfrm>
            </p:grpSpPr>
            <p:sp>
              <p:nvSpPr>
                <p:cNvPr id="423" name="Freeform 173">
                  <a:extLst>
                    <a:ext uri="{FF2B5EF4-FFF2-40B4-BE49-F238E27FC236}">
                      <a16:creationId xmlns:a16="http://schemas.microsoft.com/office/drawing/2014/main" id="{0BA4ABB4-80BB-794E-A68A-AB675C35935D}"/>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4" name="Freeform 175">
                  <a:extLst>
                    <a:ext uri="{FF2B5EF4-FFF2-40B4-BE49-F238E27FC236}">
                      <a16:creationId xmlns:a16="http://schemas.microsoft.com/office/drawing/2014/main" id="{DE74971A-8E04-9116-B1B7-DE4679F11263}"/>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5" name="Line 180">
                  <a:extLst>
                    <a:ext uri="{FF2B5EF4-FFF2-40B4-BE49-F238E27FC236}">
                      <a16:creationId xmlns:a16="http://schemas.microsoft.com/office/drawing/2014/main" id="{D3A7D1B8-BE81-E486-F94B-0E181448EE5E}"/>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6" name="Freeform 173">
                  <a:extLst>
                    <a:ext uri="{FF2B5EF4-FFF2-40B4-BE49-F238E27FC236}">
                      <a16:creationId xmlns:a16="http://schemas.microsoft.com/office/drawing/2014/main" id="{9F338AA8-6E79-A64C-EB3A-A9F81D27E44C}"/>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6" name="Group 395">
                <a:extLst>
                  <a:ext uri="{FF2B5EF4-FFF2-40B4-BE49-F238E27FC236}">
                    <a16:creationId xmlns:a16="http://schemas.microsoft.com/office/drawing/2014/main" id="{CE47351C-0FBC-7B04-356F-1F3BCEE8928B}"/>
                  </a:ext>
                </a:extLst>
              </p:cNvPr>
              <p:cNvGrpSpPr/>
              <p:nvPr/>
            </p:nvGrpSpPr>
            <p:grpSpPr>
              <a:xfrm>
                <a:off x="10583384" y="3626125"/>
                <a:ext cx="137872" cy="159529"/>
                <a:chOff x="4208268" y="4513861"/>
                <a:chExt cx="556373" cy="643764"/>
              </a:xfrm>
              <a:solidFill>
                <a:schemeClr val="accent3"/>
              </a:solidFill>
            </p:grpSpPr>
            <p:sp>
              <p:nvSpPr>
                <p:cNvPr id="421" name="Freeform 173">
                  <a:extLst>
                    <a:ext uri="{FF2B5EF4-FFF2-40B4-BE49-F238E27FC236}">
                      <a16:creationId xmlns:a16="http://schemas.microsoft.com/office/drawing/2014/main" id="{EC54F76A-461A-76DD-E101-1154AFC35495}"/>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2" name="Freeform 173">
                  <a:extLst>
                    <a:ext uri="{FF2B5EF4-FFF2-40B4-BE49-F238E27FC236}">
                      <a16:creationId xmlns:a16="http://schemas.microsoft.com/office/drawing/2014/main" id="{31D27568-B291-BFCD-C2F1-0A0D9F7000C7}"/>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7" name="Group 396">
                <a:extLst>
                  <a:ext uri="{FF2B5EF4-FFF2-40B4-BE49-F238E27FC236}">
                    <a16:creationId xmlns:a16="http://schemas.microsoft.com/office/drawing/2014/main" id="{BADC9034-AF99-3160-5B68-66BC056397F2}"/>
                  </a:ext>
                </a:extLst>
              </p:cNvPr>
              <p:cNvGrpSpPr/>
              <p:nvPr/>
            </p:nvGrpSpPr>
            <p:grpSpPr>
              <a:xfrm>
                <a:off x="10839887" y="3626125"/>
                <a:ext cx="137872" cy="159529"/>
                <a:chOff x="4208268" y="4513861"/>
                <a:chExt cx="556373" cy="643764"/>
              </a:xfrm>
              <a:solidFill>
                <a:schemeClr val="accent2"/>
              </a:solidFill>
            </p:grpSpPr>
            <p:sp>
              <p:nvSpPr>
                <p:cNvPr id="419" name="Freeform 173">
                  <a:extLst>
                    <a:ext uri="{FF2B5EF4-FFF2-40B4-BE49-F238E27FC236}">
                      <a16:creationId xmlns:a16="http://schemas.microsoft.com/office/drawing/2014/main" id="{B8B63205-7BE4-BDE3-4B44-7A33C8BC6E8B}"/>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0" name="Freeform 173">
                  <a:extLst>
                    <a:ext uri="{FF2B5EF4-FFF2-40B4-BE49-F238E27FC236}">
                      <a16:creationId xmlns:a16="http://schemas.microsoft.com/office/drawing/2014/main" id="{CEA6A4CF-F844-EFE0-9681-6A9D6001C92D}"/>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8" name="Group 397">
                <a:extLst>
                  <a:ext uri="{FF2B5EF4-FFF2-40B4-BE49-F238E27FC236}">
                    <a16:creationId xmlns:a16="http://schemas.microsoft.com/office/drawing/2014/main" id="{DC1E8CCB-2CD7-C8B3-A8C1-C8CEA670B358}"/>
                  </a:ext>
                </a:extLst>
              </p:cNvPr>
              <p:cNvGrpSpPr/>
              <p:nvPr/>
            </p:nvGrpSpPr>
            <p:grpSpPr>
              <a:xfrm>
                <a:off x="10583384" y="3626116"/>
                <a:ext cx="394375" cy="385379"/>
                <a:chOff x="9126251" y="3623917"/>
                <a:chExt cx="394375" cy="385379"/>
              </a:xfrm>
            </p:grpSpPr>
            <p:grpSp>
              <p:nvGrpSpPr>
                <p:cNvPr id="399" name="Group 398">
                  <a:extLst>
                    <a:ext uri="{FF2B5EF4-FFF2-40B4-BE49-F238E27FC236}">
                      <a16:creationId xmlns:a16="http://schemas.microsoft.com/office/drawing/2014/main" id="{16A1A7EE-D2DF-0A15-99CC-5402937C5532}"/>
                    </a:ext>
                  </a:extLst>
                </p:cNvPr>
                <p:cNvGrpSpPr/>
                <p:nvPr/>
              </p:nvGrpSpPr>
              <p:grpSpPr>
                <a:xfrm>
                  <a:off x="9126251" y="3623917"/>
                  <a:ext cx="137872" cy="159527"/>
                  <a:chOff x="4208268" y="4513861"/>
                  <a:chExt cx="556373" cy="643765"/>
                </a:xfrm>
              </p:grpSpPr>
              <p:sp>
                <p:nvSpPr>
                  <p:cNvPr id="415" name="Freeform 173">
                    <a:extLst>
                      <a:ext uri="{FF2B5EF4-FFF2-40B4-BE49-F238E27FC236}">
                        <a16:creationId xmlns:a16="http://schemas.microsoft.com/office/drawing/2014/main" id="{5998E72D-32E6-F5F4-BE52-23CE77FB28A2}"/>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6" name="Freeform 175">
                    <a:extLst>
                      <a:ext uri="{FF2B5EF4-FFF2-40B4-BE49-F238E27FC236}">
                        <a16:creationId xmlns:a16="http://schemas.microsoft.com/office/drawing/2014/main" id="{C1725D16-3C28-6F3C-AE18-1A953E745DD6}"/>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7" name="Line 180">
                    <a:extLst>
                      <a:ext uri="{FF2B5EF4-FFF2-40B4-BE49-F238E27FC236}">
                        <a16:creationId xmlns:a16="http://schemas.microsoft.com/office/drawing/2014/main" id="{805D6423-D0D1-27DC-093A-4F0D530B9BAD}"/>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8" name="Freeform 173">
                    <a:extLst>
                      <a:ext uri="{FF2B5EF4-FFF2-40B4-BE49-F238E27FC236}">
                        <a16:creationId xmlns:a16="http://schemas.microsoft.com/office/drawing/2014/main" id="{68A49AAC-6A16-E09D-0336-D5E48D341F9E}"/>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0" name="Group 399">
                  <a:extLst>
                    <a:ext uri="{FF2B5EF4-FFF2-40B4-BE49-F238E27FC236}">
                      <a16:creationId xmlns:a16="http://schemas.microsoft.com/office/drawing/2014/main" id="{9B417885-872C-0432-4A5A-21863856ECBC}"/>
                    </a:ext>
                  </a:extLst>
                </p:cNvPr>
                <p:cNvGrpSpPr/>
                <p:nvPr/>
              </p:nvGrpSpPr>
              <p:grpSpPr>
                <a:xfrm>
                  <a:off x="9382754" y="3623917"/>
                  <a:ext cx="137872" cy="159527"/>
                  <a:chOff x="4208268" y="4513861"/>
                  <a:chExt cx="556373" cy="643765"/>
                </a:xfrm>
              </p:grpSpPr>
              <p:sp>
                <p:nvSpPr>
                  <p:cNvPr id="411" name="Freeform 173">
                    <a:extLst>
                      <a:ext uri="{FF2B5EF4-FFF2-40B4-BE49-F238E27FC236}">
                        <a16:creationId xmlns:a16="http://schemas.microsoft.com/office/drawing/2014/main" id="{58E49571-5B20-5B19-1B5C-41AABAA79985}"/>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2" name="Freeform 175">
                    <a:extLst>
                      <a:ext uri="{FF2B5EF4-FFF2-40B4-BE49-F238E27FC236}">
                        <a16:creationId xmlns:a16="http://schemas.microsoft.com/office/drawing/2014/main" id="{147B92B1-6F04-78E2-48F5-87C1DEDD171F}"/>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3" name="Line 180">
                    <a:extLst>
                      <a:ext uri="{FF2B5EF4-FFF2-40B4-BE49-F238E27FC236}">
                        <a16:creationId xmlns:a16="http://schemas.microsoft.com/office/drawing/2014/main" id="{68C0F858-BBEC-EB33-C9BE-03287430BCAF}"/>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4" name="Freeform 173">
                    <a:extLst>
                      <a:ext uri="{FF2B5EF4-FFF2-40B4-BE49-F238E27FC236}">
                        <a16:creationId xmlns:a16="http://schemas.microsoft.com/office/drawing/2014/main" id="{481BF536-F395-B878-AB6D-319D5F74EFD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1" name="Group 400">
                  <a:extLst>
                    <a:ext uri="{FF2B5EF4-FFF2-40B4-BE49-F238E27FC236}">
                      <a16:creationId xmlns:a16="http://schemas.microsoft.com/office/drawing/2014/main" id="{9235D576-26A6-14B0-9783-5166D7050E4F}"/>
                    </a:ext>
                  </a:extLst>
                </p:cNvPr>
                <p:cNvGrpSpPr/>
                <p:nvPr/>
              </p:nvGrpSpPr>
              <p:grpSpPr>
                <a:xfrm>
                  <a:off x="9126251" y="3849769"/>
                  <a:ext cx="137872" cy="159527"/>
                  <a:chOff x="4208268" y="4513861"/>
                  <a:chExt cx="556373" cy="643765"/>
                </a:xfrm>
              </p:grpSpPr>
              <p:sp>
                <p:nvSpPr>
                  <p:cNvPr id="407" name="Freeform 173">
                    <a:extLst>
                      <a:ext uri="{FF2B5EF4-FFF2-40B4-BE49-F238E27FC236}">
                        <a16:creationId xmlns:a16="http://schemas.microsoft.com/office/drawing/2014/main" id="{AB94C1D4-2E66-26D1-518E-77D5F460A750}"/>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8" name="Freeform 175">
                    <a:extLst>
                      <a:ext uri="{FF2B5EF4-FFF2-40B4-BE49-F238E27FC236}">
                        <a16:creationId xmlns:a16="http://schemas.microsoft.com/office/drawing/2014/main" id="{2BED7495-64E7-9AF0-FD94-2F121CF1D3A9}"/>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9" name="Line 180">
                    <a:extLst>
                      <a:ext uri="{FF2B5EF4-FFF2-40B4-BE49-F238E27FC236}">
                        <a16:creationId xmlns:a16="http://schemas.microsoft.com/office/drawing/2014/main" id="{6B86BDB0-24E9-6BBE-8A6E-A34DE24786A3}"/>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0" name="Freeform 173">
                    <a:extLst>
                      <a:ext uri="{FF2B5EF4-FFF2-40B4-BE49-F238E27FC236}">
                        <a16:creationId xmlns:a16="http://schemas.microsoft.com/office/drawing/2014/main" id="{7DA7ABFD-464D-D0F6-D12C-1E43CCACA48B}"/>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2" name="Group 401">
                  <a:extLst>
                    <a:ext uri="{FF2B5EF4-FFF2-40B4-BE49-F238E27FC236}">
                      <a16:creationId xmlns:a16="http://schemas.microsoft.com/office/drawing/2014/main" id="{7DFF547D-F5A2-FC0F-0676-382912A854AD}"/>
                    </a:ext>
                  </a:extLst>
                </p:cNvPr>
                <p:cNvGrpSpPr/>
                <p:nvPr/>
              </p:nvGrpSpPr>
              <p:grpSpPr>
                <a:xfrm>
                  <a:off x="9382754" y="3849769"/>
                  <a:ext cx="137872" cy="159527"/>
                  <a:chOff x="4208268" y="4513861"/>
                  <a:chExt cx="556373" cy="643765"/>
                </a:xfrm>
              </p:grpSpPr>
              <p:sp>
                <p:nvSpPr>
                  <p:cNvPr id="403" name="Freeform 173">
                    <a:extLst>
                      <a:ext uri="{FF2B5EF4-FFF2-40B4-BE49-F238E27FC236}">
                        <a16:creationId xmlns:a16="http://schemas.microsoft.com/office/drawing/2014/main" id="{936D8B01-0BC4-5B8C-4680-A0E467C4CAFB}"/>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4" name="Freeform 175">
                    <a:extLst>
                      <a:ext uri="{FF2B5EF4-FFF2-40B4-BE49-F238E27FC236}">
                        <a16:creationId xmlns:a16="http://schemas.microsoft.com/office/drawing/2014/main" id="{4ED37A76-DEEC-A632-8D19-74435822717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5" name="Line 180">
                    <a:extLst>
                      <a:ext uri="{FF2B5EF4-FFF2-40B4-BE49-F238E27FC236}">
                        <a16:creationId xmlns:a16="http://schemas.microsoft.com/office/drawing/2014/main" id="{4B38E9DF-1241-0E79-6C33-18918C5214D3}"/>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6" name="Freeform 173">
                    <a:extLst>
                      <a:ext uri="{FF2B5EF4-FFF2-40B4-BE49-F238E27FC236}">
                        <a16:creationId xmlns:a16="http://schemas.microsoft.com/office/drawing/2014/main" id="{8CFE3782-6007-DFBF-A67D-1AE2A731C107}"/>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cxnSp>
        <p:nvCxnSpPr>
          <p:cNvPr id="389" name="Straight Connector 388">
            <a:extLst>
              <a:ext uri="{FF2B5EF4-FFF2-40B4-BE49-F238E27FC236}">
                <a16:creationId xmlns:a16="http://schemas.microsoft.com/office/drawing/2014/main" id="{7744FFFC-D74F-5655-0786-A56FDAC247A6}"/>
              </a:ext>
              <a:ext uri="{C183D7F6-B498-43B3-948B-1728B52AA6E4}">
                <adec:decorative xmlns:adec="http://schemas.microsoft.com/office/drawing/2017/decorative" val="1"/>
              </a:ext>
            </a:extLst>
          </p:cNvPr>
          <p:cNvCxnSpPr/>
          <p:nvPr/>
        </p:nvCxnSpPr>
        <p:spPr>
          <a:xfrm>
            <a:off x="5467304" y="3408652"/>
            <a:ext cx="0" cy="1889514"/>
          </a:xfrm>
          <a:prstGeom prst="line">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5" name="Picture 2" descr="Kubernetes Logo transparent PNG - StickPNG">
            <a:extLst>
              <a:ext uri="{FF2B5EF4-FFF2-40B4-BE49-F238E27FC236}">
                <a16:creationId xmlns:a16="http://schemas.microsoft.com/office/drawing/2014/main" id="{429F1446-F429-4D22-CD26-F1CC991F58F3}"/>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6921" y="3449559"/>
            <a:ext cx="255220" cy="247384"/>
          </a:xfrm>
          <a:prstGeom prst="rect">
            <a:avLst/>
          </a:prstGeom>
          <a:noFill/>
          <a:extLst>
            <a:ext uri="{909E8E84-426E-40DD-AFC4-6F175D3DCCD1}">
              <a14:hiddenFill xmlns:a14="http://schemas.microsoft.com/office/drawing/2010/main">
                <a:solidFill>
                  <a:srgbClr val="FFFFFF"/>
                </a:solidFill>
              </a14:hiddenFill>
            </a:ext>
          </a:extLst>
        </p:spPr>
      </p:pic>
      <p:sp>
        <p:nvSpPr>
          <p:cNvPr id="486" name="Rectangle 485">
            <a:extLst>
              <a:ext uri="{FF2B5EF4-FFF2-40B4-BE49-F238E27FC236}">
                <a16:creationId xmlns:a16="http://schemas.microsoft.com/office/drawing/2014/main" id="{0E7E6745-7DB4-E0AD-4D49-01BF99F26F0B}"/>
              </a:ext>
            </a:extLst>
          </p:cNvPr>
          <p:cNvSpPr/>
          <p:nvPr/>
        </p:nvSpPr>
        <p:spPr>
          <a:xfrm>
            <a:off x="7511303" y="3441751"/>
            <a:ext cx="1180204" cy="213597"/>
          </a:xfrm>
          <a:prstGeom prst="rect">
            <a:avLst/>
          </a:prstGeom>
        </p:spPr>
        <p:txBody>
          <a:bodyPr wrap="square">
            <a:spAutoFit/>
          </a:bodyPr>
          <a:lstStyle/>
          <a:p>
            <a:pPr algn="ctr" defTabSz="914367">
              <a:defRPr/>
            </a:pPr>
            <a:r>
              <a:rPr lang="en-US" alt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Kubernetes cluster </a:t>
            </a:r>
            <a:endPar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endParaRPr>
          </a:p>
        </p:txBody>
      </p:sp>
      <p:cxnSp>
        <p:nvCxnSpPr>
          <p:cNvPr id="487" name="Straight Arrow Connector 486">
            <a:extLst>
              <a:ext uri="{FF2B5EF4-FFF2-40B4-BE49-F238E27FC236}">
                <a16:creationId xmlns:a16="http://schemas.microsoft.com/office/drawing/2014/main" id="{0B3A1D8D-731B-1F55-C5CE-FF2A2B8BAA75}"/>
              </a:ext>
              <a:ext uri="{C183D7F6-B498-43B3-948B-1728B52AA6E4}">
                <adec:decorative xmlns:adec="http://schemas.microsoft.com/office/drawing/2017/decorative" val="1"/>
              </a:ext>
            </a:extLst>
          </p:cNvPr>
          <p:cNvCxnSpPr>
            <a:cxnSpLocks/>
          </p:cNvCxnSpPr>
          <p:nvPr/>
        </p:nvCxnSpPr>
        <p:spPr>
          <a:xfrm flipH="1">
            <a:off x="4628056" y="3794032"/>
            <a:ext cx="1336350" cy="4719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63FA7955-92AD-0337-7DD2-1B96A694AD4C}"/>
              </a:ext>
              <a:ext uri="{C183D7F6-B498-43B3-948B-1728B52AA6E4}">
                <adec:decorative xmlns:adec="http://schemas.microsoft.com/office/drawing/2017/decorative" val="1"/>
              </a:ext>
            </a:extLst>
          </p:cNvPr>
          <p:cNvCxnSpPr>
            <a:cxnSpLocks/>
          </p:cNvCxnSpPr>
          <p:nvPr/>
        </p:nvCxnSpPr>
        <p:spPr>
          <a:xfrm>
            <a:off x="5964406" y="3792019"/>
            <a:ext cx="1263663" cy="4601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73C400DC-5981-2E6D-DF9D-DFFB6EA59913}"/>
              </a:ext>
              <a:ext uri="{C183D7F6-B498-43B3-948B-1728B52AA6E4}">
                <adec:decorative xmlns:adec="http://schemas.microsoft.com/office/drawing/2017/decorative" val="1"/>
              </a:ext>
            </a:extLst>
          </p:cNvPr>
          <p:cNvCxnSpPr>
            <a:cxnSpLocks/>
          </p:cNvCxnSpPr>
          <p:nvPr/>
        </p:nvCxnSpPr>
        <p:spPr>
          <a:xfrm flipH="1" flipV="1">
            <a:off x="5964406" y="3788238"/>
            <a:ext cx="472" cy="4165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B393598C-65FA-DBA2-B2E9-DA0D0931F6A3}"/>
              </a:ext>
              <a:ext uri="{C183D7F6-B498-43B3-948B-1728B52AA6E4}">
                <adec:decorative xmlns:adec="http://schemas.microsoft.com/office/drawing/2017/decorative" val="1"/>
              </a:ext>
            </a:extLst>
          </p:cNvPr>
          <p:cNvCxnSpPr>
            <a:cxnSpLocks/>
          </p:cNvCxnSpPr>
          <p:nvPr/>
        </p:nvCxnSpPr>
        <p:spPr>
          <a:xfrm flipH="1">
            <a:off x="2301759" y="3796359"/>
            <a:ext cx="3662647" cy="101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4" name="Picture 3" descr="Image result for ci cd icon">
            <a:hlinkClick r:id="rId4"/>
            <a:extLst>
              <a:ext uri="{FF2B5EF4-FFF2-40B4-BE49-F238E27FC236}">
                <a16:creationId xmlns:a16="http://schemas.microsoft.com/office/drawing/2014/main" id="{9AE01B2D-FB2E-C1C3-AFA5-B08BBF923AA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7642" y="1718086"/>
            <a:ext cx="608233" cy="556469"/>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Shape 169">
            <a:extLst>
              <a:ext uri="{FF2B5EF4-FFF2-40B4-BE49-F238E27FC236}">
                <a16:creationId xmlns:a16="http://schemas.microsoft.com/office/drawing/2014/main" id="{82E4FA28-31F6-B167-47BC-5CE9A17973E8}"/>
              </a:ext>
              <a:ext uri="{C183D7F6-B498-43B3-948B-1728B52AA6E4}">
                <adec:decorative xmlns:adec="http://schemas.microsoft.com/office/drawing/2017/decorative" val="1"/>
              </a:ext>
            </a:extLst>
          </p:cNvPr>
          <p:cNvSpPr/>
          <p:nvPr/>
        </p:nvSpPr>
        <p:spPr bwMode="white">
          <a:xfrm>
            <a:off x="6054307" y="1301888"/>
            <a:ext cx="919894" cy="509286"/>
          </a:xfrm>
          <a:custGeom>
            <a:avLst/>
            <a:gdLst>
              <a:gd name="connsiteX0" fmla="*/ 1356303 w 2752725"/>
              <a:gd name="connsiteY0" fmla="*/ 0 h 1524000"/>
              <a:gd name="connsiteX1" fmla="*/ 1952568 w 2752725"/>
              <a:gd name="connsiteY1" fmla="*/ 398145 h 1524000"/>
              <a:gd name="connsiteX2" fmla="*/ 1960188 w 2752725"/>
              <a:gd name="connsiteY2" fmla="*/ 416243 h 1524000"/>
              <a:gd name="connsiteX3" fmla="*/ 2010671 w 2752725"/>
              <a:gd name="connsiteY3" fmla="*/ 398145 h 1524000"/>
              <a:gd name="connsiteX4" fmla="*/ 2180216 w 2752725"/>
              <a:gd name="connsiteY4" fmla="*/ 372428 h 1524000"/>
              <a:gd name="connsiteX5" fmla="*/ 2755526 w 2752725"/>
              <a:gd name="connsiteY5" fmla="*/ 947738 h 1524000"/>
              <a:gd name="connsiteX6" fmla="*/ 2238318 w 2752725"/>
              <a:gd name="connsiteY6" fmla="*/ 1519238 h 1524000"/>
              <a:gd name="connsiteX7" fmla="*/ 2194503 w 2752725"/>
              <a:gd name="connsiteY7" fmla="*/ 1523048 h 1524000"/>
              <a:gd name="connsiteX8" fmla="*/ 2172596 w 2752725"/>
              <a:gd name="connsiteY8" fmla="*/ 1523048 h 1524000"/>
              <a:gd name="connsiteX9" fmla="*/ 321888 w 2752725"/>
              <a:gd name="connsiteY9" fmla="*/ 1523048 h 1524000"/>
              <a:gd name="connsiteX10" fmla="*/ 296171 w 2752725"/>
              <a:gd name="connsiteY10" fmla="*/ 1526857 h 1524000"/>
              <a:gd name="connsiteX11" fmla="*/ 234258 w 2752725"/>
              <a:gd name="connsiteY11" fmla="*/ 1516380 h 1524000"/>
              <a:gd name="connsiteX12" fmla="*/ 10421 w 2752725"/>
              <a:gd name="connsiteY12" fmla="*/ 1128713 h 1524000"/>
              <a:gd name="connsiteX13" fmla="*/ 332365 w 2752725"/>
              <a:gd name="connsiteY13" fmla="*/ 893445 h 1524000"/>
              <a:gd name="connsiteX14" fmla="*/ 358083 w 2752725"/>
              <a:gd name="connsiteY14" fmla="*/ 901065 h 1524000"/>
              <a:gd name="connsiteX15" fmla="*/ 350463 w 2752725"/>
              <a:gd name="connsiteY15" fmla="*/ 861060 h 1524000"/>
              <a:gd name="connsiteX16" fmla="*/ 397135 w 2752725"/>
              <a:gd name="connsiteY16" fmla="*/ 647700 h 1524000"/>
              <a:gd name="connsiteX17" fmla="*/ 693363 w 2752725"/>
              <a:gd name="connsiteY17" fmla="*/ 462915 h 1524000"/>
              <a:gd name="connsiteX18" fmla="*/ 737178 w 2752725"/>
              <a:gd name="connsiteY18" fmla="*/ 462915 h 1524000"/>
              <a:gd name="connsiteX19" fmla="*/ 737178 w 2752725"/>
              <a:gd name="connsiteY19" fmla="*/ 459105 h 1524000"/>
              <a:gd name="connsiteX20" fmla="*/ 1356303 w 2752725"/>
              <a:gd name="connsiteY20" fmla="*/ 0 h 1524000"/>
              <a:gd name="connsiteX21" fmla="*/ 1356303 w 2752725"/>
              <a:gd name="connsiteY2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52725" h="1524000">
                <a:moveTo>
                  <a:pt x="1356303" y="0"/>
                </a:moveTo>
                <a:cubicBezTo>
                  <a:pt x="1623956" y="0"/>
                  <a:pt x="1855413" y="166688"/>
                  <a:pt x="1952568" y="398145"/>
                </a:cubicBezTo>
                <a:cubicBezTo>
                  <a:pt x="1960188" y="416243"/>
                  <a:pt x="1960188" y="416243"/>
                  <a:pt x="1960188" y="416243"/>
                </a:cubicBezTo>
                <a:cubicBezTo>
                  <a:pt x="2010671" y="398145"/>
                  <a:pt x="2010671" y="398145"/>
                  <a:pt x="2010671" y="398145"/>
                </a:cubicBezTo>
                <a:cubicBezTo>
                  <a:pt x="2064963" y="380047"/>
                  <a:pt x="2123066" y="372428"/>
                  <a:pt x="2180216" y="372428"/>
                </a:cubicBezTo>
                <a:cubicBezTo>
                  <a:pt x="2498351" y="372428"/>
                  <a:pt x="2755526" y="629603"/>
                  <a:pt x="2755526" y="947738"/>
                </a:cubicBezTo>
                <a:cubicBezTo>
                  <a:pt x="2755526" y="1244918"/>
                  <a:pt x="2527878" y="1490663"/>
                  <a:pt x="2238318" y="1519238"/>
                </a:cubicBezTo>
                <a:cubicBezTo>
                  <a:pt x="2194503" y="1523048"/>
                  <a:pt x="2194503" y="1523048"/>
                  <a:pt x="2194503" y="1523048"/>
                </a:cubicBezTo>
                <a:cubicBezTo>
                  <a:pt x="2172596" y="1523048"/>
                  <a:pt x="2172596" y="1523048"/>
                  <a:pt x="2172596" y="1523048"/>
                </a:cubicBezTo>
                <a:cubicBezTo>
                  <a:pt x="321888" y="1523048"/>
                  <a:pt x="321888" y="1523048"/>
                  <a:pt x="321888" y="1523048"/>
                </a:cubicBezTo>
                <a:cubicBezTo>
                  <a:pt x="296171" y="1526857"/>
                  <a:pt x="296171" y="1526857"/>
                  <a:pt x="296171" y="1526857"/>
                </a:cubicBezTo>
                <a:cubicBezTo>
                  <a:pt x="274263" y="1523048"/>
                  <a:pt x="252355" y="1519238"/>
                  <a:pt x="234258" y="1516380"/>
                </a:cubicBezTo>
                <a:cubicBezTo>
                  <a:pt x="64713" y="1469707"/>
                  <a:pt x="-33395" y="1299210"/>
                  <a:pt x="10421" y="1128713"/>
                </a:cubicBezTo>
                <a:cubicBezTo>
                  <a:pt x="50425" y="980122"/>
                  <a:pt x="187585" y="885825"/>
                  <a:pt x="332365" y="893445"/>
                </a:cubicBezTo>
                <a:cubicBezTo>
                  <a:pt x="358083" y="901065"/>
                  <a:pt x="358083" y="901065"/>
                  <a:pt x="358083" y="901065"/>
                </a:cubicBezTo>
                <a:cubicBezTo>
                  <a:pt x="350463" y="861060"/>
                  <a:pt x="350463" y="861060"/>
                  <a:pt x="350463" y="861060"/>
                </a:cubicBezTo>
                <a:cubicBezTo>
                  <a:pt x="346653" y="788670"/>
                  <a:pt x="360940" y="716280"/>
                  <a:pt x="397135" y="647700"/>
                </a:cubicBezTo>
                <a:cubicBezTo>
                  <a:pt x="461905" y="535305"/>
                  <a:pt x="574300" y="470535"/>
                  <a:pt x="693363" y="462915"/>
                </a:cubicBezTo>
                <a:cubicBezTo>
                  <a:pt x="737178" y="462915"/>
                  <a:pt x="737178" y="462915"/>
                  <a:pt x="737178" y="462915"/>
                </a:cubicBezTo>
                <a:cubicBezTo>
                  <a:pt x="737178" y="459105"/>
                  <a:pt x="737178" y="459105"/>
                  <a:pt x="737178" y="459105"/>
                </a:cubicBezTo>
                <a:cubicBezTo>
                  <a:pt x="820998" y="191453"/>
                  <a:pt x="1066743" y="0"/>
                  <a:pt x="1356303" y="0"/>
                </a:cubicBezTo>
                <a:lnTo>
                  <a:pt x="1356303" y="0"/>
                </a:lnTo>
                <a:close/>
              </a:path>
            </a:pathLst>
          </a:custGeom>
          <a:solidFill>
            <a:schemeClr val="bg2"/>
          </a:solidFill>
          <a:ln w="9525" cap="flat">
            <a:noFill/>
            <a:prstDash val="solid"/>
            <a:miter/>
          </a:ln>
        </p:spPr>
        <p:txBody>
          <a:bodyPr rtlCol="0" anchor="ctr"/>
          <a:lstStyle/>
          <a:p>
            <a:pPr defTabSz="219427">
              <a:defRPr/>
            </a:pPr>
            <a:endParaRPr lang="en-US" sz="864" kern="0">
              <a:solidFill>
                <a:srgbClr val="FFFFFF"/>
              </a:solidFill>
              <a:latin typeface="Segoe UI"/>
            </a:endParaRPr>
          </a:p>
        </p:txBody>
      </p:sp>
      <p:grpSp>
        <p:nvGrpSpPr>
          <p:cNvPr id="13" name="Group 12">
            <a:extLst>
              <a:ext uri="{FF2B5EF4-FFF2-40B4-BE49-F238E27FC236}">
                <a16:creationId xmlns:a16="http://schemas.microsoft.com/office/drawing/2014/main" id="{D402CA03-84CE-2B31-24C4-F228A1CF63D0}"/>
              </a:ext>
              <a:ext uri="{C183D7F6-B498-43B3-948B-1728B52AA6E4}">
                <adec:decorative xmlns:adec="http://schemas.microsoft.com/office/drawing/2017/decorative" val="1"/>
              </a:ext>
            </a:extLst>
          </p:cNvPr>
          <p:cNvGrpSpPr/>
          <p:nvPr/>
        </p:nvGrpSpPr>
        <p:grpSpPr>
          <a:xfrm>
            <a:off x="1376603" y="4728744"/>
            <a:ext cx="583106" cy="583106"/>
            <a:chOff x="11060963" y="1633206"/>
            <a:chExt cx="594798" cy="594798"/>
          </a:xfrm>
        </p:grpSpPr>
        <p:sp>
          <p:nvSpPr>
            <p:cNvPr id="171" name="Oval 170">
              <a:extLst>
                <a:ext uri="{FF2B5EF4-FFF2-40B4-BE49-F238E27FC236}">
                  <a16:creationId xmlns:a16="http://schemas.microsoft.com/office/drawing/2014/main" id="{64FE644F-1643-9DAD-48AC-2219591911B5}"/>
                </a:ext>
              </a:extLst>
            </p:cNvPr>
            <p:cNvSpPr/>
            <p:nvPr/>
          </p:nvSpPr>
          <p:spPr bwMode="auto">
            <a:xfrm>
              <a:off x="11060963" y="1633206"/>
              <a:ext cx="594798" cy="5947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172" name="people_4">
              <a:extLst>
                <a:ext uri="{FF2B5EF4-FFF2-40B4-BE49-F238E27FC236}">
                  <a16:creationId xmlns:a16="http://schemas.microsoft.com/office/drawing/2014/main" id="{9C959D9A-0774-96DC-33A4-79C0BCCC000A}"/>
                </a:ext>
              </a:extLst>
            </p:cNvPr>
            <p:cNvSpPr>
              <a:spLocks noChangeAspect="1" noEditPoints="1"/>
            </p:cNvSpPr>
            <p:nvPr/>
          </p:nvSpPr>
          <p:spPr bwMode="auto">
            <a:xfrm>
              <a:off x="11240873" y="1799255"/>
              <a:ext cx="234977" cy="2626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29">
                <a:solidFill>
                  <a:srgbClr val="000000"/>
                </a:solidFill>
                <a:latin typeface="Segoe UI"/>
              </a:endParaRPr>
            </a:p>
          </p:txBody>
        </p:sp>
      </p:grpSp>
      <p:sp>
        <p:nvSpPr>
          <p:cNvPr id="369" name="Rectangle 368">
            <a:extLst>
              <a:ext uri="{FF2B5EF4-FFF2-40B4-BE49-F238E27FC236}">
                <a16:creationId xmlns:a16="http://schemas.microsoft.com/office/drawing/2014/main" id="{4C53AEF4-ABE3-E3D1-A8A8-CDB3A0E70DBE}"/>
              </a:ext>
            </a:extLst>
          </p:cNvPr>
          <p:cNvSpPr/>
          <p:nvPr/>
        </p:nvSpPr>
        <p:spPr bwMode="auto">
          <a:xfrm>
            <a:off x="5884657" y="2554405"/>
            <a:ext cx="1449411" cy="201513"/>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1. Compromised account</a:t>
            </a:r>
          </a:p>
        </p:txBody>
      </p:sp>
      <p:sp>
        <p:nvSpPr>
          <p:cNvPr id="370" name="Rectangle 369">
            <a:extLst>
              <a:ext uri="{FF2B5EF4-FFF2-40B4-BE49-F238E27FC236}">
                <a16:creationId xmlns:a16="http://schemas.microsoft.com/office/drawing/2014/main" id="{CA9CA78A-BFBB-21FB-51C1-0FEA678FBF73}"/>
              </a:ext>
            </a:extLst>
          </p:cNvPr>
          <p:cNvSpPr/>
          <p:nvPr/>
        </p:nvSpPr>
        <p:spPr bwMode="auto">
          <a:xfrm>
            <a:off x="3238943" y="2120638"/>
            <a:ext cx="1308497" cy="29249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900" b="1">
                <a:solidFill>
                  <a:srgbClr val="000000"/>
                </a:solidFill>
                <a:latin typeface="Segoe UI"/>
                <a:ea typeface="Segoe UI" pitchFamily="34" charset="0"/>
                <a:cs typeface="Segoe UI" pitchFamily="34" charset="0"/>
              </a:rPr>
              <a:t>2. Vulnerable or </a:t>
            </a:r>
          </a:p>
          <a:p>
            <a:pPr defTabSz="932293" fontAlgn="base">
              <a:spcBef>
                <a:spcPct val="0"/>
              </a:spcBef>
              <a:spcAft>
                <a:spcPct val="0"/>
              </a:spcAft>
              <a:defRPr/>
            </a:pPr>
            <a:r>
              <a:rPr lang="en-US" sz="900" b="1">
                <a:solidFill>
                  <a:srgbClr val="000000"/>
                </a:solidFill>
                <a:latin typeface="Segoe UI"/>
                <a:cs typeface="Segoe UI" pitchFamily="34" charset="0"/>
              </a:rPr>
              <a:t>misconfigured</a:t>
            </a:r>
            <a:r>
              <a:rPr lang="en-US" sz="900" b="1">
                <a:solidFill>
                  <a:srgbClr val="000000"/>
                </a:solidFill>
                <a:latin typeface="Segoe UI"/>
                <a:ea typeface="Segoe UI" pitchFamily="34" charset="0"/>
                <a:cs typeface="Segoe UI" pitchFamily="34" charset="0"/>
              </a:rPr>
              <a:t> images</a:t>
            </a:r>
          </a:p>
        </p:txBody>
      </p:sp>
      <p:sp>
        <p:nvSpPr>
          <p:cNvPr id="372" name="Rectangle 371">
            <a:extLst>
              <a:ext uri="{FF2B5EF4-FFF2-40B4-BE49-F238E27FC236}">
                <a16:creationId xmlns:a16="http://schemas.microsoft.com/office/drawing/2014/main" id="{C63064DC-0F1B-FBD1-3804-6D975F8F9A72}"/>
              </a:ext>
            </a:extLst>
          </p:cNvPr>
          <p:cNvSpPr/>
          <p:nvPr/>
        </p:nvSpPr>
        <p:spPr bwMode="auto">
          <a:xfrm>
            <a:off x="5154577" y="5901732"/>
            <a:ext cx="1971550" cy="193515"/>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3. Environment misconfiguration</a:t>
            </a:r>
          </a:p>
        </p:txBody>
      </p:sp>
      <p:sp>
        <p:nvSpPr>
          <p:cNvPr id="374" name="Rectangle 373">
            <a:extLst>
              <a:ext uri="{FF2B5EF4-FFF2-40B4-BE49-F238E27FC236}">
                <a16:creationId xmlns:a16="http://schemas.microsoft.com/office/drawing/2014/main" id="{B3FD01A4-3B4C-2788-CB5D-E4CDBA48CEB1}"/>
              </a:ext>
            </a:extLst>
          </p:cNvPr>
          <p:cNvSpPr/>
          <p:nvPr/>
        </p:nvSpPr>
        <p:spPr bwMode="auto">
          <a:xfrm>
            <a:off x="5801549" y="3521625"/>
            <a:ext cx="1441984" cy="173882"/>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6. Unauthorized traffic </a:t>
            </a:r>
          </a:p>
        </p:txBody>
      </p:sp>
      <p:sp>
        <p:nvSpPr>
          <p:cNvPr id="376" name="Rectangle 375">
            <a:extLst>
              <a:ext uri="{FF2B5EF4-FFF2-40B4-BE49-F238E27FC236}">
                <a16:creationId xmlns:a16="http://schemas.microsoft.com/office/drawing/2014/main" id="{4E136C1B-4E48-D670-28A1-F9A0BD2118AD}"/>
              </a:ext>
            </a:extLst>
          </p:cNvPr>
          <p:cNvSpPr/>
          <p:nvPr/>
        </p:nvSpPr>
        <p:spPr bwMode="auto">
          <a:xfrm>
            <a:off x="8298910" y="5017442"/>
            <a:ext cx="1306263" cy="15490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5. Node level a</a:t>
            </a:r>
            <a:r>
              <a:rPr lang="en-US" sz="900" b="1" err="1">
                <a:solidFill>
                  <a:srgbClr val="000000"/>
                </a:solidFill>
                <a:latin typeface="Segoe UI"/>
                <a:cs typeface="Segoe UI" pitchFamily="34" charset="0"/>
              </a:rPr>
              <a:t>ttack</a:t>
            </a:r>
            <a:endParaRPr lang="en-US" sz="900" b="1">
              <a:solidFill>
                <a:srgbClr val="000000"/>
              </a:solidFill>
              <a:latin typeface="Segoe UI"/>
              <a:cs typeface="Segoe UI" pitchFamily="34" charset="0"/>
            </a:endParaRPr>
          </a:p>
        </p:txBody>
      </p:sp>
      <p:pic>
        <p:nvPicPr>
          <p:cNvPr id="153" name="Graphic 152">
            <a:extLst>
              <a:ext uri="{FF2B5EF4-FFF2-40B4-BE49-F238E27FC236}">
                <a16:creationId xmlns:a16="http://schemas.microsoft.com/office/drawing/2014/main" id="{AB2C290F-ED56-4371-14E0-A32EEECC4D0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3210" y="2098213"/>
            <a:ext cx="321674" cy="321674"/>
          </a:xfrm>
          <a:prstGeom prst="rect">
            <a:avLst/>
          </a:prstGeom>
        </p:spPr>
      </p:pic>
      <p:pic>
        <p:nvPicPr>
          <p:cNvPr id="157" name="Graphic 156">
            <a:extLst>
              <a:ext uri="{FF2B5EF4-FFF2-40B4-BE49-F238E27FC236}">
                <a16:creationId xmlns:a16="http://schemas.microsoft.com/office/drawing/2014/main" id="{97A8CC97-8769-FC19-FDEC-9FF8790BA63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6695" y="2476922"/>
            <a:ext cx="321674" cy="321674"/>
          </a:xfrm>
          <a:prstGeom prst="rect">
            <a:avLst/>
          </a:prstGeom>
        </p:spPr>
      </p:pic>
      <p:pic>
        <p:nvPicPr>
          <p:cNvPr id="166" name="Graphic 165">
            <a:extLst>
              <a:ext uri="{FF2B5EF4-FFF2-40B4-BE49-F238E27FC236}">
                <a16:creationId xmlns:a16="http://schemas.microsoft.com/office/drawing/2014/main" id="{92D7DC16-379A-84E1-98C7-45945F4C32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6285" y="3439661"/>
            <a:ext cx="321674" cy="321674"/>
          </a:xfrm>
          <a:prstGeom prst="rect">
            <a:avLst/>
          </a:prstGeom>
        </p:spPr>
      </p:pic>
      <p:pic>
        <p:nvPicPr>
          <p:cNvPr id="167" name="Graphic 166">
            <a:extLst>
              <a:ext uri="{FF2B5EF4-FFF2-40B4-BE49-F238E27FC236}">
                <a16:creationId xmlns:a16="http://schemas.microsoft.com/office/drawing/2014/main" id="{5327966C-4580-BBC9-1F38-D16DAC072FA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4508" y="4718450"/>
            <a:ext cx="321674" cy="321674"/>
          </a:xfrm>
          <a:prstGeom prst="rect">
            <a:avLst/>
          </a:prstGeom>
        </p:spPr>
      </p:pic>
      <p:sp>
        <p:nvSpPr>
          <p:cNvPr id="371" name="Rectangle 370">
            <a:extLst>
              <a:ext uri="{FF2B5EF4-FFF2-40B4-BE49-F238E27FC236}">
                <a16:creationId xmlns:a16="http://schemas.microsoft.com/office/drawing/2014/main" id="{230F1A65-EA1E-C964-BFDB-D3BE9E95AAA8}"/>
              </a:ext>
            </a:extLst>
          </p:cNvPr>
          <p:cNvSpPr/>
          <p:nvPr/>
        </p:nvSpPr>
        <p:spPr bwMode="auto">
          <a:xfrm>
            <a:off x="2826634" y="4811016"/>
            <a:ext cx="1206915" cy="197181"/>
          </a:xfrm>
          <a:prstGeom prst="rect">
            <a:avLst/>
          </a:prstGeom>
          <a:solidFill>
            <a:schemeClr val="bg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4. App level attack</a:t>
            </a:r>
          </a:p>
        </p:txBody>
      </p:sp>
      <p:pic>
        <p:nvPicPr>
          <p:cNvPr id="168" name="Graphic 167">
            <a:extLst>
              <a:ext uri="{FF2B5EF4-FFF2-40B4-BE49-F238E27FC236}">
                <a16:creationId xmlns:a16="http://schemas.microsoft.com/office/drawing/2014/main" id="{72B8AC13-8B1D-F80B-0527-518C32F4808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49372" y="4932184"/>
            <a:ext cx="321674" cy="321674"/>
          </a:xfrm>
          <a:prstGeom prst="rect">
            <a:avLst/>
          </a:prstGeom>
        </p:spPr>
      </p:pic>
      <p:pic>
        <p:nvPicPr>
          <p:cNvPr id="169" name="Graphic 168">
            <a:extLst>
              <a:ext uri="{FF2B5EF4-FFF2-40B4-BE49-F238E27FC236}">
                <a16:creationId xmlns:a16="http://schemas.microsoft.com/office/drawing/2014/main" id="{452E8995-AD38-B1E6-4299-419F0A05C93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9498" y="5830537"/>
            <a:ext cx="321674" cy="321674"/>
          </a:xfrm>
          <a:prstGeom prst="rect">
            <a:avLst/>
          </a:prstGeom>
        </p:spPr>
      </p:pic>
      <p:cxnSp>
        <p:nvCxnSpPr>
          <p:cNvPr id="7" name="Straight Arrow Connector 6">
            <a:extLst>
              <a:ext uri="{FF2B5EF4-FFF2-40B4-BE49-F238E27FC236}">
                <a16:creationId xmlns:a16="http://schemas.microsoft.com/office/drawing/2014/main" id="{55D618B0-97A7-CA61-38DF-CD2905701774}"/>
              </a:ext>
              <a:ext uri="{C183D7F6-B498-43B3-948B-1728B52AA6E4}">
                <adec:decorative xmlns:adec="http://schemas.microsoft.com/office/drawing/2017/decorative" val="1"/>
              </a:ext>
            </a:extLst>
          </p:cNvPr>
          <p:cNvCxnSpPr>
            <a:cxnSpLocks/>
            <a:endCxn id="440" idx="1"/>
          </p:cNvCxnSpPr>
          <p:nvPr/>
        </p:nvCxnSpPr>
        <p:spPr>
          <a:xfrm flipV="1">
            <a:off x="7704641" y="4765670"/>
            <a:ext cx="2736" cy="2517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2A91490-7036-83B4-21AD-DBCF630B44FC}"/>
              </a:ext>
              <a:ext uri="{C183D7F6-B498-43B3-948B-1728B52AA6E4}">
                <adec:decorative xmlns:adec="http://schemas.microsoft.com/office/drawing/2017/decorative" val="1"/>
              </a:ext>
            </a:extLst>
          </p:cNvPr>
          <p:cNvCxnSpPr>
            <a:cxnSpLocks/>
            <a:stCxn id="171" idx="6"/>
          </p:cNvCxnSpPr>
          <p:nvPr/>
        </p:nvCxnSpPr>
        <p:spPr>
          <a:xfrm flipV="1">
            <a:off x="1959708" y="5013229"/>
            <a:ext cx="5744932" cy="7069"/>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839928-22F4-31AA-25F8-B17B7CC8BCC7}"/>
              </a:ext>
              <a:ext uri="{C183D7F6-B498-43B3-948B-1728B52AA6E4}">
                <adec:decorative xmlns:adec="http://schemas.microsoft.com/office/drawing/2017/decorative" val="1"/>
              </a:ext>
            </a:extLst>
          </p:cNvPr>
          <p:cNvCxnSpPr>
            <a:cxnSpLocks/>
          </p:cNvCxnSpPr>
          <p:nvPr/>
        </p:nvCxnSpPr>
        <p:spPr>
          <a:xfrm>
            <a:off x="6489534" y="2087476"/>
            <a:ext cx="0" cy="3221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C78716AF-9A88-C982-EE55-C7B05CC643BE}"/>
              </a:ext>
            </a:extLst>
          </p:cNvPr>
          <p:cNvSpPr/>
          <p:nvPr/>
        </p:nvSpPr>
        <p:spPr>
          <a:xfrm>
            <a:off x="5541452" y="2027097"/>
            <a:ext cx="1981768" cy="1352285"/>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B2F2630-525E-E150-EEE7-072D0084AFF1}"/>
              </a:ext>
            </a:extLst>
          </p:cNvPr>
          <p:cNvSpPr txBox="1"/>
          <p:nvPr/>
        </p:nvSpPr>
        <p:spPr>
          <a:xfrm>
            <a:off x="7307499" y="1863225"/>
            <a:ext cx="3069283" cy="369332"/>
          </a:xfrm>
          <a:prstGeom prst="rect">
            <a:avLst/>
          </a:prstGeom>
          <a:noFill/>
        </p:spPr>
        <p:txBody>
          <a:bodyPr wrap="square">
            <a:spAutoFit/>
          </a:bodyPr>
          <a:lstStyle/>
          <a:p>
            <a:pPr defTabSz="932563">
              <a:defRPr/>
            </a:pPr>
            <a:r>
              <a:rPr lang="en-US" sz="1800" spc="-50">
                <a:solidFill>
                  <a:srgbClr val="00B050"/>
                </a:solidFill>
                <a:latin typeface="Aptos" panose="020B0004020202020204" pitchFamily="34" charset="0"/>
              </a:rPr>
              <a:t>RBAC integrated with </a:t>
            </a:r>
            <a:r>
              <a:rPr lang="en-US" sz="1800" spc="-50" err="1">
                <a:solidFill>
                  <a:srgbClr val="00B050"/>
                </a:solidFill>
                <a:latin typeface="Aptos" panose="020B0004020202020204" pitchFamily="34" charset="0"/>
              </a:rPr>
              <a:t>EntraID</a:t>
            </a:r>
            <a:endParaRPr lang="en-US" sz="1800" spc="-50">
              <a:solidFill>
                <a:srgbClr val="00B050"/>
              </a:solidFill>
              <a:latin typeface="Aptos" panose="020B0004020202020204" pitchFamily="34" charset="0"/>
            </a:endParaRPr>
          </a:p>
        </p:txBody>
      </p:sp>
      <p:sp>
        <p:nvSpPr>
          <p:cNvPr id="3" name="Title 1">
            <a:extLst>
              <a:ext uri="{FF2B5EF4-FFF2-40B4-BE49-F238E27FC236}">
                <a16:creationId xmlns:a16="http://schemas.microsoft.com/office/drawing/2014/main" id="{EF679A4F-B002-EDA3-C581-17D1B04EE8C2}"/>
              </a:ext>
            </a:extLst>
          </p:cNvPr>
          <p:cNvSpPr txBox="1">
            <a:spLocks/>
          </p:cNvSpPr>
          <p:nvPr/>
        </p:nvSpPr>
        <p:spPr>
          <a:xfrm>
            <a:off x="501117" y="188784"/>
            <a:ext cx="11189766" cy="692632"/>
          </a:xfrm>
          <a:prstGeom prst="rect">
            <a:avLst/>
          </a:prstGeom>
        </p:spPr>
        <p:txBody>
          <a:bodyPr vert="horz" wrap="square" lIns="0" tIns="0" rIns="0" bIns="0" rtlCol="0" anchor="ctr">
            <a:noAutofit/>
          </a:bodyPr>
          <a:lstStyle>
            <a:lvl1pPr algn="l" defTabSz="914400" rtl="0" eaLnBrk="1" latinLnBrk="0" hangingPunct="1">
              <a:lnSpc>
                <a:spcPts val="3137"/>
              </a:lnSpc>
              <a:spcBef>
                <a:spcPct val="0"/>
              </a:spcBef>
              <a:buNone/>
              <a:defRPr sz="3137" b="1" kern="1200">
                <a:solidFill>
                  <a:schemeClr val="tx2"/>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sz="4000"/>
              <a:t>Managed Kubernetes threat factors</a:t>
            </a:r>
          </a:p>
        </p:txBody>
      </p:sp>
    </p:spTree>
    <p:extLst>
      <p:ext uri="{BB962C8B-B14F-4D97-AF65-F5344CB8AC3E}">
        <p14:creationId xmlns:p14="http://schemas.microsoft.com/office/powerpoint/2010/main" val="2781915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AB6BA-B4F4-68ED-7BE5-9E1350EE6D5D}"/>
            </a:ext>
          </a:extLst>
        </p:cNvPr>
        <p:cNvGrpSpPr/>
        <p:nvPr/>
      </p:nvGrpSpPr>
      <p:grpSpPr>
        <a:xfrm>
          <a:off x="0" y="0"/>
          <a:ext cx="0" cy="0"/>
          <a:chOff x="0" y="0"/>
          <a:chExt cx="0" cy="0"/>
        </a:xfrm>
      </p:grpSpPr>
      <p:sp>
        <p:nvSpPr>
          <p:cNvPr id="349" name="Rectangle: Rounded Corners 348">
            <a:extLst>
              <a:ext uri="{FF2B5EF4-FFF2-40B4-BE49-F238E27FC236}">
                <a16:creationId xmlns:a16="http://schemas.microsoft.com/office/drawing/2014/main" id="{CC19D384-0AFE-A20D-1026-F80CD5130579}"/>
              </a:ext>
              <a:ext uri="{C183D7F6-B498-43B3-948B-1728B52AA6E4}">
                <adec:decorative xmlns:adec="http://schemas.microsoft.com/office/drawing/2017/decorative" val="1"/>
              </a:ext>
            </a:extLst>
          </p:cNvPr>
          <p:cNvSpPr/>
          <p:nvPr/>
        </p:nvSpPr>
        <p:spPr bwMode="auto">
          <a:xfrm>
            <a:off x="3132819" y="2996343"/>
            <a:ext cx="6949356" cy="3186106"/>
          </a:xfrm>
          <a:prstGeom prst="roundRect">
            <a:avLst>
              <a:gd name="adj" fmla="val 3997"/>
            </a:avLst>
          </a:prstGeom>
          <a:ln w="1905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1">
            <a:extLst>
              <a:ext uri="{FF2B5EF4-FFF2-40B4-BE49-F238E27FC236}">
                <a16:creationId xmlns:a16="http://schemas.microsoft.com/office/drawing/2014/main" id="{4FD27C47-4834-9836-0B54-6DF468F79E56}"/>
              </a:ext>
              <a:ext uri="{C183D7F6-B498-43B3-948B-1728B52AA6E4}">
                <adec:decorative xmlns:adec="http://schemas.microsoft.com/office/drawing/2017/decorative" val="1"/>
              </a:ext>
            </a:extLst>
          </p:cNvPr>
          <p:cNvSpPr>
            <a:spLocks noChangeArrowheads="1"/>
          </p:cNvSpPr>
          <p:nvPr/>
        </p:nvSpPr>
        <p:spPr bwMode="auto">
          <a:xfrm>
            <a:off x="3824286" y="3541704"/>
            <a:ext cx="316828" cy="169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900">
                <a:solidFill>
                  <a:srgbClr val="000000"/>
                </a:solidFill>
                <a:latin typeface="Segoe UI" panose="020B0502040204020203" pitchFamily="34" charset="0"/>
                <a:cs typeface="Segoe UI" panose="020B0502040204020203" pitchFamily="34" charset="0"/>
              </a:rPr>
              <a:t>     </a:t>
            </a:r>
            <a:endParaRPr lang="en-US" altLang="en-US">
              <a:solidFill>
                <a:srgbClr val="000000"/>
              </a:solidFill>
            </a:endParaRPr>
          </a:p>
        </p:txBody>
      </p:sp>
      <p:sp>
        <p:nvSpPr>
          <p:cNvPr id="351" name="Rectangle 350">
            <a:extLst>
              <a:ext uri="{FF2B5EF4-FFF2-40B4-BE49-F238E27FC236}">
                <a16:creationId xmlns:a16="http://schemas.microsoft.com/office/drawing/2014/main" id="{84E68C8E-8F83-923C-0C1C-62534EADA90B}"/>
              </a:ext>
            </a:extLst>
          </p:cNvPr>
          <p:cNvSpPr/>
          <p:nvPr/>
        </p:nvSpPr>
        <p:spPr>
          <a:xfrm>
            <a:off x="6199473" y="5361799"/>
            <a:ext cx="2024998"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Execution of environment</a:t>
            </a:r>
          </a:p>
          <a:p>
            <a:pPr algn="ctr" defTabSz="914367">
              <a:defRPr/>
            </a:pPr>
            <a:r>
              <a:rPr lang="en-US" altLang="en-US" sz="800">
                <a:solidFill>
                  <a:srgbClr val="000000"/>
                </a:solidFill>
                <a:latin typeface="Segoe UI"/>
                <a:cs typeface="Calibri" panose="020F0502020204030204" pitchFamily="34" charset="0"/>
              </a:rPr>
              <a:t>run application workloads </a:t>
            </a:r>
            <a:endParaRPr lang="en-US" sz="800">
              <a:solidFill>
                <a:srgbClr val="000000"/>
              </a:solidFill>
              <a:latin typeface="Segoe UI"/>
              <a:cs typeface="Calibri" panose="020F0502020204030204" pitchFamily="34" charset="0"/>
            </a:endParaRPr>
          </a:p>
        </p:txBody>
      </p:sp>
      <p:sp>
        <p:nvSpPr>
          <p:cNvPr id="352" name="Rectangle 351">
            <a:extLst>
              <a:ext uri="{FF2B5EF4-FFF2-40B4-BE49-F238E27FC236}">
                <a16:creationId xmlns:a16="http://schemas.microsoft.com/office/drawing/2014/main" id="{7FCB0D38-F6CD-139B-059E-C0E04D8288B8}"/>
              </a:ext>
            </a:extLst>
          </p:cNvPr>
          <p:cNvSpPr/>
          <p:nvPr/>
        </p:nvSpPr>
        <p:spPr>
          <a:xfrm>
            <a:off x="3251777" y="5348786"/>
            <a:ext cx="2328153"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Provides core Kubernetes services and orchestration of application workloads</a:t>
            </a:r>
            <a:endParaRPr lang="en-US" sz="800">
              <a:solidFill>
                <a:srgbClr val="000000"/>
              </a:solidFill>
              <a:latin typeface="Segoe UI"/>
              <a:cs typeface="Calibri" panose="020F0502020204030204" pitchFamily="34" charset="0"/>
            </a:endParaRPr>
          </a:p>
        </p:txBody>
      </p:sp>
      <p:sp>
        <p:nvSpPr>
          <p:cNvPr id="360" name="Rectangle: Rounded Corners 359">
            <a:extLst>
              <a:ext uri="{FF2B5EF4-FFF2-40B4-BE49-F238E27FC236}">
                <a16:creationId xmlns:a16="http://schemas.microsoft.com/office/drawing/2014/main" id="{F307B7F6-9F72-4E64-8E77-53E9E53D7F14}"/>
              </a:ext>
            </a:extLst>
          </p:cNvPr>
          <p:cNvSpPr/>
          <p:nvPr/>
        </p:nvSpPr>
        <p:spPr bwMode="auto">
          <a:xfrm>
            <a:off x="4178933" y="2830021"/>
            <a:ext cx="1612361"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Control Plane API</a:t>
            </a:r>
          </a:p>
        </p:txBody>
      </p:sp>
      <p:sp>
        <p:nvSpPr>
          <p:cNvPr id="361" name="Rectangle: Rounded Corners 360">
            <a:extLst>
              <a:ext uri="{FF2B5EF4-FFF2-40B4-BE49-F238E27FC236}">
                <a16:creationId xmlns:a16="http://schemas.microsoft.com/office/drawing/2014/main" id="{A06FA09F-5C91-5E52-7CF6-420EBD1DD8FB}"/>
              </a:ext>
            </a:extLst>
          </p:cNvPr>
          <p:cNvSpPr/>
          <p:nvPr/>
        </p:nvSpPr>
        <p:spPr bwMode="auto">
          <a:xfrm>
            <a:off x="7273377" y="2833215"/>
            <a:ext cx="1441155"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Data Plane API</a:t>
            </a:r>
          </a:p>
        </p:txBody>
      </p:sp>
      <p:cxnSp>
        <p:nvCxnSpPr>
          <p:cNvPr id="362" name="Connector: Elbow 361">
            <a:extLst>
              <a:ext uri="{FF2B5EF4-FFF2-40B4-BE49-F238E27FC236}">
                <a16:creationId xmlns:a16="http://schemas.microsoft.com/office/drawing/2014/main" id="{42036B56-83AE-8E54-3F29-87E5F2E4E462}"/>
              </a:ext>
              <a:ext uri="{C183D7F6-B498-43B3-948B-1728B52AA6E4}">
                <adec:decorative xmlns:adec="http://schemas.microsoft.com/office/drawing/2017/decorative" val="1"/>
              </a:ext>
            </a:extLst>
          </p:cNvPr>
          <p:cNvCxnSpPr>
            <a:cxnSpLocks/>
          </p:cNvCxnSpPr>
          <p:nvPr/>
        </p:nvCxnSpPr>
        <p:spPr>
          <a:xfrm>
            <a:off x="2655550" y="1991809"/>
            <a:ext cx="2215795" cy="830397"/>
          </a:xfrm>
          <a:prstGeom prst="bentConnector3">
            <a:avLst>
              <a:gd name="adj1" fmla="val 9993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A02AE1D4-73B6-4312-5D00-43C382F575A9}"/>
              </a:ext>
              <a:ext uri="{C183D7F6-B498-43B3-948B-1728B52AA6E4}">
                <adec:decorative xmlns:adec="http://schemas.microsoft.com/office/drawing/2017/decorative" val="1"/>
              </a:ext>
            </a:extLst>
          </p:cNvPr>
          <p:cNvSpPr txBox="1"/>
          <p:nvPr/>
        </p:nvSpPr>
        <p:spPr>
          <a:xfrm>
            <a:off x="5958045" y="2229277"/>
            <a:ext cx="65" cy="307777"/>
          </a:xfrm>
          <a:prstGeom prst="rect">
            <a:avLst/>
          </a:prstGeom>
          <a:noFill/>
        </p:spPr>
        <p:txBody>
          <a:bodyPr wrap="none" lIns="0" tIns="0" rIns="0" bIns="0" rtlCol="0">
            <a:spAutoFit/>
          </a:bodyPr>
          <a:lstStyle/>
          <a:p>
            <a:pPr defTabSz="914367">
              <a:defRPr/>
            </a:pPr>
            <a:endParaRPr lang="en-US" sz="2000" err="1">
              <a:gradFill>
                <a:gsLst>
                  <a:gs pos="2917">
                    <a:srgbClr val="000000"/>
                  </a:gs>
                  <a:gs pos="30000">
                    <a:srgbClr val="000000"/>
                  </a:gs>
                </a:gsLst>
                <a:lin ang="5400000" scaled="0"/>
              </a:gradFill>
              <a:latin typeface="Segoe UI"/>
            </a:endParaRPr>
          </a:p>
        </p:txBody>
      </p:sp>
      <p:sp>
        <p:nvSpPr>
          <p:cNvPr id="364" name="TextBox 363">
            <a:extLst>
              <a:ext uri="{FF2B5EF4-FFF2-40B4-BE49-F238E27FC236}">
                <a16:creationId xmlns:a16="http://schemas.microsoft.com/office/drawing/2014/main" id="{69324D87-34EC-B9E0-4956-C5ACA8F7DC41}"/>
              </a:ext>
            </a:extLst>
          </p:cNvPr>
          <p:cNvSpPr txBox="1"/>
          <p:nvPr/>
        </p:nvSpPr>
        <p:spPr>
          <a:xfrm>
            <a:off x="6171038" y="1859231"/>
            <a:ext cx="707485" cy="184682"/>
          </a:xfrm>
          <a:prstGeom prst="rect">
            <a:avLst/>
          </a:prstGeom>
          <a:noFill/>
        </p:spPr>
        <p:txBody>
          <a:bodyPr wrap="none" lIns="0" tIns="0" rIns="0" bIns="0" rtlCol="0">
            <a:spAutoFit/>
          </a:bodyPr>
          <a:lstStyle/>
          <a:p>
            <a:pPr defTabSz="914367">
              <a:defRPr/>
            </a:pPr>
            <a:r>
              <a:rPr lang="en-US" sz="1200">
                <a:solidFill>
                  <a:srgbClr val="0078D4"/>
                </a:solidFill>
                <a:latin typeface="Segoe UI"/>
              </a:rPr>
              <a:t>Portal/CLI </a:t>
            </a:r>
          </a:p>
        </p:txBody>
      </p:sp>
      <p:cxnSp>
        <p:nvCxnSpPr>
          <p:cNvPr id="365" name="Connector: Elbow 364">
            <a:extLst>
              <a:ext uri="{FF2B5EF4-FFF2-40B4-BE49-F238E27FC236}">
                <a16:creationId xmlns:a16="http://schemas.microsoft.com/office/drawing/2014/main" id="{DC596DD3-0996-6339-6A99-F6EBD3D49143}"/>
              </a:ext>
              <a:ext uri="{C183D7F6-B498-43B3-948B-1728B52AA6E4}">
                <adec:decorative xmlns:adec="http://schemas.microsoft.com/office/drawing/2017/decorative" val="1"/>
              </a:ext>
            </a:extLst>
          </p:cNvPr>
          <p:cNvCxnSpPr>
            <a:cxnSpLocks/>
            <a:endCxn id="360" idx="0"/>
          </p:cNvCxnSpPr>
          <p:nvPr/>
        </p:nvCxnSpPr>
        <p:spPr>
          <a:xfrm rot="10800000" flipV="1">
            <a:off x="4985114" y="2413131"/>
            <a:ext cx="1504419" cy="41688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6" name="Connector: Elbow 365">
            <a:extLst>
              <a:ext uri="{FF2B5EF4-FFF2-40B4-BE49-F238E27FC236}">
                <a16:creationId xmlns:a16="http://schemas.microsoft.com/office/drawing/2014/main" id="{CE17396E-512B-BF03-D7D1-1B374C4657ED}"/>
              </a:ext>
              <a:ext uri="{C183D7F6-B498-43B3-948B-1728B52AA6E4}">
                <adec:decorative xmlns:adec="http://schemas.microsoft.com/office/drawing/2017/decorative" val="1"/>
              </a:ext>
            </a:extLst>
          </p:cNvPr>
          <p:cNvCxnSpPr>
            <a:cxnSpLocks/>
            <a:endCxn id="361" idx="0"/>
          </p:cNvCxnSpPr>
          <p:nvPr/>
        </p:nvCxnSpPr>
        <p:spPr>
          <a:xfrm>
            <a:off x="6489534" y="2413491"/>
            <a:ext cx="1504420" cy="41972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7" name="Rectangle 1">
            <a:extLst>
              <a:ext uri="{FF2B5EF4-FFF2-40B4-BE49-F238E27FC236}">
                <a16:creationId xmlns:a16="http://schemas.microsoft.com/office/drawing/2014/main" id="{82E074A0-D914-2997-E3E2-99A65DE66E24}"/>
              </a:ext>
              <a:ext uri="{C183D7F6-B498-43B3-948B-1728B52AA6E4}">
                <adec:decorative xmlns:adec="http://schemas.microsoft.com/office/drawing/2017/decorative" val="1"/>
              </a:ext>
            </a:extLst>
          </p:cNvPr>
          <p:cNvSpPr>
            <a:spLocks noChangeArrowheads="1"/>
          </p:cNvSpPr>
          <p:nvPr/>
        </p:nvSpPr>
        <p:spPr bwMode="auto">
          <a:xfrm>
            <a:off x="4271648" y="3811861"/>
            <a:ext cx="270491" cy="9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900">
                <a:solidFill>
                  <a:srgbClr val="000000"/>
                </a:solidFill>
                <a:latin typeface="Segoe UI" panose="020B0502040204020203" pitchFamily="34" charset="0"/>
                <a:cs typeface="Segoe UI" panose="020B0502040204020203" pitchFamily="34" charset="0"/>
              </a:rPr>
              <a:t>     </a:t>
            </a:r>
            <a:endParaRPr lang="en-US" altLang="en-US" sz="900">
              <a:solidFill>
                <a:srgbClr val="000000"/>
              </a:solidFill>
            </a:endParaRPr>
          </a:p>
        </p:txBody>
      </p:sp>
      <p:sp>
        <p:nvSpPr>
          <p:cNvPr id="368" name="TextBox 367">
            <a:extLst>
              <a:ext uri="{FF2B5EF4-FFF2-40B4-BE49-F238E27FC236}">
                <a16:creationId xmlns:a16="http://schemas.microsoft.com/office/drawing/2014/main" id="{023CE123-7B9B-DD41-817D-A6A2B96684CD}"/>
              </a:ext>
              <a:ext uri="{C183D7F6-B498-43B3-948B-1728B52AA6E4}">
                <adec:decorative xmlns:adec="http://schemas.microsoft.com/office/drawing/2017/decorative" val="1"/>
              </a:ext>
            </a:extLst>
          </p:cNvPr>
          <p:cNvSpPr txBox="1"/>
          <p:nvPr/>
        </p:nvSpPr>
        <p:spPr>
          <a:xfrm>
            <a:off x="6054307" y="2349270"/>
            <a:ext cx="65" cy="138499"/>
          </a:xfrm>
          <a:prstGeom prst="rect">
            <a:avLst/>
          </a:prstGeom>
          <a:noFill/>
        </p:spPr>
        <p:txBody>
          <a:bodyPr wrap="none" lIns="0" tIns="0" rIns="0" bIns="0" rtlCol="0">
            <a:spAutoFit/>
          </a:bodyPr>
          <a:lstStyle/>
          <a:p>
            <a:pPr defTabSz="914367">
              <a:defRPr/>
            </a:pPr>
            <a:endParaRPr lang="en-US" sz="900" err="1">
              <a:gradFill>
                <a:gsLst>
                  <a:gs pos="2917">
                    <a:srgbClr val="000000"/>
                  </a:gs>
                  <a:gs pos="30000">
                    <a:srgbClr val="000000"/>
                  </a:gs>
                </a:gsLst>
                <a:lin ang="5400000" scaled="0"/>
              </a:gradFill>
              <a:latin typeface="Segoe UI"/>
            </a:endParaRPr>
          </a:p>
        </p:txBody>
      </p:sp>
      <p:sp>
        <p:nvSpPr>
          <p:cNvPr id="373" name="TextBox 372">
            <a:extLst>
              <a:ext uri="{FF2B5EF4-FFF2-40B4-BE49-F238E27FC236}">
                <a16:creationId xmlns:a16="http://schemas.microsoft.com/office/drawing/2014/main" id="{9D1C78FF-7585-1F06-67EC-936E49B24F2B}"/>
              </a:ext>
            </a:extLst>
          </p:cNvPr>
          <p:cNvSpPr txBox="1"/>
          <p:nvPr/>
        </p:nvSpPr>
        <p:spPr>
          <a:xfrm>
            <a:off x="3468685" y="1806206"/>
            <a:ext cx="397545" cy="184666"/>
          </a:xfrm>
          <a:prstGeom prst="rect">
            <a:avLst/>
          </a:prstGeom>
          <a:noFill/>
        </p:spPr>
        <p:txBody>
          <a:bodyPr wrap="none" lIns="0" tIns="0" rIns="0" bIns="0" rtlCol="0">
            <a:spAutoFit/>
          </a:bodyPr>
          <a:lstStyle/>
          <a:p>
            <a:pPr defTabSz="914367">
              <a:defRPr/>
            </a:pPr>
            <a:r>
              <a:rPr lang="en-US" sz="1200">
                <a:solidFill>
                  <a:srgbClr val="0078D4"/>
                </a:solidFill>
                <a:latin typeface="Segoe UI"/>
              </a:rPr>
              <a:t>CI/CD</a:t>
            </a:r>
          </a:p>
        </p:txBody>
      </p:sp>
      <p:sp>
        <p:nvSpPr>
          <p:cNvPr id="375" name="Rectangle 374">
            <a:extLst>
              <a:ext uri="{FF2B5EF4-FFF2-40B4-BE49-F238E27FC236}">
                <a16:creationId xmlns:a16="http://schemas.microsoft.com/office/drawing/2014/main" id="{63F59994-4D63-F6D4-D14F-DAE5DD2E40E5}"/>
              </a:ext>
              <a:ext uri="{C183D7F6-B498-43B3-948B-1728B52AA6E4}">
                <adec:decorative xmlns:adec="http://schemas.microsoft.com/office/drawing/2017/decorative" val="1"/>
              </a:ext>
            </a:extLst>
          </p:cNvPr>
          <p:cNvSpPr/>
          <p:nvPr/>
        </p:nvSpPr>
        <p:spPr>
          <a:xfrm>
            <a:off x="7709346" y="3045155"/>
            <a:ext cx="184705" cy="374793"/>
          </a:xfrm>
          <a:prstGeom prst="rect">
            <a:avLst/>
          </a:prstGeom>
        </p:spPr>
        <p:txBody>
          <a:bodyPr wrap="none">
            <a:spAutoFit/>
          </a:bodyPr>
          <a:lstStyle/>
          <a:p>
            <a:pPr algn="ctr" defTabSz="932293" fontAlgn="base">
              <a:spcBef>
                <a:spcPct val="0"/>
              </a:spcBef>
              <a:spcAft>
                <a:spcPct val="0"/>
              </a:spcAft>
              <a:defRPr/>
            </a:pPr>
            <a:endParaRPr lang="en-US" b="1">
              <a:solidFill>
                <a:srgbClr val="000000"/>
              </a:solidFill>
              <a:latin typeface="Segoe UI"/>
              <a:cs typeface="Segoe UI" pitchFamily="34" charset="0"/>
            </a:endParaRPr>
          </a:p>
        </p:txBody>
      </p:sp>
      <p:sp>
        <p:nvSpPr>
          <p:cNvPr id="378" name="TextBox 377">
            <a:extLst>
              <a:ext uri="{FF2B5EF4-FFF2-40B4-BE49-F238E27FC236}">
                <a16:creationId xmlns:a16="http://schemas.microsoft.com/office/drawing/2014/main" id="{290077DA-428F-A5F4-48EF-A70B66648DCC}"/>
              </a:ext>
            </a:extLst>
          </p:cNvPr>
          <p:cNvSpPr txBox="1"/>
          <p:nvPr/>
        </p:nvSpPr>
        <p:spPr>
          <a:xfrm>
            <a:off x="3469062" y="5098253"/>
            <a:ext cx="160624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Control Plane</a:t>
            </a:r>
            <a:endParaRPr lang="en-US" sz="800">
              <a:gradFill>
                <a:gsLst>
                  <a:gs pos="83000">
                    <a:srgbClr val="243A5E"/>
                  </a:gs>
                  <a:gs pos="100000">
                    <a:srgbClr val="243A5E"/>
                  </a:gs>
                </a:gsLst>
                <a:lin ang="5400000" scaled="1"/>
              </a:gradFill>
              <a:latin typeface="Segoe UI Semibold"/>
            </a:endParaRPr>
          </a:p>
        </p:txBody>
      </p:sp>
      <p:sp>
        <p:nvSpPr>
          <p:cNvPr id="379" name="TextBox 378">
            <a:extLst>
              <a:ext uri="{FF2B5EF4-FFF2-40B4-BE49-F238E27FC236}">
                <a16:creationId xmlns:a16="http://schemas.microsoft.com/office/drawing/2014/main" id="{B9BAB749-6AEA-615C-C21B-163F49B532E8}"/>
              </a:ext>
            </a:extLst>
          </p:cNvPr>
          <p:cNvSpPr txBox="1"/>
          <p:nvPr/>
        </p:nvSpPr>
        <p:spPr>
          <a:xfrm>
            <a:off x="5518789" y="5084387"/>
            <a:ext cx="321916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Worker Nodes </a:t>
            </a:r>
            <a:endParaRPr lang="en-US" sz="800">
              <a:gradFill>
                <a:gsLst>
                  <a:gs pos="83000">
                    <a:srgbClr val="243A5E"/>
                  </a:gs>
                  <a:gs pos="100000">
                    <a:srgbClr val="243A5E"/>
                  </a:gs>
                </a:gsLst>
                <a:lin ang="5400000" scaled="1"/>
              </a:gradFill>
              <a:latin typeface="Segoe UI Semibold"/>
            </a:endParaRPr>
          </a:p>
        </p:txBody>
      </p:sp>
      <p:sp>
        <p:nvSpPr>
          <p:cNvPr id="380" name="Rectangle: Rounded Corners 379">
            <a:extLst>
              <a:ext uri="{FF2B5EF4-FFF2-40B4-BE49-F238E27FC236}">
                <a16:creationId xmlns:a16="http://schemas.microsoft.com/office/drawing/2014/main" id="{777F7C48-E741-B06B-E1CB-7AB9291A6F78}"/>
              </a:ext>
              <a:ext uri="{C183D7F6-B498-43B3-948B-1728B52AA6E4}">
                <adec:decorative xmlns:adec="http://schemas.microsoft.com/office/drawing/2017/decorative" val="1"/>
              </a:ext>
            </a:extLst>
          </p:cNvPr>
          <p:cNvSpPr/>
          <p:nvPr/>
        </p:nvSpPr>
        <p:spPr bwMode="auto">
          <a:xfrm>
            <a:off x="3426959" y="3408652"/>
            <a:ext cx="6280534" cy="1889514"/>
          </a:xfrm>
          <a:prstGeom prst="roundRect">
            <a:avLst>
              <a:gd name="adj" fmla="val 6605"/>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81" name="Group 380">
            <a:extLst>
              <a:ext uri="{FF2B5EF4-FFF2-40B4-BE49-F238E27FC236}">
                <a16:creationId xmlns:a16="http://schemas.microsoft.com/office/drawing/2014/main" id="{D06594D0-89B1-19B9-6698-A95309FFF12A}"/>
              </a:ext>
              <a:ext uri="{C183D7F6-B498-43B3-948B-1728B52AA6E4}">
                <adec:decorative xmlns:adec="http://schemas.microsoft.com/office/drawing/2017/decorative" val="1"/>
              </a:ext>
            </a:extLst>
          </p:cNvPr>
          <p:cNvGrpSpPr/>
          <p:nvPr/>
        </p:nvGrpSpPr>
        <p:grpSpPr>
          <a:xfrm>
            <a:off x="3938113" y="3909194"/>
            <a:ext cx="970821" cy="862872"/>
            <a:chOff x="8459706" y="3488177"/>
            <a:chExt cx="667060" cy="592886"/>
          </a:xfrm>
        </p:grpSpPr>
        <p:sp>
          <p:nvSpPr>
            <p:cNvPr id="482" name="TextBox 481">
              <a:extLst>
                <a:ext uri="{FF2B5EF4-FFF2-40B4-BE49-F238E27FC236}">
                  <a16:creationId xmlns:a16="http://schemas.microsoft.com/office/drawing/2014/main" id="{5831D5AE-3560-AE4B-DE61-EA2EA0BE653B}"/>
                </a:ext>
              </a:extLst>
            </p:cNvPr>
            <p:cNvSpPr txBox="1"/>
            <p:nvPr/>
          </p:nvSpPr>
          <p:spPr>
            <a:xfrm>
              <a:off x="8459706" y="3488177"/>
              <a:ext cx="667060" cy="136226"/>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API server</a:t>
              </a:r>
              <a:endParaRPr lang="en-US" sz="700">
                <a:solidFill>
                  <a:srgbClr val="000000"/>
                </a:solidFill>
                <a:latin typeface="Segoe UI Semibold"/>
              </a:endParaRPr>
            </a:p>
          </p:txBody>
        </p:sp>
        <p:sp>
          <p:nvSpPr>
            <p:cNvPr id="483" name="server">
              <a:extLst>
                <a:ext uri="{FF2B5EF4-FFF2-40B4-BE49-F238E27FC236}">
                  <a16:creationId xmlns:a16="http://schemas.microsoft.com/office/drawing/2014/main" id="{71ED534E-2A20-C1FD-3E64-D9319ED9D6FB}"/>
                </a:ext>
              </a:extLst>
            </p:cNvPr>
            <p:cNvSpPr>
              <a:spLocks noChangeAspect="1" noEditPoints="1"/>
            </p:cNvSpPr>
            <p:nvPr/>
          </p:nvSpPr>
          <p:spPr bwMode="auto">
            <a:xfrm>
              <a:off x="8662133" y="3627691"/>
              <a:ext cx="238695" cy="45337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kern="0">
                <a:gradFill>
                  <a:gsLst>
                    <a:gs pos="0">
                      <a:srgbClr val="505050"/>
                    </a:gs>
                    <a:gs pos="100000">
                      <a:srgbClr val="505050"/>
                    </a:gs>
                  </a:gsLst>
                  <a:lin ang="5400000" scaled="1"/>
                </a:gradFill>
                <a:latin typeface="Segoe UI"/>
              </a:endParaRPr>
            </a:p>
          </p:txBody>
        </p:sp>
      </p:grpSp>
      <p:grpSp>
        <p:nvGrpSpPr>
          <p:cNvPr id="382" name="Group 381">
            <a:extLst>
              <a:ext uri="{FF2B5EF4-FFF2-40B4-BE49-F238E27FC236}">
                <a16:creationId xmlns:a16="http://schemas.microsoft.com/office/drawing/2014/main" id="{21DAACDC-611F-FF67-A730-100AAD10D364}"/>
              </a:ext>
              <a:ext uri="{C183D7F6-B498-43B3-948B-1728B52AA6E4}">
                <adec:decorative xmlns:adec="http://schemas.microsoft.com/office/drawing/2017/decorative" val="1"/>
              </a:ext>
            </a:extLst>
          </p:cNvPr>
          <p:cNvGrpSpPr/>
          <p:nvPr/>
        </p:nvGrpSpPr>
        <p:grpSpPr>
          <a:xfrm>
            <a:off x="5703244" y="3891503"/>
            <a:ext cx="900798" cy="1014830"/>
            <a:chOff x="9033594" y="3410849"/>
            <a:chExt cx="618946" cy="697298"/>
          </a:xfrm>
        </p:grpSpPr>
        <p:sp>
          <p:nvSpPr>
            <p:cNvPr id="456" name="TextBox 455">
              <a:extLst>
                <a:ext uri="{FF2B5EF4-FFF2-40B4-BE49-F238E27FC236}">
                  <a16:creationId xmlns:a16="http://schemas.microsoft.com/office/drawing/2014/main" id="{33203B3C-C12A-3940-8811-E04ACF384869}"/>
                </a:ext>
              </a:extLst>
            </p:cNvPr>
            <p:cNvSpPr txBox="1"/>
            <p:nvPr/>
          </p:nvSpPr>
          <p:spPr>
            <a:xfrm>
              <a:off x="9033594" y="3410849"/>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 </a:t>
              </a:r>
              <a:endParaRPr lang="en-US" sz="700">
                <a:solidFill>
                  <a:srgbClr val="000000"/>
                </a:solidFill>
                <a:latin typeface="Segoe UI Semibold"/>
              </a:endParaRPr>
            </a:p>
          </p:txBody>
        </p:sp>
        <p:sp>
          <p:nvSpPr>
            <p:cNvPr id="457" name="Rectangle: Rounded Corners 456">
              <a:extLst>
                <a:ext uri="{FF2B5EF4-FFF2-40B4-BE49-F238E27FC236}">
                  <a16:creationId xmlns:a16="http://schemas.microsoft.com/office/drawing/2014/main" id="{24D2906C-5C6D-6522-3FA9-6DA929F82669}"/>
                </a:ext>
              </a:extLst>
            </p:cNvPr>
            <p:cNvSpPr/>
            <p:nvPr/>
          </p:nvSpPr>
          <p:spPr bwMode="auto">
            <a:xfrm>
              <a:off x="9033594"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58" name="Group 457">
              <a:extLst>
                <a:ext uri="{FF2B5EF4-FFF2-40B4-BE49-F238E27FC236}">
                  <a16:creationId xmlns:a16="http://schemas.microsoft.com/office/drawing/2014/main" id="{4509846C-A44E-14DD-CF14-EEA7FB0E9174}"/>
                </a:ext>
              </a:extLst>
            </p:cNvPr>
            <p:cNvGrpSpPr/>
            <p:nvPr/>
          </p:nvGrpSpPr>
          <p:grpSpPr>
            <a:xfrm>
              <a:off x="9145880" y="3626116"/>
              <a:ext cx="394375" cy="385379"/>
              <a:chOff x="9145880" y="3626116"/>
              <a:chExt cx="394375" cy="385379"/>
            </a:xfrm>
          </p:grpSpPr>
          <p:grpSp>
            <p:nvGrpSpPr>
              <p:cNvPr id="459" name="Group 458">
                <a:extLst>
                  <a:ext uri="{FF2B5EF4-FFF2-40B4-BE49-F238E27FC236}">
                    <a16:creationId xmlns:a16="http://schemas.microsoft.com/office/drawing/2014/main" id="{14AA3A73-3B4E-EBCA-29DD-5A74892078A4}"/>
                  </a:ext>
                </a:extLst>
              </p:cNvPr>
              <p:cNvGrpSpPr/>
              <p:nvPr/>
            </p:nvGrpSpPr>
            <p:grpSpPr>
              <a:xfrm>
                <a:off x="9402383" y="3626116"/>
                <a:ext cx="137872" cy="159527"/>
                <a:chOff x="4208268" y="4513861"/>
                <a:chExt cx="556373" cy="643765"/>
              </a:xfrm>
            </p:grpSpPr>
            <p:sp>
              <p:nvSpPr>
                <p:cNvPr id="478" name="Freeform 173">
                  <a:extLst>
                    <a:ext uri="{FF2B5EF4-FFF2-40B4-BE49-F238E27FC236}">
                      <a16:creationId xmlns:a16="http://schemas.microsoft.com/office/drawing/2014/main" id="{051610B4-3A92-C4FC-B69A-578EE2813C79}"/>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9" name="Freeform 175">
                  <a:extLst>
                    <a:ext uri="{FF2B5EF4-FFF2-40B4-BE49-F238E27FC236}">
                      <a16:creationId xmlns:a16="http://schemas.microsoft.com/office/drawing/2014/main" id="{7B700E60-9CA3-D913-D9EA-840EDC10DA9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0" name="Line 180">
                  <a:extLst>
                    <a:ext uri="{FF2B5EF4-FFF2-40B4-BE49-F238E27FC236}">
                      <a16:creationId xmlns:a16="http://schemas.microsoft.com/office/drawing/2014/main" id="{25301B5C-6A5C-D61F-AD8A-D4D5869FC5EF}"/>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1" name="Freeform 173">
                  <a:extLst>
                    <a:ext uri="{FF2B5EF4-FFF2-40B4-BE49-F238E27FC236}">
                      <a16:creationId xmlns:a16="http://schemas.microsoft.com/office/drawing/2014/main" id="{EFAEFAA9-9E91-D350-C6EB-0AE3AC6AFABB}"/>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0" name="Group 459">
                <a:extLst>
                  <a:ext uri="{FF2B5EF4-FFF2-40B4-BE49-F238E27FC236}">
                    <a16:creationId xmlns:a16="http://schemas.microsoft.com/office/drawing/2014/main" id="{CA378365-CF36-6591-4402-AE61CA3953F3}"/>
                  </a:ext>
                </a:extLst>
              </p:cNvPr>
              <p:cNvGrpSpPr/>
              <p:nvPr/>
            </p:nvGrpSpPr>
            <p:grpSpPr>
              <a:xfrm>
                <a:off x="9145880" y="3851968"/>
                <a:ext cx="137872" cy="159527"/>
                <a:chOff x="4208268" y="4513861"/>
                <a:chExt cx="556373" cy="643765"/>
              </a:xfrm>
            </p:grpSpPr>
            <p:sp>
              <p:nvSpPr>
                <p:cNvPr id="474" name="Freeform 173">
                  <a:extLst>
                    <a:ext uri="{FF2B5EF4-FFF2-40B4-BE49-F238E27FC236}">
                      <a16:creationId xmlns:a16="http://schemas.microsoft.com/office/drawing/2014/main" id="{01F293A5-3934-033D-3503-CC63A463D325}"/>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5" name="Freeform 175">
                  <a:extLst>
                    <a:ext uri="{FF2B5EF4-FFF2-40B4-BE49-F238E27FC236}">
                      <a16:creationId xmlns:a16="http://schemas.microsoft.com/office/drawing/2014/main" id="{DF5C33A4-FB0F-0C7E-8D1D-D101D3BCAB27}"/>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6" name="Line 180">
                  <a:extLst>
                    <a:ext uri="{FF2B5EF4-FFF2-40B4-BE49-F238E27FC236}">
                      <a16:creationId xmlns:a16="http://schemas.microsoft.com/office/drawing/2014/main" id="{4E90F5A9-DE92-2137-17E0-4BC8CFA73D08}"/>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7" name="Freeform 173">
                  <a:extLst>
                    <a:ext uri="{FF2B5EF4-FFF2-40B4-BE49-F238E27FC236}">
                      <a16:creationId xmlns:a16="http://schemas.microsoft.com/office/drawing/2014/main" id="{4E28115D-B212-8FFF-DA30-1F2CAD8477C9}"/>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1" name="Group 460">
                <a:extLst>
                  <a:ext uri="{FF2B5EF4-FFF2-40B4-BE49-F238E27FC236}">
                    <a16:creationId xmlns:a16="http://schemas.microsoft.com/office/drawing/2014/main" id="{AA796864-435D-1219-A617-C51D5B7707A3}"/>
                  </a:ext>
                </a:extLst>
              </p:cNvPr>
              <p:cNvGrpSpPr/>
              <p:nvPr/>
            </p:nvGrpSpPr>
            <p:grpSpPr>
              <a:xfrm>
                <a:off x="9402383" y="3851968"/>
                <a:ext cx="137872" cy="159527"/>
                <a:chOff x="4208268" y="4513861"/>
                <a:chExt cx="556373" cy="643765"/>
              </a:xfrm>
            </p:grpSpPr>
            <p:sp>
              <p:nvSpPr>
                <p:cNvPr id="470" name="Freeform 173">
                  <a:extLst>
                    <a:ext uri="{FF2B5EF4-FFF2-40B4-BE49-F238E27FC236}">
                      <a16:creationId xmlns:a16="http://schemas.microsoft.com/office/drawing/2014/main" id="{62BC4CC1-EA17-975E-8E36-35BBB64C75B2}"/>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1" name="Freeform 175">
                  <a:extLst>
                    <a:ext uri="{FF2B5EF4-FFF2-40B4-BE49-F238E27FC236}">
                      <a16:creationId xmlns:a16="http://schemas.microsoft.com/office/drawing/2014/main" id="{E39DD839-A145-7C2A-6662-54BBD16ED7A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2" name="Line 180">
                  <a:extLst>
                    <a:ext uri="{FF2B5EF4-FFF2-40B4-BE49-F238E27FC236}">
                      <a16:creationId xmlns:a16="http://schemas.microsoft.com/office/drawing/2014/main" id="{FEA8E212-700F-27C9-EB18-99EAC119D5A3}"/>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3" name="Freeform 173">
                  <a:extLst>
                    <a:ext uri="{FF2B5EF4-FFF2-40B4-BE49-F238E27FC236}">
                      <a16:creationId xmlns:a16="http://schemas.microsoft.com/office/drawing/2014/main" id="{2CB4DA40-D6C2-3B53-8550-C9389FF548F9}"/>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2" name="Group 461">
                <a:extLst>
                  <a:ext uri="{FF2B5EF4-FFF2-40B4-BE49-F238E27FC236}">
                    <a16:creationId xmlns:a16="http://schemas.microsoft.com/office/drawing/2014/main" id="{DB7A0B58-6EBF-72E8-A28E-A0E07321C8B3}"/>
                  </a:ext>
                </a:extLst>
              </p:cNvPr>
              <p:cNvGrpSpPr/>
              <p:nvPr/>
            </p:nvGrpSpPr>
            <p:grpSpPr>
              <a:xfrm>
                <a:off x="9145880" y="3626125"/>
                <a:ext cx="137872" cy="159529"/>
                <a:chOff x="4208268" y="4513861"/>
                <a:chExt cx="556373" cy="643764"/>
              </a:xfrm>
              <a:solidFill>
                <a:schemeClr val="accent3"/>
              </a:solidFill>
            </p:grpSpPr>
            <p:sp>
              <p:nvSpPr>
                <p:cNvPr id="468" name="Freeform 173">
                  <a:extLst>
                    <a:ext uri="{FF2B5EF4-FFF2-40B4-BE49-F238E27FC236}">
                      <a16:creationId xmlns:a16="http://schemas.microsoft.com/office/drawing/2014/main" id="{AC47F6B5-9120-87FD-68E1-1CC8C98DD7E7}"/>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9" name="Freeform 173">
                  <a:extLst>
                    <a:ext uri="{FF2B5EF4-FFF2-40B4-BE49-F238E27FC236}">
                      <a16:creationId xmlns:a16="http://schemas.microsoft.com/office/drawing/2014/main" id="{4BF27604-6355-CAEC-DD55-ACE957DCD266}"/>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3" name="Group 462">
                <a:extLst>
                  <a:ext uri="{FF2B5EF4-FFF2-40B4-BE49-F238E27FC236}">
                    <a16:creationId xmlns:a16="http://schemas.microsoft.com/office/drawing/2014/main" id="{B0B7D520-5DFD-8ECC-78DE-98405F0E6A05}"/>
                  </a:ext>
                </a:extLst>
              </p:cNvPr>
              <p:cNvGrpSpPr/>
              <p:nvPr/>
            </p:nvGrpSpPr>
            <p:grpSpPr>
              <a:xfrm>
                <a:off x="9145880" y="3626116"/>
                <a:ext cx="137872" cy="159527"/>
                <a:chOff x="4208268" y="4513861"/>
                <a:chExt cx="556373" cy="643765"/>
              </a:xfrm>
            </p:grpSpPr>
            <p:sp>
              <p:nvSpPr>
                <p:cNvPr id="464" name="Freeform 173">
                  <a:extLst>
                    <a:ext uri="{FF2B5EF4-FFF2-40B4-BE49-F238E27FC236}">
                      <a16:creationId xmlns:a16="http://schemas.microsoft.com/office/drawing/2014/main" id="{B8DCBA92-AD6F-D35D-B3C7-4C6FF281DAF8}"/>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5" name="Freeform 175">
                  <a:extLst>
                    <a:ext uri="{FF2B5EF4-FFF2-40B4-BE49-F238E27FC236}">
                      <a16:creationId xmlns:a16="http://schemas.microsoft.com/office/drawing/2014/main" id="{3CD447C2-7E54-9E8F-A461-87CCDE814EC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6" name="Line 180">
                  <a:extLst>
                    <a:ext uri="{FF2B5EF4-FFF2-40B4-BE49-F238E27FC236}">
                      <a16:creationId xmlns:a16="http://schemas.microsoft.com/office/drawing/2014/main" id="{0D385A59-6BD6-4646-1A66-9958D8B9E0B0}"/>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7" name="Freeform 173">
                  <a:extLst>
                    <a:ext uri="{FF2B5EF4-FFF2-40B4-BE49-F238E27FC236}">
                      <a16:creationId xmlns:a16="http://schemas.microsoft.com/office/drawing/2014/main" id="{8932379F-4039-D30F-4E93-5983793BD6DD}"/>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nvGrpSpPr>
          <p:cNvPr id="383" name="Group 382">
            <a:extLst>
              <a:ext uri="{FF2B5EF4-FFF2-40B4-BE49-F238E27FC236}">
                <a16:creationId xmlns:a16="http://schemas.microsoft.com/office/drawing/2014/main" id="{01FB7118-3865-66D6-DFF6-6562AA66D3FA}"/>
              </a:ext>
              <a:ext uri="{C183D7F6-B498-43B3-948B-1728B52AA6E4}">
                <adec:decorative xmlns:adec="http://schemas.microsoft.com/office/drawing/2017/decorative" val="1"/>
              </a:ext>
            </a:extLst>
          </p:cNvPr>
          <p:cNvGrpSpPr/>
          <p:nvPr/>
        </p:nvGrpSpPr>
        <p:grpSpPr>
          <a:xfrm>
            <a:off x="7064062" y="3884870"/>
            <a:ext cx="907058" cy="1021460"/>
            <a:chOff x="9748046" y="3406293"/>
            <a:chExt cx="623246" cy="701854"/>
          </a:xfrm>
        </p:grpSpPr>
        <p:sp>
          <p:nvSpPr>
            <p:cNvPr id="429" name="TextBox 428">
              <a:extLst>
                <a:ext uri="{FF2B5EF4-FFF2-40B4-BE49-F238E27FC236}">
                  <a16:creationId xmlns:a16="http://schemas.microsoft.com/office/drawing/2014/main" id="{17240291-6960-635D-5B50-A971A2DDE1A0}"/>
                </a:ext>
              </a:extLst>
            </p:cNvPr>
            <p:cNvSpPr txBox="1"/>
            <p:nvPr/>
          </p:nvSpPr>
          <p:spPr>
            <a:xfrm>
              <a:off x="9748046" y="3406293"/>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430" name="Rectangle: Rounded Corners 429">
              <a:extLst>
                <a:ext uri="{FF2B5EF4-FFF2-40B4-BE49-F238E27FC236}">
                  <a16:creationId xmlns:a16="http://schemas.microsoft.com/office/drawing/2014/main" id="{DAA0FE19-518D-B245-FD55-5A6551F02501}"/>
                </a:ext>
              </a:extLst>
            </p:cNvPr>
            <p:cNvSpPr/>
            <p:nvPr/>
          </p:nvSpPr>
          <p:spPr bwMode="auto">
            <a:xfrm>
              <a:off x="9752346"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31" name="Group 430">
              <a:extLst>
                <a:ext uri="{FF2B5EF4-FFF2-40B4-BE49-F238E27FC236}">
                  <a16:creationId xmlns:a16="http://schemas.microsoft.com/office/drawing/2014/main" id="{1EE3EDD8-4121-D05C-27E4-F5D9E9FA3A93}"/>
                </a:ext>
              </a:extLst>
            </p:cNvPr>
            <p:cNvGrpSpPr/>
            <p:nvPr/>
          </p:nvGrpSpPr>
          <p:grpSpPr>
            <a:xfrm>
              <a:off x="9864632" y="3626116"/>
              <a:ext cx="394375" cy="385379"/>
              <a:chOff x="9864632" y="3626116"/>
              <a:chExt cx="394375" cy="385379"/>
            </a:xfrm>
          </p:grpSpPr>
          <p:grpSp>
            <p:nvGrpSpPr>
              <p:cNvPr id="432" name="Group 431">
                <a:extLst>
                  <a:ext uri="{FF2B5EF4-FFF2-40B4-BE49-F238E27FC236}">
                    <a16:creationId xmlns:a16="http://schemas.microsoft.com/office/drawing/2014/main" id="{44A64389-3E6F-2DD5-9CCA-11E96C5F2523}"/>
                  </a:ext>
                </a:extLst>
              </p:cNvPr>
              <p:cNvGrpSpPr/>
              <p:nvPr/>
            </p:nvGrpSpPr>
            <p:grpSpPr>
              <a:xfrm>
                <a:off x="9864632" y="3626125"/>
                <a:ext cx="137872" cy="159529"/>
                <a:chOff x="4208268" y="4513861"/>
                <a:chExt cx="556373" cy="643764"/>
              </a:xfrm>
              <a:solidFill>
                <a:schemeClr val="accent3"/>
              </a:solidFill>
            </p:grpSpPr>
            <p:sp>
              <p:nvSpPr>
                <p:cNvPr id="454" name="Freeform 173">
                  <a:extLst>
                    <a:ext uri="{FF2B5EF4-FFF2-40B4-BE49-F238E27FC236}">
                      <a16:creationId xmlns:a16="http://schemas.microsoft.com/office/drawing/2014/main" id="{DED68610-0575-05A7-9EC4-E70EF041F44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5" name="Freeform 173">
                  <a:extLst>
                    <a:ext uri="{FF2B5EF4-FFF2-40B4-BE49-F238E27FC236}">
                      <a16:creationId xmlns:a16="http://schemas.microsoft.com/office/drawing/2014/main" id="{48319B01-9C8F-91D4-375E-D02E2E182D7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3" name="Group 432">
                <a:extLst>
                  <a:ext uri="{FF2B5EF4-FFF2-40B4-BE49-F238E27FC236}">
                    <a16:creationId xmlns:a16="http://schemas.microsoft.com/office/drawing/2014/main" id="{31C1C19C-A8F0-B5E7-CE68-69F81A02C48D}"/>
                  </a:ext>
                </a:extLst>
              </p:cNvPr>
              <p:cNvGrpSpPr/>
              <p:nvPr/>
            </p:nvGrpSpPr>
            <p:grpSpPr>
              <a:xfrm>
                <a:off x="9864632" y="3626116"/>
                <a:ext cx="394375" cy="385379"/>
                <a:chOff x="9126251" y="3623917"/>
                <a:chExt cx="394375" cy="385379"/>
              </a:xfrm>
            </p:grpSpPr>
            <p:grpSp>
              <p:nvGrpSpPr>
                <p:cNvPr id="434" name="Group 433">
                  <a:extLst>
                    <a:ext uri="{FF2B5EF4-FFF2-40B4-BE49-F238E27FC236}">
                      <a16:creationId xmlns:a16="http://schemas.microsoft.com/office/drawing/2014/main" id="{707727AB-5E2A-7ECC-BC9C-6A6FC683596A}"/>
                    </a:ext>
                  </a:extLst>
                </p:cNvPr>
                <p:cNvGrpSpPr/>
                <p:nvPr/>
              </p:nvGrpSpPr>
              <p:grpSpPr>
                <a:xfrm>
                  <a:off x="9126251" y="3623917"/>
                  <a:ext cx="137872" cy="159527"/>
                  <a:chOff x="4208268" y="4513861"/>
                  <a:chExt cx="556373" cy="643765"/>
                </a:xfrm>
              </p:grpSpPr>
              <p:sp>
                <p:nvSpPr>
                  <p:cNvPr id="450" name="Freeform 173">
                    <a:extLst>
                      <a:ext uri="{FF2B5EF4-FFF2-40B4-BE49-F238E27FC236}">
                        <a16:creationId xmlns:a16="http://schemas.microsoft.com/office/drawing/2014/main" id="{3E87D3F6-D637-E44B-3C17-A04A4286646B}"/>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1" name="Freeform 175">
                    <a:extLst>
                      <a:ext uri="{FF2B5EF4-FFF2-40B4-BE49-F238E27FC236}">
                        <a16:creationId xmlns:a16="http://schemas.microsoft.com/office/drawing/2014/main" id="{76D7F74A-D842-87E6-38AD-E969DC0AB3F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2" name="Line 180">
                    <a:extLst>
                      <a:ext uri="{FF2B5EF4-FFF2-40B4-BE49-F238E27FC236}">
                        <a16:creationId xmlns:a16="http://schemas.microsoft.com/office/drawing/2014/main" id="{9D07346D-CFB9-A000-3DD4-189C58C3965C}"/>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3" name="Freeform 173">
                    <a:extLst>
                      <a:ext uri="{FF2B5EF4-FFF2-40B4-BE49-F238E27FC236}">
                        <a16:creationId xmlns:a16="http://schemas.microsoft.com/office/drawing/2014/main" id="{ED1AB6A7-584D-6C35-235F-2E0D88136C6D}"/>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5" name="Group 434">
                  <a:extLst>
                    <a:ext uri="{FF2B5EF4-FFF2-40B4-BE49-F238E27FC236}">
                      <a16:creationId xmlns:a16="http://schemas.microsoft.com/office/drawing/2014/main" id="{36F9F6E1-88AD-D797-75C3-EB200AC416CC}"/>
                    </a:ext>
                  </a:extLst>
                </p:cNvPr>
                <p:cNvGrpSpPr/>
                <p:nvPr/>
              </p:nvGrpSpPr>
              <p:grpSpPr>
                <a:xfrm>
                  <a:off x="9382754" y="3623917"/>
                  <a:ext cx="137872" cy="159527"/>
                  <a:chOff x="4208268" y="4513861"/>
                  <a:chExt cx="556373" cy="643765"/>
                </a:xfrm>
              </p:grpSpPr>
              <p:sp>
                <p:nvSpPr>
                  <p:cNvPr id="446" name="Freeform 173">
                    <a:extLst>
                      <a:ext uri="{FF2B5EF4-FFF2-40B4-BE49-F238E27FC236}">
                        <a16:creationId xmlns:a16="http://schemas.microsoft.com/office/drawing/2014/main" id="{2D267B3A-4EBA-B892-6D4A-DBBC39A8FCBA}"/>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7" name="Freeform 175">
                    <a:extLst>
                      <a:ext uri="{FF2B5EF4-FFF2-40B4-BE49-F238E27FC236}">
                        <a16:creationId xmlns:a16="http://schemas.microsoft.com/office/drawing/2014/main" id="{E5C1095D-3ECA-BDF4-AC2A-8CE59E7755B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8" name="Line 180">
                    <a:extLst>
                      <a:ext uri="{FF2B5EF4-FFF2-40B4-BE49-F238E27FC236}">
                        <a16:creationId xmlns:a16="http://schemas.microsoft.com/office/drawing/2014/main" id="{A2CE26E6-3A2E-0838-AA86-57B1FD5F67C1}"/>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9" name="Freeform 173">
                    <a:extLst>
                      <a:ext uri="{FF2B5EF4-FFF2-40B4-BE49-F238E27FC236}">
                        <a16:creationId xmlns:a16="http://schemas.microsoft.com/office/drawing/2014/main" id="{C35B4934-B7F1-D7D0-8D3D-0C46BCF0B37F}"/>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6" name="Group 435">
                  <a:extLst>
                    <a:ext uri="{FF2B5EF4-FFF2-40B4-BE49-F238E27FC236}">
                      <a16:creationId xmlns:a16="http://schemas.microsoft.com/office/drawing/2014/main" id="{76ACA57C-8657-93DE-9532-CEFDF694B56A}"/>
                    </a:ext>
                  </a:extLst>
                </p:cNvPr>
                <p:cNvGrpSpPr/>
                <p:nvPr/>
              </p:nvGrpSpPr>
              <p:grpSpPr>
                <a:xfrm>
                  <a:off x="9126251" y="3849769"/>
                  <a:ext cx="137872" cy="159527"/>
                  <a:chOff x="4208268" y="4513861"/>
                  <a:chExt cx="556373" cy="643765"/>
                </a:xfrm>
              </p:grpSpPr>
              <p:sp>
                <p:nvSpPr>
                  <p:cNvPr id="442" name="Freeform 173">
                    <a:extLst>
                      <a:ext uri="{FF2B5EF4-FFF2-40B4-BE49-F238E27FC236}">
                        <a16:creationId xmlns:a16="http://schemas.microsoft.com/office/drawing/2014/main" id="{824E82F7-5B51-00EA-FFC0-055AC9DAC4C9}"/>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3" name="Freeform 175">
                    <a:extLst>
                      <a:ext uri="{FF2B5EF4-FFF2-40B4-BE49-F238E27FC236}">
                        <a16:creationId xmlns:a16="http://schemas.microsoft.com/office/drawing/2014/main" id="{A587EE78-20A9-2AE5-8E42-ABC9E7E9E019}"/>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4" name="Line 180">
                    <a:extLst>
                      <a:ext uri="{FF2B5EF4-FFF2-40B4-BE49-F238E27FC236}">
                        <a16:creationId xmlns:a16="http://schemas.microsoft.com/office/drawing/2014/main" id="{997FB3B1-13EF-5D81-1809-9C4CABDE3DFF}"/>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5" name="Freeform 173">
                    <a:extLst>
                      <a:ext uri="{FF2B5EF4-FFF2-40B4-BE49-F238E27FC236}">
                        <a16:creationId xmlns:a16="http://schemas.microsoft.com/office/drawing/2014/main" id="{44C5F95D-1279-A787-2BA2-B6C5225E086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7" name="Group 436">
                  <a:extLst>
                    <a:ext uri="{FF2B5EF4-FFF2-40B4-BE49-F238E27FC236}">
                      <a16:creationId xmlns:a16="http://schemas.microsoft.com/office/drawing/2014/main" id="{1032ED42-8F55-0932-39B6-0761BE1639B3}"/>
                    </a:ext>
                  </a:extLst>
                </p:cNvPr>
                <p:cNvGrpSpPr/>
                <p:nvPr/>
              </p:nvGrpSpPr>
              <p:grpSpPr>
                <a:xfrm>
                  <a:off x="9382754" y="3849769"/>
                  <a:ext cx="137872" cy="159527"/>
                  <a:chOff x="4208268" y="4513861"/>
                  <a:chExt cx="556373" cy="643765"/>
                </a:xfrm>
              </p:grpSpPr>
              <p:sp>
                <p:nvSpPr>
                  <p:cNvPr id="438" name="Freeform 173">
                    <a:extLst>
                      <a:ext uri="{FF2B5EF4-FFF2-40B4-BE49-F238E27FC236}">
                        <a16:creationId xmlns:a16="http://schemas.microsoft.com/office/drawing/2014/main" id="{B6722EA3-BE63-059D-A277-0A7B40E03F9F}"/>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39" name="Freeform 175">
                    <a:extLst>
                      <a:ext uri="{FF2B5EF4-FFF2-40B4-BE49-F238E27FC236}">
                        <a16:creationId xmlns:a16="http://schemas.microsoft.com/office/drawing/2014/main" id="{AC900977-8B74-1F24-1613-3FB4ADDA129C}"/>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0" name="Line 180">
                    <a:extLst>
                      <a:ext uri="{FF2B5EF4-FFF2-40B4-BE49-F238E27FC236}">
                        <a16:creationId xmlns:a16="http://schemas.microsoft.com/office/drawing/2014/main" id="{258B8411-A3CA-9AE9-EB2B-AEEA16BDBB43}"/>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1" name="Freeform 173">
                    <a:extLst>
                      <a:ext uri="{FF2B5EF4-FFF2-40B4-BE49-F238E27FC236}">
                        <a16:creationId xmlns:a16="http://schemas.microsoft.com/office/drawing/2014/main" id="{99F81B9E-29CE-2A71-79B6-A9F44AF0BD60}"/>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grpSp>
        <p:nvGrpSpPr>
          <p:cNvPr id="384" name="Group 383">
            <a:extLst>
              <a:ext uri="{FF2B5EF4-FFF2-40B4-BE49-F238E27FC236}">
                <a16:creationId xmlns:a16="http://schemas.microsoft.com/office/drawing/2014/main" id="{EB77227E-8FA5-3397-7172-78ECD6C78490}"/>
              </a:ext>
              <a:ext uri="{C183D7F6-B498-43B3-948B-1728B52AA6E4}">
                <adec:decorative xmlns:adec="http://schemas.microsoft.com/office/drawing/2017/decorative" val="1"/>
              </a:ext>
            </a:extLst>
          </p:cNvPr>
          <p:cNvGrpSpPr/>
          <p:nvPr/>
        </p:nvGrpSpPr>
        <p:grpSpPr>
          <a:xfrm>
            <a:off x="8461962" y="3891502"/>
            <a:ext cx="939678" cy="1014833"/>
            <a:chOff x="10471098" y="3410847"/>
            <a:chExt cx="645660" cy="697300"/>
          </a:xfrm>
        </p:grpSpPr>
        <p:sp>
          <p:nvSpPr>
            <p:cNvPr id="391" name="TextBox 390">
              <a:extLst>
                <a:ext uri="{FF2B5EF4-FFF2-40B4-BE49-F238E27FC236}">
                  <a16:creationId xmlns:a16="http://schemas.microsoft.com/office/drawing/2014/main" id="{CB35DDC0-8449-C045-65D6-CB4298C731CD}"/>
                </a:ext>
              </a:extLst>
            </p:cNvPr>
            <p:cNvSpPr txBox="1"/>
            <p:nvPr/>
          </p:nvSpPr>
          <p:spPr>
            <a:xfrm>
              <a:off x="10493748" y="3410847"/>
              <a:ext cx="623010"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392" name="Rectangle: Rounded Corners 391">
              <a:extLst>
                <a:ext uri="{FF2B5EF4-FFF2-40B4-BE49-F238E27FC236}">
                  <a16:creationId xmlns:a16="http://schemas.microsoft.com/office/drawing/2014/main" id="{DBFD7D24-E5BC-A88B-5184-9CA1CA06C19F}"/>
                </a:ext>
              </a:extLst>
            </p:cNvPr>
            <p:cNvSpPr/>
            <p:nvPr/>
          </p:nvSpPr>
          <p:spPr bwMode="auto">
            <a:xfrm>
              <a:off x="10471098"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93" name="Group 392">
              <a:extLst>
                <a:ext uri="{FF2B5EF4-FFF2-40B4-BE49-F238E27FC236}">
                  <a16:creationId xmlns:a16="http://schemas.microsoft.com/office/drawing/2014/main" id="{671F720C-95C4-6CCE-EF99-781D4491290B}"/>
                </a:ext>
              </a:extLst>
            </p:cNvPr>
            <p:cNvGrpSpPr/>
            <p:nvPr/>
          </p:nvGrpSpPr>
          <p:grpSpPr>
            <a:xfrm>
              <a:off x="10583384" y="3626116"/>
              <a:ext cx="394375" cy="385379"/>
              <a:chOff x="10583384" y="3626116"/>
              <a:chExt cx="394375" cy="385379"/>
            </a:xfrm>
          </p:grpSpPr>
          <p:grpSp>
            <p:nvGrpSpPr>
              <p:cNvPr id="394" name="Group 393">
                <a:extLst>
                  <a:ext uri="{FF2B5EF4-FFF2-40B4-BE49-F238E27FC236}">
                    <a16:creationId xmlns:a16="http://schemas.microsoft.com/office/drawing/2014/main" id="{21F210D3-6EF4-B660-0BD0-1A83B09B12F9}"/>
                  </a:ext>
                </a:extLst>
              </p:cNvPr>
              <p:cNvGrpSpPr/>
              <p:nvPr/>
            </p:nvGrpSpPr>
            <p:grpSpPr>
              <a:xfrm>
                <a:off x="10711635" y="3739051"/>
                <a:ext cx="137872" cy="159529"/>
                <a:chOff x="4208268" y="4513861"/>
                <a:chExt cx="556373" cy="643764"/>
              </a:xfrm>
              <a:solidFill>
                <a:schemeClr val="accent1"/>
              </a:solidFill>
            </p:grpSpPr>
            <p:sp>
              <p:nvSpPr>
                <p:cNvPr id="427" name="Freeform 173">
                  <a:extLst>
                    <a:ext uri="{FF2B5EF4-FFF2-40B4-BE49-F238E27FC236}">
                      <a16:creationId xmlns:a16="http://schemas.microsoft.com/office/drawing/2014/main" id="{EE52A4DB-D24E-6756-F8E7-F254CF383A13}"/>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8" name="Freeform 173">
                  <a:extLst>
                    <a:ext uri="{FF2B5EF4-FFF2-40B4-BE49-F238E27FC236}">
                      <a16:creationId xmlns:a16="http://schemas.microsoft.com/office/drawing/2014/main" id="{F91B4677-B18B-CEA8-7E4A-ABFA15B8C43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5" name="Group 394">
                <a:extLst>
                  <a:ext uri="{FF2B5EF4-FFF2-40B4-BE49-F238E27FC236}">
                    <a16:creationId xmlns:a16="http://schemas.microsoft.com/office/drawing/2014/main" id="{A440C2C2-C464-AF99-6A1C-234E79006493}"/>
                  </a:ext>
                </a:extLst>
              </p:cNvPr>
              <p:cNvGrpSpPr/>
              <p:nvPr/>
            </p:nvGrpSpPr>
            <p:grpSpPr>
              <a:xfrm>
                <a:off x="10711635" y="3739042"/>
                <a:ext cx="137872" cy="159527"/>
                <a:chOff x="4208268" y="4513861"/>
                <a:chExt cx="556373" cy="643765"/>
              </a:xfrm>
            </p:grpSpPr>
            <p:sp>
              <p:nvSpPr>
                <p:cNvPr id="423" name="Freeform 173">
                  <a:extLst>
                    <a:ext uri="{FF2B5EF4-FFF2-40B4-BE49-F238E27FC236}">
                      <a16:creationId xmlns:a16="http://schemas.microsoft.com/office/drawing/2014/main" id="{84BAA8D3-9D5C-37B1-7D66-78CD83900AC9}"/>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4" name="Freeform 175">
                  <a:extLst>
                    <a:ext uri="{FF2B5EF4-FFF2-40B4-BE49-F238E27FC236}">
                      <a16:creationId xmlns:a16="http://schemas.microsoft.com/office/drawing/2014/main" id="{A1702F77-B0C2-04DE-3D3E-0111E3D5F84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5" name="Line 180">
                  <a:extLst>
                    <a:ext uri="{FF2B5EF4-FFF2-40B4-BE49-F238E27FC236}">
                      <a16:creationId xmlns:a16="http://schemas.microsoft.com/office/drawing/2014/main" id="{1FB15895-25A3-5E62-00A1-FD1592CD019F}"/>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6" name="Freeform 173">
                  <a:extLst>
                    <a:ext uri="{FF2B5EF4-FFF2-40B4-BE49-F238E27FC236}">
                      <a16:creationId xmlns:a16="http://schemas.microsoft.com/office/drawing/2014/main" id="{EB2F8AD8-29DD-B6F5-9047-F53677089E50}"/>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6" name="Group 395">
                <a:extLst>
                  <a:ext uri="{FF2B5EF4-FFF2-40B4-BE49-F238E27FC236}">
                    <a16:creationId xmlns:a16="http://schemas.microsoft.com/office/drawing/2014/main" id="{CA335B20-1F60-175E-CEA7-0C1D3CFA10C9}"/>
                  </a:ext>
                </a:extLst>
              </p:cNvPr>
              <p:cNvGrpSpPr/>
              <p:nvPr/>
            </p:nvGrpSpPr>
            <p:grpSpPr>
              <a:xfrm>
                <a:off x="10583384" y="3626125"/>
                <a:ext cx="137872" cy="159529"/>
                <a:chOff x="4208268" y="4513861"/>
                <a:chExt cx="556373" cy="643764"/>
              </a:xfrm>
              <a:solidFill>
                <a:schemeClr val="accent3"/>
              </a:solidFill>
            </p:grpSpPr>
            <p:sp>
              <p:nvSpPr>
                <p:cNvPr id="421" name="Freeform 173">
                  <a:extLst>
                    <a:ext uri="{FF2B5EF4-FFF2-40B4-BE49-F238E27FC236}">
                      <a16:creationId xmlns:a16="http://schemas.microsoft.com/office/drawing/2014/main" id="{1C9A7CC6-AA02-1A40-602E-879B044273F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2" name="Freeform 173">
                  <a:extLst>
                    <a:ext uri="{FF2B5EF4-FFF2-40B4-BE49-F238E27FC236}">
                      <a16:creationId xmlns:a16="http://schemas.microsoft.com/office/drawing/2014/main" id="{FE47E22B-D0F2-2D3C-D46F-E33337710747}"/>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7" name="Group 396">
                <a:extLst>
                  <a:ext uri="{FF2B5EF4-FFF2-40B4-BE49-F238E27FC236}">
                    <a16:creationId xmlns:a16="http://schemas.microsoft.com/office/drawing/2014/main" id="{01A790E7-C0C4-7774-6FB0-8352F24DDB24}"/>
                  </a:ext>
                </a:extLst>
              </p:cNvPr>
              <p:cNvGrpSpPr/>
              <p:nvPr/>
            </p:nvGrpSpPr>
            <p:grpSpPr>
              <a:xfrm>
                <a:off x="10839887" y="3626125"/>
                <a:ext cx="137872" cy="159529"/>
                <a:chOff x="4208268" y="4513861"/>
                <a:chExt cx="556373" cy="643764"/>
              </a:xfrm>
              <a:solidFill>
                <a:schemeClr val="accent2"/>
              </a:solidFill>
            </p:grpSpPr>
            <p:sp>
              <p:nvSpPr>
                <p:cNvPr id="419" name="Freeform 173">
                  <a:extLst>
                    <a:ext uri="{FF2B5EF4-FFF2-40B4-BE49-F238E27FC236}">
                      <a16:creationId xmlns:a16="http://schemas.microsoft.com/office/drawing/2014/main" id="{A66DDD14-F741-9F99-F724-7908A58E0A05}"/>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0" name="Freeform 173">
                  <a:extLst>
                    <a:ext uri="{FF2B5EF4-FFF2-40B4-BE49-F238E27FC236}">
                      <a16:creationId xmlns:a16="http://schemas.microsoft.com/office/drawing/2014/main" id="{2BDD58C6-A716-A88A-11FF-9140EB9EDBF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8" name="Group 397">
                <a:extLst>
                  <a:ext uri="{FF2B5EF4-FFF2-40B4-BE49-F238E27FC236}">
                    <a16:creationId xmlns:a16="http://schemas.microsoft.com/office/drawing/2014/main" id="{09131D50-323F-F2CD-1AD2-29CB04645D4E}"/>
                  </a:ext>
                </a:extLst>
              </p:cNvPr>
              <p:cNvGrpSpPr/>
              <p:nvPr/>
            </p:nvGrpSpPr>
            <p:grpSpPr>
              <a:xfrm>
                <a:off x="10583384" y="3626116"/>
                <a:ext cx="394375" cy="385379"/>
                <a:chOff x="9126251" y="3623917"/>
                <a:chExt cx="394375" cy="385379"/>
              </a:xfrm>
            </p:grpSpPr>
            <p:grpSp>
              <p:nvGrpSpPr>
                <p:cNvPr id="399" name="Group 398">
                  <a:extLst>
                    <a:ext uri="{FF2B5EF4-FFF2-40B4-BE49-F238E27FC236}">
                      <a16:creationId xmlns:a16="http://schemas.microsoft.com/office/drawing/2014/main" id="{84743049-92E7-C32C-3472-76224E3519D3}"/>
                    </a:ext>
                  </a:extLst>
                </p:cNvPr>
                <p:cNvGrpSpPr/>
                <p:nvPr/>
              </p:nvGrpSpPr>
              <p:grpSpPr>
                <a:xfrm>
                  <a:off x="9126251" y="3623917"/>
                  <a:ext cx="137872" cy="159527"/>
                  <a:chOff x="4208268" y="4513861"/>
                  <a:chExt cx="556373" cy="643765"/>
                </a:xfrm>
              </p:grpSpPr>
              <p:sp>
                <p:nvSpPr>
                  <p:cNvPr id="415" name="Freeform 173">
                    <a:extLst>
                      <a:ext uri="{FF2B5EF4-FFF2-40B4-BE49-F238E27FC236}">
                        <a16:creationId xmlns:a16="http://schemas.microsoft.com/office/drawing/2014/main" id="{B29ADB2B-73FB-B2D0-F860-2518E793AE3D}"/>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6" name="Freeform 175">
                    <a:extLst>
                      <a:ext uri="{FF2B5EF4-FFF2-40B4-BE49-F238E27FC236}">
                        <a16:creationId xmlns:a16="http://schemas.microsoft.com/office/drawing/2014/main" id="{215FDD2A-56BE-439E-38EC-69552C8521C5}"/>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7" name="Line 180">
                    <a:extLst>
                      <a:ext uri="{FF2B5EF4-FFF2-40B4-BE49-F238E27FC236}">
                        <a16:creationId xmlns:a16="http://schemas.microsoft.com/office/drawing/2014/main" id="{6F75B1B6-A66E-9688-45D1-CE8EB84C3E51}"/>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8" name="Freeform 173">
                    <a:extLst>
                      <a:ext uri="{FF2B5EF4-FFF2-40B4-BE49-F238E27FC236}">
                        <a16:creationId xmlns:a16="http://schemas.microsoft.com/office/drawing/2014/main" id="{4D731B46-66FC-93A6-DADA-1588A0BDA3ED}"/>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0" name="Group 399">
                  <a:extLst>
                    <a:ext uri="{FF2B5EF4-FFF2-40B4-BE49-F238E27FC236}">
                      <a16:creationId xmlns:a16="http://schemas.microsoft.com/office/drawing/2014/main" id="{58BC12E2-1C03-3271-163B-70928FAACA15}"/>
                    </a:ext>
                  </a:extLst>
                </p:cNvPr>
                <p:cNvGrpSpPr/>
                <p:nvPr/>
              </p:nvGrpSpPr>
              <p:grpSpPr>
                <a:xfrm>
                  <a:off x="9382754" y="3623917"/>
                  <a:ext cx="137872" cy="159527"/>
                  <a:chOff x="4208268" y="4513861"/>
                  <a:chExt cx="556373" cy="643765"/>
                </a:xfrm>
              </p:grpSpPr>
              <p:sp>
                <p:nvSpPr>
                  <p:cNvPr id="411" name="Freeform 173">
                    <a:extLst>
                      <a:ext uri="{FF2B5EF4-FFF2-40B4-BE49-F238E27FC236}">
                        <a16:creationId xmlns:a16="http://schemas.microsoft.com/office/drawing/2014/main" id="{4AE0F6A1-91E4-4B8F-D571-7F3B33FC791A}"/>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2" name="Freeform 175">
                    <a:extLst>
                      <a:ext uri="{FF2B5EF4-FFF2-40B4-BE49-F238E27FC236}">
                        <a16:creationId xmlns:a16="http://schemas.microsoft.com/office/drawing/2014/main" id="{82EA9F67-4603-56DA-AA6F-CD02F2A5DAD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3" name="Line 180">
                    <a:extLst>
                      <a:ext uri="{FF2B5EF4-FFF2-40B4-BE49-F238E27FC236}">
                        <a16:creationId xmlns:a16="http://schemas.microsoft.com/office/drawing/2014/main" id="{F32F5DF3-DCD1-4C90-176C-6C2CC19F9CBF}"/>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4" name="Freeform 173">
                    <a:extLst>
                      <a:ext uri="{FF2B5EF4-FFF2-40B4-BE49-F238E27FC236}">
                        <a16:creationId xmlns:a16="http://schemas.microsoft.com/office/drawing/2014/main" id="{9B329028-C713-4CD1-3596-366D83129A65}"/>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1" name="Group 400">
                  <a:extLst>
                    <a:ext uri="{FF2B5EF4-FFF2-40B4-BE49-F238E27FC236}">
                      <a16:creationId xmlns:a16="http://schemas.microsoft.com/office/drawing/2014/main" id="{268BA010-7ED7-784E-12DB-B4BF5CE7A3D9}"/>
                    </a:ext>
                  </a:extLst>
                </p:cNvPr>
                <p:cNvGrpSpPr/>
                <p:nvPr/>
              </p:nvGrpSpPr>
              <p:grpSpPr>
                <a:xfrm>
                  <a:off x="9126251" y="3849769"/>
                  <a:ext cx="137872" cy="159527"/>
                  <a:chOff x="4208268" y="4513861"/>
                  <a:chExt cx="556373" cy="643765"/>
                </a:xfrm>
              </p:grpSpPr>
              <p:sp>
                <p:nvSpPr>
                  <p:cNvPr id="407" name="Freeform 173">
                    <a:extLst>
                      <a:ext uri="{FF2B5EF4-FFF2-40B4-BE49-F238E27FC236}">
                        <a16:creationId xmlns:a16="http://schemas.microsoft.com/office/drawing/2014/main" id="{6C2F6EE3-BBA4-FD10-1520-E18813EF64F4}"/>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8" name="Freeform 175">
                    <a:extLst>
                      <a:ext uri="{FF2B5EF4-FFF2-40B4-BE49-F238E27FC236}">
                        <a16:creationId xmlns:a16="http://schemas.microsoft.com/office/drawing/2014/main" id="{39D78342-6251-23D1-CD83-2AA329170D5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9" name="Line 180">
                    <a:extLst>
                      <a:ext uri="{FF2B5EF4-FFF2-40B4-BE49-F238E27FC236}">
                        <a16:creationId xmlns:a16="http://schemas.microsoft.com/office/drawing/2014/main" id="{BC551E96-4DAC-B097-C95F-6508857ED747}"/>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0" name="Freeform 173">
                    <a:extLst>
                      <a:ext uri="{FF2B5EF4-FFF2-40B4-BE49-F238E27FC236}">
                        <a16:creationId xmlns:a16="http://schemas.microsoft.com/office/drawing/2014/main" id="{6CD3D1C8-792E-D004-3FF2-0B20037451F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2" name="Group 401">
                  <a:extLst>
                    <a:ext uri="{FF2B5EF4-FFF2-40B4-BE49-F238E27FC236}">
                      <a16:creationId xmlns:a16="http://schemas.microsoft.com/office/drawing/2014/main" id="{01592A36-CD7E-09B2-4CA6-72E0DCAB9864}"/>
                    </a:ext>
                  </a:extLst>
                </p:cNvPr>
                <p:cNvGrpSpPr/>
                <p:nvPr/>
              </p:nvGrpSpPr>
              <p:grpSpPr>
                <a:xfrm>
                  <a:off x="9382754" y="3849769"/>
                  <a:ext cx="137872" cy="159527"/>
                  <a:chOff x="4208268" y="4513861"/>
                  <a:chExt cx="556373" cy="643765"/>
                </a:xfrm>
              </p:grpSpPr>
              <p:sp>
                <p:nvSpPr>
                  <p:cNvPr id="403" name="Freeform 173">
                    <a:extLst>
                      <a:ext uri="{FF2B5EF4-FFF2-40B4-BE49-F238E27FC236}">
                        <a16:creationId xmlns:a16="http://schemas.microsoft.com/office/drawing/2014/main" id="{F0E72A62-0561-A17B-1A60-86F8858F9E51}"/>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4" name="Freeform 175">
                    <a:extLst>
                      <a:ext uri="{FF2B5EF4-FFF2-40B4-BE49-F238E27FC236}">
                        <a16:creationId xmlns:a16="http://schemas.microsoft.com/office/drawing/2014/main" id="{6BEBBE0A-8A36-C569-9EF1-714119758F1C}"/>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5" name="Line 180">
                    <a:extLst>
                      <a:ext uri="{FF2B5EF4-FFF2-40B4-BE49-F238E27FC236}">
                        <a16:creationId xmlns:a16="http://schemas.microsoft.com/office/drawing/2014/main" id="{CDEC9792-1F8F-1279-8E5E-352D0EDB104E}"/>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6" name="Freeform 173">
                    <a:extLst>
                      <a:ext uri="{FF2B5EF4-FFF2-40B4-BE49-F238E27FC236}">
                        <a16:creationId xmlns:a16="http://schemas.microsoft.com/office/drawing/2014/main" id="{D90614BB-DE1A-BADC-8A29-F6C87F0AE163}"/>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cxnSp>
        <p:nvCxnSpPr>
          <p:cNvPr id="389" name="Straight Connector 388">
            <a:extLst>
              <a:ext uri="{FF2B5EF4-FFF2-40B4-BE49-F238E27FC236}">
                <a16:creationId xmlns:a16="http://schemas.microsoft.com/office/drawing/2014/main" id="{295F5E3F-2794-A62C-9074-83FCB53FCFB3}"/>
              </a:ext>
              <a:ext uri="{C183D7F6-B498-43B3-948B-1728B52AA6E4}">
                <adec:decorative xmlns:adec="http://schemas.microsoft.com/office/drawing/2017/decorative" val="1"/>
              </a:ext>
            </a:extLst>
          </p:cNvPr>
          <p:cNvCxnSpPr/>
          <p:nvPr/>
        </p:nvCxnSpPr>
        <p:spPr>
          <a:xfrm>
            <a:off x="5467304" y="3408652"/>
            <a:ext cx="0" cy="1889514"/>
          </a:xfrm>
          <a:prstGeom prst="line">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5" name="Picture 2" descr="Kubernetes Logo transparent PNG - StickPNG">
            <a:extLst>
              <a:ext uri="{FF2B5EF4-FFF2-40B4-BE49-F238E27FC236}">
                <a16:creationId xmlns:a16="http://schemas.microsoft.com/office/drawing/2014/main" id="{7ECC373C-2E6B-8C1B-D754-50E57CBA9BB5}"/>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6921" y="3449559"/>
            <a:ext cx="255220" cy="247384"/>
          </a:xfrm>
          <a:prstGeom prst="rect">
            <a:avLst/>
          </a:prstGeom>
          <a:noFill/>
          <a:extLst>
            <a:ext uri="{909E8E84-426E-40DD-AFC4-6F175D3DCCD1}">
              <a14:hiddenFill xmlns:a14="http://schemas.microsoft.com/office/drawing/2010/main">
                <a:solidFill>
                  <a:srgbClr val="FFFFFF"/>
                </a:solidFill>
              </a14:hiddenFill>
            </a:ext>
          </a:extLst>
        </p:spPr>
      </p:pic>
      <p:sp>
        <p:nvSpPr>
          <p:cNvPr id="486" name="Rectangle 485">
            <a:extLst>
              <a:ext uri="{FF2B5EF4-FFF2-40B4-BE49-F238E27FC236}">
                <a16:creationId xmlns:a16="http://schemas.microsoft.com/office/drawing/2014/main" id="{D3CBD50D-73DE-641A-5CF1-F1CC64E4C185}"/>
              </a:ext>
            </a:extLst>
          </p:cNvPr>
          <p:cNvSpPr/>
          <p:nvPr/>
        </p:nvSpPr>
        <p:spPr>
          <a:xfrm>
            <a:off x="7511303" y="3441751"/>
            <a:ext cx="1180204" cy="213597"/>
          </a:xfrm>
          <a:prstGeom prst="rect">
            <a:avLst/>
          </a:prstGeom>
        </p:spPr>
        <p:txBody>
          <a:bodyPr wrap="square">
            <a:spAutoFit/>
          </a:bodyPr>
          <a:lstStyle/>
          <a:p>
            <a:pPr algn="ctr" defTabSz="914367">
              <a:defRPr/>
            </a:pPr>
            <a:r>
              <a:rPr lang="en-US" alt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Kubernetes cluster </a:t>
            </a:r>
            <a:endPar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endParaRPr>
          </a:p>
        </p:txBody>
      </p:sp>
      <p:cxnSp>
        <p:nvCxnSpPr>
          <p:cNvPr id="487" name="Straight Arrow Connector 486">
            <a:extLst>
              <a:ext uri="{FF2B5EF4-FFF2-40B4-BE49-F238E27FC236}">
                <a16:creationId xmlns:a16="http://schemas.microsoft.com/office/drawing/2014/main" id="{3FC50A60-B3E5-07FE-98E0-1F20DC0FD6E5}"/>
              </a:ext>
              <a:ext uri="{C183D7F6-B498-43B3-948B-1728B52AA6E4}">
                <adec:decorative xmlns:adec="http://schemas.microsoft.com/office/drawing/2017/decorative" val="1"/>
              </a:ext>
            </a:extLst>
          </p:cNvPr>
          <p:cNvCxnSpPr>
            <a:cxnSpLocks/>
          </p:cNvCxnSpPr>
          <p:nvPr/>
        </p:nvCxnSpPr>
        <p:spPr>
          <a:xfrm flipH="1">
            <a:off x="4628056" y="3794032"/>
            <a:ext cx="1336350" cy="4719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AD5AAE52-4A65-825D-5870-1B44E2A98EAF}"/>
              </a:ext>
              <a:ext uri="{C183D7F6-B498-43B3-948B-1728B52AA6E4}">
                <adec:decorative xmlns:adec="http://schemas.microsoft.com/office/drawing/2017/decorative" val="1"/>
              </a:ext>
            </a:extLst>
          </p:cNvPr>
          <p:cNvCxnSpPr>
            <a:cxnSpLocks/>
          </p:cNvCxnSpPr>
          <p:nvPr/>
        </p:nvCxnSpPr>
        <p:spPr>
          <a:xfrm>
            <a:off x="5964406" y="3792019"/>
            <a:ext cx="1263663" cy="4601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B535CAF0-1C77-EE90-61CA-2D2957C37613}"/>
              </a:ext>
              <a:ext uri="{C183D7F6-B498-43B3-948B-1728B52AA6E4}">
                <adec:decorative xmlns:adec="http://schemas.microsoft.com/office/drawing/2017/decorative" val="1"/>
              </a:ext>
            </a:extLst>
          </p:cNvPr>
          <p:cNvCxnSpPr>
            <a:cxnSpLocks/>
          </p:cNvCxnSpPr>
          <p:nvPr/>
        </p:nvCxnSpPr>
        <p:spPr>
          <a:xfrm flipH="1" flipV="1">
            <a:off x="5964406" y="3788238"/>
            <a:ext cx="472" cy="4165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21EA2171-FD93-F1D9-834C-1CDBD12C4CB0}"/>
              </a:ext>
              <a:ext uri="{C183D7F6-B498-43B3-948B-1728B52AA6E4}">
                <adec:decorative xmlns:adec="http://schemas.microsoft.com/office/drawing/2017/decorative" val="1"/>
              </a:ext>
            </a:extLst>
          </p:cNvPr>
          <p:cNvCxnSpPr>
            <a:cxnSpLocks/>
          </p:cNvCxnSpPr>
          <p:nvPr/>
        </p:nvCxnSpPr>
        <p:spPr>
          <a:xfrm flipH="1">
            <a:off x="2301759" y="3796359"/>
            <a:ext cx="3662647" cy="101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4" name="Picture 3" descr="Image result for ci cd icon">
            <a:hlinkClick r:id="rId4"/>
            <a:extLst>
              <a:ext uri="{FF2B5EF4-FFF2-40B4-BE49-F238E27FC236}">
                <a16:creationId xmlns:a16="http://schemas.microsoft.com/office/drawing/2014/main" id="{5BC7A5EF-7326-C664-ED27-CAB116524D4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7642" y="1718086"/>
            <a:ext cx="608233" cy="556469"/>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Shape 169">
            <a:extLst>
              <a:ext uri="{FF2B5EF4-FFF2-40B4-BE49-F238E27FC236}">
                <a16:creationId xmlns:a16="http://schemas.microsoft.com/office/drawing/2014/main" id="{520E8383-F415-654C-76D7-9B639F26B803}"/>
              </a:ext>
              <a:ext uri="{C183D7F6-B498-43B3-948B-1728B52AA6E4}">
                <adec:decorative xmlns:adec="http://schemas.microsoft.com/office/drawing/2017/decorative" val="1"/>
              </a:ext>
            </a:extLst>
          </p:cNvPr>
          <p:cNvSpPr/>
          <p:nvPr/>
        </p:nvSpPr>
        <p:spPr bwMode="white">
          <a:xfrm>
            <a:off x="6054307" y="1301888"/>
            <a:ext cx="919894" cy="509286"/>
          </a:xfrm>
          <a:custGeom>
            <a:avLst/>
            <a:gdLst>
              <a:gd name="connsiteX0" fmla="*/ 1356303 w 2752725"/>
              <a:gd name="connsiteY0" fmla="*/ 0 h 1524000"/>
              <a:gd name="connsiteX1" fmla="*/ 1952568 w 2752725"/>
              <a:gd name="connsiteY1" fmla="*/ 398145 h 1524000"/>
              <a:gd name="connsiteX2" fmla="*/ 1960188 w 2752725"/>
              <a:gd name="connsiteY2" fmla="*/ 416243 h 1524000"/>
              <a:gd name="connsiteX3" fmla="*/ 2010671 w 2752725"/>
              <a:gd name="connsiteY3" fmla="*/ 398145 h 1524000"/>
              <a:gd name="connsiteX4" fmla="*/ 2180216 w 2752725"/>
              <a:gd name="connsiteY4" fmla="*/ 372428 h 1524000"/>
              <a:gd name="connsiteX5" fmla="*/ 2755526 w 2752725"/>
              <a:gd name="connsiteY5" fmla="*/ 947738 h 1524000"/>
              <a:gd name="connsiteX6" fmla="*/ 2238318 w 2752725"/>
              <a:gd name="connsiteY6" fmla="*/ 1519238 h 1524000"/>
              <a:gd name="connsiteX7" fmla="*/ 2194503 w 2752725"/>
              <a:gd name="connsiteY7" fmla="*/ 1523048 h 1524000"/>
              <a:gd name="connsiteX8" fmla="*/ 2172596 w 2752725"/>
              <a:gd name="connsiteY8" fmla="*/ 1523048 h 1524000"/>
              <a:gd name="connsiteX9" fmla="*/ 321888 w 2752725"/>
              <a:gd name="connsiteY9" fmla="*/ 1523048 h 1524000"/>
              <a:gd name="connsiteX10" fmla="*/ 296171 w 2752725"/>
              <a:gd name="connsiteY10" fmla="*/ 1526857 h 1524000"/>
              <a:gd name="connsiteX11" fmla="*/ 234258 w 2752725"/>
              <a:gd name="connsiteY11" fmla="*/ 1516380 h 1524000"/>
              <a:gd name="connsiteX12" fmla="*/ 10421 w 2752725"/>
              <a:gd name="connsiteY12" fmla="*/ 1128713 h 1524000"/>
              <a:gd name="connsiteX13" fmla="*/ 332365 w 2752725"/>
              <a:gd name="connsiteY13" fmla="*/ 893445 h 1524000"/>
              <a:gd name="connsiteX14" fmla="*/ 358083 w 2752725"/>
              <a:gd name="connsiteY14" fmla="*/ 901065 h 1524000"/>
              <a:gd name="connsiteX15" fmla="*/ 350463 w 2752725"/>
              <a:gd name="connsiteY15" fmla="*/ 861060 h 1524000"/>
              <a:gd name="connsiteX16" fmla="*/ 397135 w 2752725"/>
              <a:gd name="connsiteY16" fmla="*/ 647700 h 1524000"/>
              <a:gd name="connsiteX17" fmla="*/ 693363 w 2752725"/>
              <a:gd name="connsiteY17" fmla="*/ 462915 h 1524000"/>
              <a:gd name="connsiteX18" fmla="*/ 737178 w 2752725"/>
              <a:gd name="connsiteY18" fmla="*/ 462915 h 1524000"/>
              <a:gd name="connsiteX19" fmla="*/ 737178 w 2752725"/>
              <a:gd name="connsiteY19" fmla="*/ 459105 h 1524000"/>
              <a:gd name="connsiteX20" fmla="*/ 1356303 w 2752725"/>
              <a:gd name="connsiteY20" fmla="*/ 0 h 1524000"/>
              <a:gd name="connsiteX21" fmla="*/ 1356303 w 2752725"/>
              <a:gd name="connsiteY2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52725" h="1524000">
                <a:moveTo>
                  <a:pt x="1356303" y="0"/>
                </a:moveTo>
                <a:cubicBezTo>
                  <a:pt x="1623956" y="0"/>
                  <a:pt x="1855413" y="166688"/>
                  <a:pt x="1952568" y="398145"/>
                </a:cubicBezTo>
                <a:cubicBezTo>
                  <a:pt x="1960188" y="416243"/>
                  <a:pt x="1960188" y="416243"/>
                  <a:pt x="1960188" y="416243"/>
                </a:cubicBezTo>
                <a:cubicBezTo>
                  <a:pt x="2010671" y="398145"/>
                  <a:pt x="2010671" y="398145"/>
                  <a:pt x="2010671" y="398145"/>
                </a:cubicBezTo>
                <a:cubicBezTo>
                  <a:pt x="2064963" y="380047"/>
                  <a:pt x="2123066" y="372428"/>
                  <a:pt x="2180216" y="372428"/>
                </a:cubicBezTo>
                <a:cubicBezTo>
                  <a:pt x="2498351" y="372428"/>
                  <a:pt x="2755526" y="629603"/>
                  <a:pt x="2755526" y="947738"/>
                </a:cubicBezTo>
                <a:cubicBezTo>
                  <a:pt x="2755526" y="1244918"/>
                  <a:pt x="2527878" y="1490663"/>
                  <a:pt x="2238318" y="1519238"/>
                </a:cubicBezTo>
                <a:cubicBezTo>
                  <a:pt x="2194503" y="1523048"/>
                  <a:pt x="2194503" y="1523048"/>
                  <a:pt x="2194503" y="1523048"/>
                </a:cubicBezTo>
                <a:cubicBezTo>
                  <a:pt x="2172596" y="1523048"/>
                  <a:pt x="2172596" y="1523048"/>
                  <a:pt x="2172596" y="1523048"/>
                </a:cubicBezTo>
                <a:cubicBezTo>
                  <a:pt x="321888" y="1523048"/>
                  <a:pt x="321888" y="1523048"/>
                  <a:pt x="321888" y="1523048"/>
                </a:cubicBezTo>
                <a:cubicBezTo>
                  <a:pt x="296171" y="1526857"/>
                  <a:pt x="296171" y="1526857"/>
                  <a:pt x="296171" y="1526857"/>
                </a:cubicBezTo>
                <a:cubicBezTo>
                  <a:pt x="274263" y="1523048"/>
                  <a:pt x="252355" y="1519238"/>
                  <a:pt x="234258" y="1516380"/>
                </a:cubicBezTo>
                <a:cubicBezTo>
                  <a:pt x="64713" y="1469707"/>
                  <a:pt x="-33395" y="1299210"/>
                  <a:pt x="10421" y="1128713"/>
                </a:cubicBezTo>
                <a:cubicBezTo>
                  <a:pt x="50425" y="980122"/>
                  <a:pt x="187585" y="885825"/>
                  <a:pt x="332365" y="893445"/>
                </a:cubicBezTo>
                <a:cubicBezTo>
                  <a:pt x="358083" y="901065"/>
                  <a:pt x="358083" y="901065"/>
                  <a:pt x="358083" y="901065"/>
                </a:cubicBezTo>
                <a:cubicBezTo>
                  <a:pt x="350463" y="861060"/>
                  <a:pt x="350463" y="861060"/>
                  <a:pt x="350463" y="861060"/>
                </a:cubicBezTo>
                <a:cubicBezTo>
                  <a:pt x="346653" y="788670"/>
                  <a:pt x="360940" y="716280"/>
                  <a:pt x="397135" y="647700"/>
                </a:cubicBezTo>
                <a:cubicBezTo>
                  <a:pt x="461905" y="535305"/>
                  <a:pt x="574300" y="470535"/>
                  <a:pt x="693363" y="462915"/>
                </a:cubicBezTo>
                <a:cubicBezTo>
                  <a:pt x="737178" y="462915"/>
                  <a:pt x="737178" y="462915"/>
                  <a:pt x="737178" y="462915"/>
                </a:cubicBezTo>
                <a:cubicBezTo>
                  <a:pt x="737178" y="459105"/>
                  <a:pt x="737178" y="459105"/>
                  <a:pt x="737178" y="459105"/>
                </a:cubicBezTo>
                <a:cubicBezTo>
                  <a:pt x="820998" y="191453"/>
                  <a:pt x="1066743" y="0"/>
                  <a:pt x="1356303" y="0"/>
                </a:cubicBezTo>
                <a:lnTo>
                  <a:pt x="1356303" y="0"/>
                </a:lnTo>
                <a:close/>
              </a:path>
            </a:pathLst>
          </a:custGeom>
          <a:solidFill>
            <a:schemeClr val="bg2"/>
          </a:solidFill>
          <a:ln w="9525" cap="flat">
            <a:noFill/>
            <a:prstDash val="solid"/>
            <a:miter/>
          </a:ln>
        </p:spPr>
        <p:txBody>
          <a:bodyPr rtlCol="0" anchor="ctr"/>
          <a:lstStyle/>
          <a:p>
            <a:pPr defTabSz="219427">
              <a:defRPr/>
            </a:pPr>
            <a:endParaRPr lang="en-US" sz="864" kern="0">
              <a:solidFill>
                <a:srgbClr val="FFFFFF"/>
              </a:solidFill>
              <a:latin typeface="Segoe UI"/>
            </a:endParaRPr>
          </a:p>
        </p:txBody>
      </p:sp>
      <p:grpSp>
        <p:nvGrpSpPr>
          <p:cNvPr id="13" name="Group 12">
            <a:extLst>
              <a:ext uri="{FF2B5EF4-FFF2-40B4-BE49-F238E27FC236}">
                <a16:creationId xmlns:a16="http://schemas.microsoft.com/office/drawing/2014/main" id="{D41CABB6-917C-E7F3-B5AF-34F8ABA37A3E}"/>
              </a:ext>
              <a:ext uri="{C183D7F6-B498-43B3-948B-1728B52AA6E4}">
                <adec:decorative xmlns:adec="http://schemas.microsoft.com/office/drawing/2017/decorative" val="1"/>
              </a:ext>
            </a:extLst>
          </p:cNvPr>
          <p:cNvGrpSpPr/>
          <p:nvPr/>
        </p:nvGrpSpPr>
        <p:grpSpPr>
          <a:xfrm>
            <a:off x="1376603" y="4728744"/>
            <a:ext cx="583106" cy="583106"/>
            <a:chOff x="11060963" y="1633206"/>
            <a:chExt cx="594798" cy="594798"/>
          </a:xfrm>
        </p:grpSpPr>
        <p:sp>
          <p:nvSpPr>
            <p:cNvPr id="171" name="Oval 170">
              <a:extLst>
                <a:ext uri="{FF2B5EF4-FFF2-40B4-BE49-F238E27FC236}">
                  <a16:creationId xmlns:a16="http://schemas.microsoft.com/office/drawing/2014/main" id="{81E13673-F3C8-D500-FF05-61DE532690BD}"/>
                </a:ext>
              </a:extLst>
            </p:cNvPr>
            <p:cNvSpPr/>
            <p:nvPr/>
          </p:nvSpPr>
          <p:spPr bwMode="auto">
            <a:xfrm>
              <a:off x="11060963" y="1633206"/>
              <a:ext cx="594798" cy="5947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172" name="people_4">
              <a:extLst>
                <a:ext uri="{FF2B5EF4-FFF2-40B4-BE49-F238E27FC236}">
                  <a16:creationId xmlns:a16="http://schemas.microsoft.com/office/drawing/2014/main" id="{94C1E07C-4137-397A-C745-E5BB03397C79}"/>
                </a:ext>
              </a:extLst>
            </p:cNvPr>
            <p:cNvSpPr>
              <a:spLocks noChangeAspect="1" noEditPoints="1"/>
            </p:cNvSpPr>
            <p:nvPr/>
          </p:nvSpPr>
          <p:spPr bwMode="auto">
            <a:xfrm>
              <a:off x="11240873" y="1799255"/>
              <a:ext cx="234977" cy="2626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29">
                <a:solidFill>
                  <a:srgbClr val="000000"/>
                </a:solidFill>
                <a:latin typeface="Segoe UI"/>
              </a:endParaRPr>
            </a:p>
          </p:txBody>
        </p:sp>
      </p:grpSp>
      <p:sp>
        <p:nvSpPr>
          <p:cNvPr id="369" name="Rectangle 368">
            <a:extLst>
              <a:ext uri="{FF2B5EF4-FFF2-40B4-BE49-F238E27FC236}">
                <a16:creationId xmlns:a16="http://schemas.microsoft.com/office/drawing/2014/main" id="{39CE5BA6-F32E-3B1F-27EC-2DCC1363E94A}"/>
              </a:ext>
            </a:extLst>
          </p:cNvPr>
          <p:cNvSpPr/>
          <p:nvPr/>
        </p:nvSpPr>
        <p:spPr bwMode="auto">
          <a:xfrm>
            <a:off x="5884657" y="2554405"/>
            <a:ext cx="1449411" cy="201513"/>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1. Compromised account</a:t>
            </a:r>
          </a:p>
        </p:txBody>
      </p:sp>
      <p:sp>
        <p:nvSpPr>
          <p:cNvPr id="370" name="Rectangle 369">
            <a:extLst>
              <a:ext uri="{FF2B5EF4-FFF2-40B4-BE49-F238E27FC236}">
                <a16:creationId xmlns:a16="http://schemas.microsoft.com/office/drawing/2014/main" id="{04E67862-0FF4-AA47-6256-4017623BDF50}"/>
              </a:ext>
            </a:extLst>
          </p:cNvPr>
          <p:cNvSpPr/>
          <p:nvPr/>
        </p:nvSpPr>
        <p:spPr bwMode="auto">
          <a:xfrm>
            <a:off x="3238943" y="2120638"/>
            <a:ext cx="1308497" cy="29249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900" b="1">
                <a:solidFill>
                  <a:srgbClr val="000000"/>
                </a:solidFill>
                <a:latin typeface="Segoe UI"/>
                <a:ea typeface="Segoe UI" pitchFamily="34" charset="0"/>
                <a:cs typeface="Segoe UI" pitchFamily="34" charset="0"/>
              </a:rPr>
              <a:t>2. Vulnerable or </a:t>
            </a:r>
          </a:p>
          <a:p>
            <a:pPr defTabSz="932293" fontAlgn="base">
              <a:spcBef>
                <a:spcPct val="0"/>
              </a:spcBef>
              <a:spcAft>
                <a:spcPct val="0"/>
              </a:spcAft>
              <a:defRPr/>
            </a:pPr>
            <a:r>
              <a:rPr lang="en-US" sz="900" b="1">
                <a:solidFill>
                  <a:srgbClr val="000000"/>
                </a:solidFill>
                <a:latin typeface="Segoe UI"/>
                <a:cs typeface="Segoe UI" pitchFamily="34" charset="0"/>
              </a:rPr>
              <a:t>misconfigured</a:t>
            </a:r>
            <a:r>
              <a:rPr lang="en-US" sz="900" b="1">
                <a:solidFill>
                  <a:srgbClr val="000000"/>
                </a:solidFill>
                <a:latin typeface="Segoe UI"/>
                <a:ea typeface="Segoe UI" pitchFamily="34" charset="0"/>
                <a:cs typeface="Segoe UI" pitchFamily="34" charset="0"/>
              </a:rPr>
              <a:t> images</a:t>
            </a:r>
          </a:p>
        </p:txBody>
      </p:sp>
      <p:sp>
        <p:nvSpPr>
          <p:cNvPr id="372" name="Rectangle 371">
            <a:extLst>
              <a:ext uri="{FF2B5EF4-FFF2-40B4-BE49-F238E27FC236}">
                <a16:creationId xmlns:a16="http://schemas.microsoft.com/office/drawing/2014/main" id="{EE30B6F9-EE94-4D60-1741-23B4976775CD}"/>
              </a:ext>
            </a:extLst>
          </p:cNvPr>
          <p:cNvSpPr/>
          <p:nvPr/>
        </p:nvSpPr>
        <p:spPr bwMode="auto">
          <a:xfrm>
            <a:off x="5154577" y="5901732"/>
            <a:ext cx="1971550" cy="193515"/>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3. Environment misconfiguration</a:t>
            </a:r>
          </a:p>
        </p:txBody>
      </p:sp>
      <p:sp>
        <p:nvSpPr>
          <p:cNvPr id="374" name="Rectangle 373">
            <a:extLst>
              <a:ext uri="{FF2B5EF4-FFF2-40B4-BE49-F238E27FC236}">
                <a16:creationId xmlns:a16="http://schemas.microsoft.com/office/drawing/2014/main" id="{FDB12B71-484F-9DEA-65B5-46B1628CAF63}"/>
              </a:ext>
            </a:extLst>
          </p:cNvPr>
          <p:cNvSpPr/>
          <p:nvPr/>
        </p:nvSpPr>
        <p:spPr bwMode="auto">
          <a:xfrm>
            <a:off x="5801549" y="3521625"/>
            <a:ext cx="1441984" cy="173882"/>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6. Unauthorized traffic </a:t>
            </a:r>
          </a:p>
        </p:txBody>
      </p:sp>
      <p:sp>
        <p:nvSpPr>
          <p:cNvPr id="376" name="Rectangle 375">
            <a:extLst>
              <a:ext uri="{FF2B5EF4-FFF2-40B4-BE49-F238E27FC236}">
                <a16:creationId xmlns:a16="http://schemas.microsoft.com/office/drawing/2014/main" id="{FAD3CA9B-39E4-40D2-86F8-2E520EB98651}"/>
              </a:ext>
            </a:extLst>
          </p:cNvPr>
          <p:cNvSpPr/>
          <p:nvPr/>
        </p:nvSpPr>
        <p:spPr bwMode="auto">
          <a:xfrm>
            <a:off x="8298910" y="5017442"/>
            <a:ext cx="1306263" cy="15490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5. Node level a</a:t>
            </a:r>
            <a:r>
              <a:rPr lang="en-US" sz="900" b="1" err="1">
                <a:solidFill>
                  <a:srgbClr val="000000"/>
                </a:solidFill>
                <a:latin typeface="Segoe UI"/>
                <a:cs typeface="Segoe UI" pitchFamily="34" charset="0"/>
              </a:rPr>
              <a:t>ttack</a:t>
            </a:r>
            <a:endParaRPr lang="en-US" sz="900" b="1">
              <a:solidFill>
                <a:srgbClr val="000000"/>
              </a:solidFill>
              <a:latin typeface="Segoe UI"/>
              <a:cs typeface="Segoe UI" pitchFamily="34" charset="0"/>
            </a:endParaRPr>
          </a:p>
        </p:txBody>
      </p:sp>
      <p:pic>
        <p:nvPicPr>
          <p:cNvPr id="153" name="Graphic 152">
            <a:extLst>
              <a:ext uri="{FF2B5EF4-FFF2-40B4-BE49-F238E27FC236}">
                <a16:creationId xmlns:a16="http://schemas.microsoft.com/office/drawing/2014/main" id="{5E639AAA-F57B-746E-14FF-29C9BE21125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3210" y="2098213"/>
            <a:ext cx="321674" cy="321674"/>
          </a:xfrm>
          <a:prstGeom prst="rect">
            <a:avLst/>
          </a:prstGeom>
        </p:spPr>
      </p:pic>
      <p:pic>
        <p:nvPicPr>
          <p:cNvPr id="157" name="Graphic 156">
            <a:extLst>
              <a:ext uri="{FF2B5EF4-FFF2-40B4-BE49-F238E27FC236}">
                <a16:creationId xmlns:a16="http://schemas.microsoft.com/office/drawing/2014/main" id="{89D6E3E1-32C0-E0B1-2EE2-538287E3DDC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6695" y="2476922"/>
            <a:ext cx="321674" cy="321674"/>
          </a:xfrm>
          <a:prstGeom prst="rect">
            <a:avLst/>
          </a:prstGeom>
        </p:spPr>
      </p:pic>
      <p:pic>
        <p:nvPicPr>
          <p:cNvPr id="166" name="Graphic 165">
            <a:extLst>
              <a:ext uri="{FF2B5EF4-FFF2-40B4-BE49-F238E27FC236}">
                <a16:creationId xmlns:a16="http://schemas.microsoft.com/office/drawing/2014/main" id="{25BC07E5-8555-80E3-0905-3E486A7BE9E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6285" y="3439661"/>
            <a:ext cx="321674" cy="321674"/>
          </a:xfrm>
          <a:prstGeom prst="rect">
            <a:avLst/>
          </a:prstGeom>
        </p:spPr>
      </p:pic>
      <p:pic>
        <p:nvPicPr>
          <p:cNvPr id="167" name="Graphic 166">
            <a:extLst>
              <a:ext uri="{FF2B5EF4-FFF2-40B4-BE49-F238E27FC236}">
                <a16:creationId xmlns:a16="http://schemas.microsoft.com/office/drawing/2014/main" id="{57DEFAA5-F79D-F6A2-595C-461CE96EAE3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4508" y="4718450"/>
            <a:ext cx="321674" cy="321674"/>
          </a:xfrm>
          <a:prstGeom prst="rect">
            <a:avLst/>
          </a:prstGeom>
        </p:spPr>
      </p:pic>
      <p:sp>
        <p:nvSpPr>
          <p:cNvPr id="371" name="Rectangle 370">
            <a:extLst>
              <a:ext uri="{FF2B5EF4-FFF2-40B4-BE49-F238E27FC236}">
                <a16:creationId xmlns:a16="http://schemas.microsoft.com/office/drawing/2014/main" id="{E2E00848-9FBB-7A51-4218-2E30DD1297FD}"/>
              </a:ext>
            </a:extLst>
          </p:cNvPr>
          <p:cNvSpPr/>
          <p:nvPr/>
        </p:nvSpPr>
        <p:spPr bwMode="auto">
          <a:xfrm>
            <a:off x="2826634" y="4811016"/>
            <a:ext cx="1206915" cy="197181"/>
          </a:xfrm>
          <a:prstGeom prst="rect">
            <a:avLst/>
          </a:prstGeom>
          <a:solidFill>
            <a:schemeClr val="bg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4. App level attack</a:t>
            </a:r>
          </a:p>
        </p:txBody>
      </p:sp>
      <p:pic>
        <p:nvPicPr>
          <p:cNvPr id="168" name="Graphic 167">
            <a:extLst>
              <a:ext uri="{FF2B5EF4-FFF2-40B4-BE49-F238E27FC236}">
                <a16:creationId xmlns:a16="http://schemas.microsoft.com/office/drawing/2014/main" id="{CDA2A478-6935-E1A3-9E05-1374D838F23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49372" y="4932184"/>
            <a:ext cx="321674" cy="321674"/>
          </a:xfrm>
          <a:prstGeom prst="rect">
            <a:avLst/>
          </a:prstGeom>
        </p:spPr>
      </p:pic>
      <p:pic>
        <p:nvPicPr>
          <p:cNvPr id="169" name="Graphic 168">
            <a:extLst>
              <a:ext uri="{FF2B5EF4-FFF2-40B4-BE49-F238E27FC236}">
                <a16:creationId xmlns:a16="http://schemas.microsoft.com/office/drawing/2014/main" id="{A34B9AAC-4FD8-FC94-3B6E-CA601F53D9B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9498" y="5830537"/>
            <a:ext cx="321674" cy="321674"/>
          </a:xfrm>
          <a:prstGeom prst="rect">
            <a:avLst/>
          </a:prstGeom>
        </p:spPr>
      </p:pic>
      <p:cxnSp>
        <p:nvCxnSpPr>
          <p:cNvPr id="7" name="Straight Arrow Connector 6">
            <a:extLst>
              <a:ext uri="{FF2B5EF4-FFF2-40B4-BE49-F238E27FC236}">
                <a16:creationId xmlns:a16="http://schemas.microsoft.com/office/drawing/2014/main" id="{3354E191-151B-8560-3962-B4F0C1D77928}"/>
              </a:ext>
              <a:ext uri="{C183D7F6-B498-43B3-948B-1728B52AA6E4}">
                <adec:decorative xmlns:adec="http://schemas.microsoft.com/office/drawing/2017/decorative" val="1"/>
              </a:ext>
            </a:extLst>
          </p:cNvPr>
          <p:cNvCxnSpPr>
            <a:cxnSpLocks/>
            <a:endCxn id="440" idx="1"/>
          </p:cNvCxnSpPr>
          <p:nvPr/>
        </p:nvCxnSpPr>
        <p:spPr>
          <a:xfrm flipV="1">
            <a:off x="7704641" y="4765670"/>
            <a:ext cx="2736" cy="2517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8F7A824-9A7E-58FC-4B61-61559856047B}"/>
              </a:ext>
              <a:ext uri="{C183D7F6-B498-43B3-948B-1728B52AA6E4}">
                <adec:decorative xmlns:adec="http://schemas.microsoft.com/office/drawing/2017/decorative" val="1"/>
              </a:ext>
            </a:extLst>
          </p:cNvPr>
          <p:cNvCxnSpPr>
            <a:cxnSpLocks/>
            <a:stCxn id="171" idx="6"/>
          </p:cNvCxnSpPr>
          <p:nvPr/>
        </p:nvCxnSpPr>
        <p:spPr>
          <a:xfrm flipV="1">
            <a:off x="1959708" y="5013229"/>
            <a:ext cx="5744932" cy="7069"/>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09278B3-8E9C-D5FD-3054-447C5F7A0E06}"/>
              </a:ext>
              <a:ext uri="{C183D7F6-B498-43B3-948B-1728B52AA6E4}">
                <adec:decorative xmlns:adec="http://schemas.microsoft.com/office/drawing/2017/decorative" val="1"/>
              </a:ext>
            </a:extLst>
          </p:cNvPr>
          <p:cNvCxnSpPr>
            <a:cxnSpLocks/>
          </p:cNvCxnSpPr>
          <p:nvPr/>
        </p:nvCxnSpPr>
        <p:spPr>
          <a:xfrm>
            <a:off x="6489534" y="2087476"/>
            <a:ext cx="0" cy="3221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8909DF6-DA88-A0CF-846A-264E8179F1C0}"/>
              </a:ext>
            </a:extLst>
          </p:cNvPr>
          <p:cNvSpPr/>
          <p:nvPr/>
        </p:nvSpPr>
        <p:spPr>
          <a:xfrm>
            <a:off x="2664114" y="1452801"/>
            <a:ext cx="1981768" cy="1352285"/>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7E4A038-776D-7009-F300-05E80285516A}"/>
              </a:ext>
            </a:extLst>
          </p:cNvPr>
          <p:cNvSpPr txBox="1"/>
          <p:nvPr/>
        </p:nvSpPr>
        <p:spPr>
          <a:xfrm>
            <a:off x="159740" y="2208591"/>
            <a:ext cx="2588602" cy="2031325"/>
          </a:xfrm>
          <a:prstGeom prst="rect">
            <a:avLst/>
          </a:prstGeom>
          <a:noFill/>
        </p:spPr>
        <p:txBody>
          <a:bodyPr wrap="square">
            <a:spAutoFit/>
          </a:bodyPr>
          <a:lstStyle/>
          <a:p>
            <a:pPr defTabSz="932563">
              <a:defRPr/>
            </a:pPr>
            <a:r>
              <a:rPr lang="en-US" sz="1800" spc="-50">
                <a:solidFill>
                  <a:srgbClr val="00B050"/>
                </a:solidFill>
              </a:rPr>
              <a:t>Vulnerability assessment with Defender for Container Registry</a:t>
            </a:r>
          </a:p>
          <a:p>
            <a:pPr defTabSz="932563">
              <a:defRPr/>
            </a:pPr>
            <a:r>
              <a:rPr lang="en-US" spc="-50">
                <a:solidFill>
                  <a:srgbClr val="00B050"/>
                </a:solidFill>
              </a:rPr>
              <a:t>Image digital signature with Notation and AKV</a:t>
            </a:r>
            <a:endParaRPr lang="en-US" sz="1800" spc="-50">
              <a:solidFill>
                <a:srgbClr val="00B050"/>
              </a:solidFill>
            </a:endParaRPr>
          </a:p>
          <a:p>
            <a:pPr defTabSz="932563">
              <a:defRPr/>
            </a:pPr>
            <a:r>
              <a:rPr lang="en-US" spc="-50">
                <a:solidFill>
                  <a:srgbClr val="00B050"/>
                </a:solidFill>
              </a:rPr>
              <a:t>Image Integrity with Ratify and Azure Policy</a:t>
            </a:r>
            <a:endParaRPr lang="en-US" sz="1800" spc="-50">
              <a:solidFill>
                <a:srgbClr val="00B050"/>
              </a:solidFill>
            </a:endParaRPr>
          </a:p>
        </p:txBody>
      </p:sp>
      <p:sp>
        <p:nvSpPr>
          <p:cNvPr id="9" name="Title 1">
            <a:extLst>
              <a:ext uri="{FF2B5EF4-FFF2-40B4-BE49-F238E27FC236}">
                <a16:creationId xmlns:a16="http://schemas.microsoft.com/office/drawing/2014/main" id="{790F1387-6DFB-E3DB-6305-F854677A56A2}"/>
              </a:ext>
            </a:extLst>
          </p:cNvPr>
          <p:cNvSpPr txBox="1">
            <a:spLocks/>
          </p:cNvSpPr>
          <p:nvPr/>
        </p:nvSpPr>
        <p:spPr>
          <a:xfrm>
            <a:off x="501117" y="188784"/>
            <a:ext cx="11189766" cy="692632"/>
          </a:xfrm>
          <a:prstGeom prst="rect">
            <a:avLst/>
          </a:prstGeom>
        </p:spPr>
        <p:txBody>
          <a:bodyPr vert="horz" wrap="square" lIns="0" tIns="0" rIns="0" bIns="0" rtlCol="0" anchor="ctr">
            <a:noAutofit/>
          </a:bodyPr>
          <a:lstStyle>
            <a:lvl1pPr algn="l" defTabSz="914400" rtl="0" eaLnBrk="1" latinLnBrk="0" hangingPunct="1">
              <a:lnSpc>
                <a:spcPts val="3137"/>
              </a:lnSpc>
              <a:spcBef>
                <a:spcPct val="0"/>
              </a:spcBef>
              <a:buNone/>
              <a:defRPr sz="3137" b="1" kern="1200">
                <a:solidFill>
                  <a:schemeClr val="tx2"/>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sz="4000"/>
              <a:t>Managed Kubernetes threat factors</a:t>
            </a:r>
          </a:p>
        </p:txBody>
      </p:sp>
    </p:spTree>
    <p:extLst>
      <p:ext uri="{BB962C8B-B14F-4D97-AF65-F5344CB8AC3E}">
        <p14:creationId xmlns:p14="http://schemas.microsoft.com/office/powerpoint/2010/main" val="511119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F0623-B4F4-08F7-D4A0-4AD3243BB257}"/>
            </a:ext>
          </a:extLst>
        </p:cNvPr>
        <p:cNvGrpSpPr/>
        <p:nvPr/>
      </p:nvGrpSpPr>
      <p:grpSpPr>
        <a:xfrm>
          <a:off x="0" y="0"/>
          <a:ext cx="0" cy="0"/>
          <a:chOff x="0" y="0"/>
          <a:chExt cx="0" cy="0"/>
        </a:xfrm>
      </p:grpSpPr>
      <p:sp>
        <p:nvSpPr>
          <p:cNvPr id="349" name="Rectangle: Rounded Corners 348">
            <a:extLst>
              <a:ext uri="{FF2B5EF4-FFF2-40B4-BE49-F238E27FC236}">
                <a16:creationId xmlns:a16="http://schemas.microsoft.com/office/drawing/2014/main" id="{DAF9FD95-F5D9-C8DE-9C98-AF4D0294A901}"/>
              </a:ext>
              <a:ext uri="{C183D7F6-B498-43B3-948B-1728B52AA6E4}">
                <adec:decorative xmlns:adec="http://schemas.microsoft.com/office/drawing/2017/decorative" val="1"/>
              </a:ext>
            </a:extLst>
          </p:cNvPr>
          <p:cNvSpPr/>
          <p:nvPr/>
        </p:nvSpPr>
        <p:spPr bwMode="auto">
          <a:xfrm>
            <a:off x="3132819" y="2996343"/>
            <a:ext cx="6949356" cy="3186106"/>
          </a:xfrm>
          <a:prstGeom prst="roundRect">
            <a:avLst>
              <a:gd name="adj" fmla="val 3997"/>
            </a:avLst>
          </a:prstGeom>
          <a:ln w="1905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1">
            <a:extLst>
              <a:ext uri="{FF2B5EF4-FFF2-40B4-BE49-F238E27FC236}">
                <a16:creationId xmlns:a16="http://schemas.microsoft.com/office/drawing/2014/main" id="{CDDA21B6-5D32-F7F5-4DE2-0E9F158368EF}"/>
              </a:ext>
              <a:ext uri="{C183D7F6-B498-43B3-948B-1728B52AA6E4}">
                <adec:decorative xmlns:adec="http://schemas.microsoft.com/office/drawing/2017/decorative" val="1"/>
              </a:ext>
            </a:extLst>
          </p:cNvPr>
          <p:cNvSpPr>
            <a:spLocks noChangeArrowheads="1"/>
          </p:cNvSpPr>
          <p:nvPr/>
        </p:nvSpPr>
        <p:spPr bwMode="auto">
          <a:xfrm>
            <a:off x="3824286" y="3541704"/>
            <a:ext cx="316828" cy="169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900">
                <a:solidFill>
                  <a:srgbClr val="000000"/>
                </a:solidFill>
                <a:latin typeface="Segoe UI" panose="020B0502040204020203" pitchFamily="34" charset="0"/>
                <a:cs typeface="Segoe UI" panose="020B0502040204020203" pitchFamily="34" charset="0"/>
              </a:rPr>
              <a:t>     </a:t>
            </a:r>
            <a:endParaRPr lang="en-US" altLang="en-US">
              <a:solidFill>
                <a:srgbClr val="000000"/>
              </a:solidFill>
            </a:endParaRPr>
          </a:p>
        </p:txBody>
      </p:sp>
      <p:sp>
        <p:nvSpPr>
          <p:cNvPr id="351" name="Rectangle 350">
            <a:extLst>
              <a:ext uri="{FF2B5EF4-FFF2-40B4-BE49-F238E27FC236}">
                <a16:creationId xmlns:a16="http://schemas.microsoft.com/office/drawing/2014/main" id="{B4B88F3C-BFB4-3E4F-24B7-7F92928792CE}"/>
              </a:ext>
            </a:extLst>
          </p:cNvPr>
          <p:cNvSpPr/>
          <p:nvPr/>
        </p:nvSpPr>
        <p:spPr>
          <a:xfrm>
            <a:off x="6199473" y="5361799"/>
            <a:ext cx="2024998"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Execution of environment</a:t>
            </a:r>
          </a:p>
          <a:p>
            <a:pPr algn="ctr" defTabSz="914367">
              <a:defRPr/>
            </a:pPr>
            <a:r>
              <a:rPr lang="en-US" altLang="en-US" sz="800">
                <a:solidFill>
                  <a:srgbClr val="000000"/>
                </a:solidFill>
                <a:latin typeface="Segoe UI"/>
                <a:cs typeface="Calibri" panose="020F0502020204030204" pitchFamily="34" charset="0"/>
              </a:rPr>
              <a:t>run application workloads </a:t>
            </a:r>
            <a:endParaRPr lang="en-US" sz="800">
              <a:solidFill>
                <a:srgbClr val="000000"/>
              </a:solidFill>
              <a:latin typeface="Segoe UI"/>
              <a:cs typeface="Calibri" panose="020F0502020204030204" pitchFamily="34" charset="0"/>
            </a:endParaRPr>
          </a:p>
        </p:txBody>
      </p:sp>
      <p:sp>
        <p:nvSpPr>
          <p:cNvPr id="352" name="Rectangle 351">
            <a:extLst>
              <a:ext uri="{FF2B5EF4-FFF2-40B4-BE49-F238E27FC236}">
                <a16:creationId xmlns:a16="http://schemas.microsoft.com/office/drawing/2014/main" id="{D13F775A-FE0E-5B40-BCC7-8633797A6DFC}"/>
              </a:ext>
            </a:extLst>
          </p:cNvPr>
          <p:cNvSpPr/>
          <p:nvPr/>
        </p:nvSpPr>
        <p:spPr>
          <a:xfrm>
            <a:off x="3251777" y="5348786"/>
            <a:ext cx="2328153"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Provides core Kubernetes services and orchestration of application workloads</a:t>
            </a:r>
            <a:endParaRPr lang="en-US" sz="800">
              <a:solidFill>
                <a:srgbClr val="000000"/>
              </a:solidFill>
              <a:latin typeface="Segoe UI"/>
              <a:cs typeface="Calibri" panose="020F0502020204030204" pitchFamily="34" charset="0"/>
            </a:endParaRPr>
          </a:p>
        </p:txBody>
      </p:sp>
      <p:sp>
        <p:nvSpPr>
          <p:cNvPr id="360" name="Rectangle: Rounded Corners 359">
            <a:extLst>
              <a:ext uri="{FF2B5EF4-FFF2-40B4-BE49-F238E27FC236}">
                <a16:creationId xmlns:a16="http://schemas.microsoft.com/office/drawing/2014/main" id="{A94B2CD9-09ED-E7E2-0CE0-881F4BD6D31E}"/>
              </a:ext>
            </a:extLst>
          </p:cNvPr>
          <p:cNvSpPr/>
          <p:nvPr/>
        </p:nvSpPr>
        <p:spPr bwMode="auto">
          <a:xfrm>
            <a:off x="4178933" y="2830021"/>
            <a:ext cx="1612361"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Control Plane API</a:t>
            </a:r>
          </a:p>
        </p:txBody>
      </p:sp>
      <p:sp>
        <p:nvSpPr>
          <p:cNvPr id="361" name="Rectangle: Rounded Corners 360">
            <a:extLst>
              <a:ext uri="{FF2B5EF4-FFF2-40B4-BE49-F238E27FC236}">
                <a16:creationId xmlns:a16="http://schemas.microsoft.com/office/drawing/2014/main" id="{88976676-B88E-C662-D036-D09B13D14D21}"/>
              </a:ext>
            </a:extLst>
          </p:cNvPr>
          <p:cNvSpPr/>
          <p:nvPr/>
        </p:nvSpPr>
        <p:spPr bwMode="auto">
          <a:xfrm>
            <a:off x="7273377" y="2833215"/>
            <a:ext cx="1441155"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Data Plane API</a:t>
            </a:r>
          </a:p>
        </p:txBody>
      </p:sp>
      <p:cxnSp>
        <p:nvCxnSpPr>
          <p:cNvPr id="362" name="Connector: Elbow 361">
            <a:extLst>
              <a:ext uri="{FF2B5EF4-FFF2-40B4-BE49-F238E27FC236}">
                <a16:creationId xmlns:a16="http://schemas.microsoft.com/office/drawing/2014/main" id="{C6CA54E1-E813-AE1E-02C8-E7679F8FADDA}"/>
              </a:ext>
              <a:ext uri="{C183D7F6-B498-43B3-948B-1728B52AA6E4}">
                <adec:decorative xmlns:adec="http://schemas.microsoft.com/office/drawing/2017/decorative" val="1"/>
              </a:ext>
            </a:extLst>
          </p:cNvPr>
          <p:cNvCxnSpPr>
            <a:cxnSpLocks/>
          </p:cNvCxnSpPr>
          <p:nvPr/>
        </p:nvCxnSpPr>
        <p:spPr>
          <a:xfrm>
            <a:off x="2655550" y="1991809"/>
            <a:ext cx="2215795" cy="830397"/>
          </a:xfrm>
          <a:prstGeom prst="bentConnector3">
            <a:avLst>
              <a:gd name="adj1" fmla="val 9993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D3504818-29AC-9D9F-EEF0-EA2252FFC4DF}"/>
              </a:ext>
              <a:ext uri="{C183D7F6-B498-43B3-948B-1728B52AA6E4}">
                <adec:decorative xmlns:adec="http://schemas.microsoft.com/office/drawing/2017/decorative" val="1"/>
              </a:ext>
            </a:extLst>
          </p:cNvPr>
          <p:cNvSpPr txBox="1"/>
          <p:nvPr/>
        </p:nvSpPr>
        <p:spPr>
          <a:xfrm>
            <a:off x="5958045" y="2229277"/>
            <a:ext cx="65" cy="307777"/>
          </a:xfrm>
          <a:prstGeom prst="rect">
            <a:avLst/>
          </a:prstGeom>
          <a:noFill/>
        </p:spPr>
        <p:txBody>
          <a:bodyPr wrap="none" lIns="0" tIns="0" rIns="0" bIns="0" rtlCol="0">
            <a:spAutoFit/>
          </a:bodyPr>
          <a:lstStyle/>
          <a:p>
            <a:pPr defTabSz="914367">
              <a:defRPr/>
            </a:pPr>
            <a:endParaRPr lang="en-US" sz="2000" err="1">
              <a:gradFill>
                <a:gsLst>
                  <a:gs pos="2917">
                    <a:srgbClr val="000000"/>
                  </a:gs>
                  <a:gs pos="30000">
                    <a:srgbClr val="000000"/>
                  </a:gs>
                </a:gsLst>
                <a:lin ang="5400000" scaled="0"/>
              </a:gradFill>
              <a:latin typeface="Segoe UI"/>
            </a:endParaRPr>
          </a:p>
        </p:txBody>
      </p:sp>
      <p:sp>
        <p:nvSpPr>
          <p:cNvPr id="364" name="TextBox 363">
            <a:extLst>
              <a:ext uri="{FF2B5EF4-FFF2-40B4-BE49-F238E27FC236}">
                <a16:creationId xmlns:a16="http://schemas.microsoft.com/office/drawing/2014/main" id="{AC361E5C-85EC-9041-3425-BE77DB0DB60A}"/>
              </a:ext>
            </a:extLst>
          </p:cNvPr>
          <p:cNvSpPr txBox="1"/>
          <p:nvPr/>
        </p:nvSpPr>
        <p:spPr>
          <a:xfrm>
            <a:off x="6171038" y="1859231"/>
            <a:ext cx="707485" cy="184682"/>
          </a:xfrm>
          <a:prstGeom prst="rect">
            <a:avLst/>
          </a:prstGeom>
          <a:noFill/>
        </p:spPr>
        <p:txBody>
          <a:bodyPr wrap="none" lIns="0" tIns="0" rIns="0" bIns="0" rtlCol="0">
            <a:spAutoFit/>
          </a:bodyPr>
          <a:lstStyle/>
          <a:p>
            <a:pPr defTabSz="914367">
              <a:defRPr/>
            </a:pPr>
            <a:r>
              <a:rPr lang="en-US" sz="1200">
                <a:solidFill>
                  <a:srgbClr val="0078D4"/>
                </a:solidFill>
                <a:latin typeface="Segoe UI"/>
              </a:rPr>
              <a:t>Portal/CLI </a:t>
            </a:r>
          </a:p>
        </p:txBody>
      </p:sp>
      <p:cxnSp>
        <p:nvCxnSpPr>
          <p:cNvPr id="365" name="Connector: Elbow 364">
            <a:extLst>
              <a:ext uri="{FF2B5EF4-FFF2-40B4-BE49-F238E27FC236}">
                <a16:creationId xmlns:a16="http://schemas.microsoft.com/office/drawing/2014/main" id="{851F40DF-9AD8-9020-E779-34194391E1E6}"/>
              </a:ext>
              <a:ext uri="{C183D7F6-B498-43B3-948B-1728B52AA6E4}">
                <adec:decorative xmlns:adec="http://schemas.microsoft.com/office/drawing/2017/decorative" val="1"/>
              </a:ext>
            </a:extLst>
          </p:cNvPr>
          <p:cNvCxnSpPr>
            <a:cxnSpLocks/>
            <a:endCxn id="360" idx="0"/>
          </p:cNvCxnSpPr>
          <p:nvPr/>
        </p:nvCxnSpPr>
        <p:spPr>
          <a:xfrm rot="10800000" flipV="1">
            <a:off x="4985114" y="2413131"/>
            <a:ext cx="1504419" cy="41688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6" name="Connector: Elbow 365">
            <a:extLst>
              <a:ext uri="{FF2B5EF4-FFF2-40B4-BE49-F238E27FC236}">
                <a16:creationId xmlns:a16="http://schemas.microsoft.com/office/drawing/2014/main" id="{155D9718-6F4B-BBA9-2206-0D4280FEF9E1}"/>
              </a:ext>
              <a:ext uri="{C183D7F6-B498-43B3-948B-1728B52AA6E4}">
                <adec:decorative xmlns:adec="http://schemas.microsoft.com/office/drawing/2017/decorative" val="1"/>
              </a:ext>
            </a:extLst>
          </p:cNvPr>
          <p:cNvCxnSpPr>
            <a:cxnSpLocks/>
            <a:endCxn id="361" idx="0"/>
          </p:cNvCxnSpPr>
          <p:nvPr/>
        </p:nvCxnSpPr>
        <p:spPr>
          <a:xfrm>
            <a:off x="6489534" y="2413491"/>
            <a:ext cx="1504420" cy="41972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7" name="Rectangle 1">
            <a:extLst>
              <a:ext uri="{FF2B5EF4-FFF2-40B4-BE49-F238E27FC236}">
                <a16:creationId xmlns:a16="http://schemas.microsoft.com/office/drawing/2014/main" id="{CEE5F8C6-EAA4-DB00-DE2C-F323BC0FCF30}"/>
              </a:ext>
              <a:ext uri="{C183D7F6-B498-43B3-948B-1728B52AA6E4}">
                <adec:decorative xmlns:adec="http://schemas.microsoft.com/office/drawing/2017/decorative" val="1"/>
              </a:ext>
            </a:extLst>
          </p:cNvPr>
          <p:cNvSpPr>
            <a:spLocks noChangeArrowheads="1"/>
          </p:cNvSpPr>
          <p:nvPr/>
        </p:nvSpPr>
        <p:spPr bwMode="auto">
          <a:xfrm>
            <a:off x="4271648" y="3811861"/>
            <a:ext cx="270491" cy="9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900">
                <a:solidFill>
                  <a:srgbClr val="000000"/>
                </a:solidFill>
                <a:latin typeface="Segoe UI" panose="020B0502040204020203" pitchFamily="34" charset="0"/>
                <a:cs typeface="Segoe UI" panose="020B0502040204020203" pitchFamily="34" charset="0"/>
              </a:rPr>
              <a:t>     </a:t>
            </a:r>
            <a:endParaRPr lang="en-US" altLang="en-US" sz="900">
              <a:solidFill>
                <a:srgbClr val="000000"/>
              </a:solidFill>
            </a:endParaRPr>
          </a:p>
        </p:txBody>
      </p:sp>
      <p:sp>
        <p:nvSpPr>
          <p:cNvPr id="368" name="TextBox 367">
            <a:extLst>
              <a:ext uri="{FF2B5EF4-FFF2-40B4-BE49-F238E27FC236}">
                <a16:creationId xmlns:a16="http://schemas.microsoft.com/office/drawing/2014/main" id="{D17F7CF9-8218-376C-FA24-7045B7E1B64F}"/>
              </a:ext>
              <a:ext uri="{C183D7F6-B498-43B3-948B-1728B52AA6E4}">
                <adec:decorative xmlns:adec="http://schemas.microsoft.com/office/drawing/2017/decorative" val="1"/>
              </a:ext>
            </a:extLst>
          </p:cNvPr>
          <p:cNvSpPr txBox="1"/>
          <p:nvPr/>
        </p:nvSpPr>
        <p:spPr>
          <a:xfrm>
            <a:off x="6054307" y="2349270"/>
            <a:ext cx="65" cy="138499"/>
          </a:xfrm>
          <a:prstGeom prst="rect">
            <a:avLst/>
          </a:prstGeom>
          <a:noFill/>
        </p:spPr>
        <p:txBody>
          <a:bodyPr wrap="none" lIns="0" tIns="0" rIns="0" bIns="0" rtlCol="0">
            <a:spAutoFit/>
          </a:bodyPr>
          <a:lstStyle/>
          <a:p>
            <a:pPr defTabSz="914367">
              <a:defRPr/>
            </a:pPr>
            <a:endParaRPr lang="en-US" sz="900" err="1">
              <a:gradFill>
                <a:gsLst>
                  <a:gs pos="2917">
                    <a:srgbClr val="000000"/>
                  </a:gs>
                  <a:gs pos="30000">
                    <a:srgbClr val="000000"/>
                  </a:gs>
                </a:gsLst>
                <a:lin ang="5400000" scaled="0"/>
              </a:gradFill>
              <a:latin typeface="Segoe UI"/>
            </a:endParaRPr>
          </a:p>
        </p:txBody>
      </p:sp>
      <p:sp>
        <p:nvSpPr>
          <p:cNvPr id="373" name="TextBox 372">
            <a:extLst>
              <a:ext uri="{FF2B5EF4-FFF2-40B4-BE49-F238E27FC236}">
                <a16:creationId xmlns:a16="http://schemas.microsoft.com/office/drawing/2014/main" id="{8B76A6B5-9BCA-DC1E-523C-5392F91E2EC2}"/>
              </a:ext>
            </a:extLst>
          </p:cNvPr>
          <p:cNvSpPr txBox="1"/>
          <p:nvPr/>
        </p:nvSpPr>
        <p:spPr>
          <a:xfrm>
            <a:off x="3468685" y="1806206"/>
            <a:ext cx="397545" cy="184666"/>
          </a:xfrm>
          <a:prstGeom prst="rect">
            <a:avLst/>
          </a:prstGeom>
          <a:noFill/>
        </p:spPr>
        <p:txBody>
          <a:bodyPr wrap="none" lIns="0" tIns="0" rIns="0" bIns="0" rtlCol="0">
            <a:spAutoFit/>
          </a:bodyPr>
          <a:lstStyle/>
          <a:p>
            <a:pPr defTabSz="914367">
              <a:defRPr/>
            </a:pPr>
            <a:r>
              <a:rPr lang="en-US" sz="1200">
                <a:solidFill>
                  <a:srgbClr val="0078D4"/>
                </a:solidFill>
                <a:latin typeface="Segoe UI"/>
              </a:rPr>
              <a:t>CI/CD</a:t>
            </a:r>
          </a:p>
        </p:txBody>
      </p:sp>
      <p:sp>
        <p:nvSpPr>
          <p:cNvPr id="375" name="Rectangle 374">
            <a:extLst>
              <a:ext uri="{FF2B5EF4-FFF2-40B4-BE49-F238E27FC236}">
                <a16:creationId xmlns:a16="http://schemas.microsoft.com/office/drawing/2014/main" id="{CF918AB9-EFB9-D346-6CB1-877998FF8D88}"/>
              </a:ext>
              <a:ext uri="{C183D7F6-B498-43B3-948B-1728B52AA6E4}">
                <adec:decorative xmlns:adec="http://schemas.microsoft.com/office/drawing/2017/decorative" val="1"/>
              </a:ext>
            </a:extLst>
          </p:cNvPr>
          <p:cNvSpPr/>
          <p:nvPr/>
        </p:nvSpPr>
        <p:spPr>
          <a:xfrm>
            <a:off x="7709346" y="3045155"/>
            <a:ext cx="184705" cy="374793"/>
          </a:xfrm>
          <a:prstGeom prst="rect">
            <a:avLst/>
          </a:prstGeom>
        </p:spPr>
        <p:txBody>
          <a:bodyPr wrap="none">
            <a:spAutoFit/>
          </a:bodyPr>
          <a:lstStyle/>
          <a:p>
            <a:pPr algn="ctr" defTabSz="932293" fontAlgn="base">
              <a:spcBef>
                <a:spcPct val="0"/>
              </a:spcBef>
              <a:spcAft>
                <a:spcPct val="0"/>
              </a:spcAft>
              <a:defRPr/>
            </a:pPr>
            <a:endParaRPr lang="en-US" b="1">
              <a:solidFill>
                <a:srgbClr val="000000"/>
              </a:solidFill>
              <a:latin typeface="Segoe UI"/>
              <a:cs typeface="Segoe UI" pitchFamily="34" charset="0"/>
            </a:endParaRPr>
          </a:p>
        </p:txBody>
      </p:sp>
      <p:sp>
        <p:nvSpPr>
          <p:cNvPr id="378" name="TextBox 377">
            <a:extLst>
              <a:ext uri="{FF2B5EF4-FFF2-40B4-BE49-F238E27FC236}">
                <a16:creationId xmlns:a16="http://schemas.microsoft.com/office/drawing/2014/main" id="{6A4DA2AB-C0C4-949E-852F-58E05926F984}"/>
              </a:ext>
            </a:extLst>
          </p:cNvPr>
          <p:cNvSpPr txBox="1"/>
          <p:nvPr/>
        </p:nvSpPr>
        <p:spPr>
          <a:xfrm>
            <a:off x="3469062" y="5098253"/>
            <a:ext cx="160624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Control Plane</a:t>
            </a:r>
            <a:endParaRPr lang="en-US" sz="800">
              <a:gradFill>
                <a:gsLst>
                  <a:gs pos="83000">
                    <a:srgbClr val="243A5E"/>
                  </a:gs>
                  <a:gs pos="100000">
                    <a:srgbClr val="243A5E"/>
                  </a:gs>
                </a:gsLst>
                <a:lin ang="5400000" scaled="1"/>
              </a:gradFill>
              <a:latin typeface="Segoe UI Semibold"/>
            </a:endParaRPr>
          </a:p>
        </p:txBody>
      </p:sp>
      <p:sp>
        <p:nvSpPr>
          <p:cNvPr id="379" name="TextBox 378">
            <a:extLst>
              <a:ext uri="{FF2B5EF4-FFF2-40B4-BE49-F238E27FC236}">
                <a16:creationId xmlns:a16="http://schemas.microsoft.com/office/drawing/2014/main" id="{EAB4C076-364A-494A-42A6-4AF1FFD54360}"/>
              </a:ext>
            </a:extLst>
          </p:cNvPr>
          <p:cNvSpPr txBox="1"/>
          <p:nvPr/>
        </p:nvSpPr>
        <p:spPr>
          <a:xfrm>
            <a:off x="5518789" y="5084387"/>
            <a:ext cx="321916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Worker Nodes </a:t>
            </a:r>
            <a:endParaRPr lang="en-US" sz="800">
              <a:gradFill>
                <a:gsLst>
                  <a:gs pos="83000">
                    <a:srgbClr val="243A5E"/>
                  </a:gs>
                  <a:gs pos="100000">
                    <a:srgbClr val="243A5E"/>
                  </a:gs>
                </a:gsLst>
                <a:lin ang="5400000" scaled="1"/>
              </a:gradFill>
              <a:latin typeface="Segoe UI Semibold"/>
            </a:endParaRPr>
          </a:p>
        </p:txBody>
      </p:sp>
      <p:sp>
        <p:nvSpPr>
          <p:cNvPr id="380" name="Rectangle: Rounded Corners 379">
            <a:extLst>
              <a:ext uri="{FF2B5EF4-FFF2-40B4-BE49-F238E27FC236}">
                <a16:creationId xmlns:a16="http://schemas.microsoft.com/office/drawing/2014/main" id="{3DDA7C06-0AEC-B30F-51BB-BE578AE5B2B1}"/>
              </a:ext>
              <a:ext uri="{C183D7F6-B498-43B3-948B-1728B52AA6E4}">
                <adec:decorative xmlns:adec="http://schemas.microsoft.com/office/drawing/2017/decorative" val="1"/>
              </a:ext>
            </a:extLst>
          </p:cNvPr>
          <p:cNvSpPr/>
          <p:nvPr/>
        </p:nvSpPr>
        <p:spPr bwMode="auto">
          <a:xfrm>
            <a:off x="3426959" y="3408652"/>
            <a:ext cx="6280534" cy="1889514"/>
          </a:xfrm>
          <a:prstGeom prst="roundRect">
            <a:avLst>
              <a:gd name="adj" fmla="val 6605"/>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81" name="Group 380">
            <a:extLst>
              <a:ext uri="{FF2B5EF4-FFF2-40B4-BE49-F238E27FC236}">
                <a16:creationId xmlns:a16="http://schemas.microsoft.com/office/drawing/2014/main" id="{CC39E7D4-E6F4-A86F-9EE9-017D78BE6E46}"/>
              </a:ext>
              <a:ext uri="{C183D7F6-B498-43B3-948B-1728B52AA6E4}">
                <adec:decorative xmlns:adec="http://schemas.microsoft.com/office/drawing/2017/decorative" val="1"/>
              </a:ext>
            </a:extLst>
          </p:cNvPr>
          <p:cNvGrpSpPr/>
          <p:nvPr/>
        </p:nvGrpSpPr>
        <p:grpSpPr>
          <a:xfrm>
            <a:off x="3938113" y="3909194"/>
            <a:ext cx="970821" cy="862872"/>
            <a:chOff x="8459706" y="3488177"/>
            <a:chExt cx="667060" cy="592886"/>
          </a:xfrm>
        </p:grpSpPr>
        <p:sp>
          <p:nvSpPr>
            <p:cNvPr id="482" name="TextBox 481">
              <a:extLst>
                <a:ext uri="{FF2B5EF4-FFF2-40B4-BE49-F238E27FC236}">
                  <a16:creationId xmlns:a16="http://schemas.microsoft.com/office/drawing/2014/main" id="{2DA9ABB9-1563-E2FF-126C-79A5508510FA}"/>
                </a:ext>
              </a:extLst>
            </p:cNvPr>
            <p:cNvSpPr txBox="1"/>
            <p:nvPr/>
          </p:nvSpPr>
          <p:spPr>
            <a:xfrm>
              <a:off x="8459706" y="3488177"/>
              <a:ext cx="667060" cy="136226"/>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API server</a:t>
              </a:r>
              <a:endParaRPr lang="en-US" sz="700">
                <a:solidFill>
                  <a:srgbClr val="000000"/>
                </a:solidFill>
                <a:latin typeface="Segoe UI Semibold"/>
              </a:endParaRPr>
            </a:p>
          </p:txBody>
        </p:sp>
        <p:sp>
          <p:nvSpPr>
            <p:cNvPr id="483" name="server">
              <a:extLst>
                <a:ext uri="{FF2B5EF4-FFF2-40B4-BE49-F238E27FC236}">
                  <a16:creationId xmlns:a16="http://schemas.microsoft.com/office/drawing/2014/main" id="{ADDF8DA3-1302-529A-255F-B64898331282}"/>
                </a:ext>
              </a:extLst>
            </p:cNvPr>
            <p:cNvSpPr>
              <a:spLocks noChangeAspect="1" noEditPoints="1"/>
            </p:cNvSpPr>
            <p:nvPr/>
          </p:nvSpPr>
          <p:spPr bwMode="auto">
            <a:xfrm>
              <a:off x="8662133" y="3627691"/>
              <a:ext cx="238695" cy="45337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kern="0">
                <a:gradFill>
                  <a:gsLst>
                    <a:gs pos="0">
                      <a:srgbClr val="505050"/>
                    </a:gs>
                    <a:gs pos="100000">
                      <a:srgbClr val="505050"/>
                    </a:gs>
                  </a:gsLst>
                  <a:lin ang="5400000" scaled="1"/>
                </a:gradFill>
                <a:latin typeface="Segoe UI"/>
              </a:endParaRPr>
            </a:p>
          </p:txBody>
        </p:sp>
      </p:grpSp>
      <p:grpSp>
        <p:nvGrpSpPr>
          <p:cNvPr id="382" name="Group 381">
            <a:extLst>
              <a:ext uri="{FF2B5EF4-FFF2-40B4-BE49-F238E27FC236}">
                <a16:creationId xmlns:a16="http://schemas.microsoft.com/office/drawing/2014/main" id="{CCF955BC-8305-25BE-3DF1-116738CD923D}"/>
              </a:ext>
              <a:ext uri="{C183D7F6-B498-43B3-948B-1728B52AA6E4}">
                <adec:decorative xmlns:adec="http://schemas.microsoft.com/office/drawing/2017/decorative" val="1"/>
              </a:ext>
            </a:extLst>
          </p:cNvPr>
          <p:cNvGrpSpPr/>
          <p:nvPr/>
        </p:nvGrpSpPr>
        <p:grpSpPr>
          <a:xfrm>
            <a:off x="5703244" y="3891503"/>
            <a:ext cx="900798" cy="1014830"/>
            <a:chOff x="9033594" y="3410849"/>
            <a:chExt cx="618946" cy="697298"/>
          </a:xfrm>
        </p:grpSpPr>
        <p:sp>
          <p:nvSpPr>
            <p:cNvPr id="456" name="TextBox 455">
              <a:extLst>
                <a:ext uri="{FF2B5EF4-FFF2-40B4-BE49-F238E27FC236}">
                  <a16:creationId xmlns:a16="http://schemas.microsoft.com/office/drawing/2014/main" id="{540C5B52-83C8-AA7C-981C-FC99456FE57E}"/>
                </a:ext>
              </a:extLst>
            </p:cNvPr>
            <p:cNvSpPr txBox="1"/>
            <p:nvPr/>
          </p:nvSpPr>
          <p:spPr>
            <a:xfrm>
              <a:off x="9033594" y="3410849"/>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 </a:t>
              </a:r>
              <a:endParaRPr lang="en-US" sz="700">
                <a:solidFill>
                  <a:srgbClr val="000000"/>
                </a:solidFill>
                <a:latin typeface="Segoe UI Semibold"/>
              </a:endParaRPr>
            </a:p>
          </p:txBody>
        </p:sp>
        <p:sp>
          <p:nvSpPr>
            <p:cNvPr id="457" name="Rectangle: Rounded Corners 456">
              <a:extLst>
                <a:ext uri="{FF2B5EF4-FFF2-40B4-BE49-F238E27FC236}">
                  <a16:creationId xmlns:a16="http://schemas.microsoft.com/office/drawing/2014/main" id="{4F02BDC5-B905-7763-4817-D1E19FA79F13}"/>
                </a:ext>
              </a:extLst>
            </p:cNvPr>
            <p:cNvSpPr/>
            <p:nvPr/>
          </p:nvSpPr>
          <p:spPr bwMode="auto">
            <a:xfrm>
              <a:off x="9033594"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58" name="Group 457">
              <a:extLst>
                <a:ext uri="{FF2B5EF4-FFF2-40B4-BE49-F238E27FC236}">
                  <a16:creationId xmlns:a16="http://schemas.microsoft.com/office/drawing/2014/main" id="{F2D4CA5D-F96C-81D5-FC97-5499F4FB0A4E}"/>
                </a:ext>
              </a:extLst>
            </p:cNvPr>
            <p:cNvGrpSpPr/>
            <p:nvPr/>
          </p:nvGrpSpPr>
          <p:grpSpPr>
            <a:xfrm>
              <a:off x="9145880" y="3626116"/>
              <a:ext cx="394375" cy="385379"/>
              <a:chOff x="9145880" y="3626116"/>
              <a:chExt cx="394375" cy="385379"/>
            </a:xfrm>
          </p:grpSpPr>
          <p:grpSp>
            <p:nvGrpSpPr>
              <p:cNvPr id="459" name="Group 458">
                <a:extLst>
                  <a:ext uri="{FF2B5EF4-FFF2-40B4-BE49-F238E27FC236}">
                    <a16:creationId xmlns:a16="http://schemas.microsoft.com/office/drawing/2014/main" id="{E24E199E-3587-8054-5689-BBDE2CD57590}"/>
                  </a:ext>
                </a:extLst>
              </p:cNvPr>
              <p:cNvGrpSpPr/>
              <p:nvPr/>
            </p:nvGrpSpPr>
            <p:grpSpPr>
              <a:xfrm>
                <a:off x="9402383" y="3626116"/>
                <a:ext cx="137872" cy="159527"/>
                <a:chOff x="4208268" y="4513861"/>
                <a:chExt cx="556373" cy="643765"/>
              </a:xfrm>
            </p:grpSpPr>
            <p:sp>
              <p:nvSpPr>
                <p:cNvPr id="478" name="Freeform 173">
                  <a:extLst>
                    <a:ext uri="{FF2B5EF4-FFF2-40B4-BE49-F238E27FC236}">
                      <a16:creationId xmlns:a16="http://schemas.microsoft.com/office/drawing/2014/main" id="{50F5E9D5-BB2E-6241-F5DC-4014142E879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9" name="Freeform 175">
                  <a:extLst>
                    <a:ext uri="{FF2B5EF4-FFF2-40B4-BE49-F238E27FC236}">
                      <a16:creationId xmlns:a16="http://schemas.microsoft.com/office/drawing/2014/main" id="{14B587AC-AA7E-45A2-4D2C-28BEB54B4200}"/>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0" name="Line 180">
                  <a:extLst>
                    <a:ext uri="{FF2B5EF4-FFF2-40B4-BE49-F238E27FC236}">
                      <a16:creationId xmlns:a16="http://schemas.microsoft.com/office/drawing/2014/main" id="{943067DB-9EA2-0EAE-AC53-E907FD0750DD}"/>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1" name="Freeform 173">
                  <a:extLst>
                    <a:ext uri="{FF2B5EF4-FFF2-40B4-BE49-F238E27FC236}">
                      <a16:creationId xmlns:a16="http://schemas.microsoft.com/office/drawing/2014/main" id="{78ADAFC7-4CE4-EEF4-E287-AE30CCF645D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0" name="Group 459">
                <a:extLst>
                  <a:ext uri="{FF2B5EF4-FFF2-40B4-BE49-F238E27FC236}">
                    <a16:creationId xmlns:a16="http://schemas.microsoft.com/office/drawing/2014/main" id="{C96107A0-3FCD-CBDD-8733-84ABF40C534E}"/>
                  </a:ext>
                </a:extLst>
              </p:cNvPr>
              <p:cNvGrpSpPr/>
              <p:nvPr/>
            </p:nvGrpSpPr>
            <p:grpSpPr>
              <a:xfrm>
                <a:off x="9145880" y="3851968"/>
                <a:ext cx="137872" cy="159527"/>
                <a:chOff x="4208268" y="4513861"/>
                <a:chExt cx="556373" cy="643765"/>
              </a:xfrm>
            </p:grpSpPr>
            <p:sp>
              <p:nvSpPr>
                <p:cNvPr id="474" name="Freeform 173">
                  <a:extLst>
                    <a:ext uri="{FF2B5EF4-FFF2-40B4-BE49-F238E27FC236}">
                      <a16:creationId xmlns:a16="http://schemas.microsoft.com/office/drawing/2014/main" id="{BC576597-C50E-E69C-9A4C-FCCC5B5DF69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5" name="Freeform 175">
                  <a:extLst>
                    <a:ext uri="{FF2B5EF4-FFF2-40B4-BE49-F238E27FC236}">
                      <a16:creationId xmlns:a16="http://schemas.microsoft.com/office/drawing/2014/main" id="{51B76109-402E-64ED-B50E-AAC75E0B85FE}"/>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6" name="Line 180">
                  <a:extLst>
                    <a:ext uri="{FF2B5EF4-FFF2-40B4-BE49-F238E27FC236}">
                      <a16:creationId xmlns:a16="http://schemas.microsoft.com/office/drawing/2014/main" id="{75467C32-9725-6050-248C-1B85DE8C3F0D}"/>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7" name="Freeform 173">
                  <a:extLst>
                    <a:ext uri="{FF2B5EF4-FFF2-40B4-BE49-F238E27FC236}">
                      <a16:creationId xmlns:a16="http://schemas.microsoft.com/office/drawing/2014/main" id="{5DD3B2B9-CF68-52BC-E2A7-E57233BA52FD}"/>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1" name="Group 460">
                <a:extLst>
                  <a:ext uri="{FF2B5EF4-FFF2-40B4-BE49-F238E27FC236}">
                    <a16:creationId xmlns:a16="http://schemas.microsoft.com/office/drawing/2014/main" id="{91CD3F50-C57E-C28D-4D5C-E6E6C90F86F5}"/>
                  </a:ext>
                </a:extLst>
              </p:cNvPr>
              <p:cNvGrpSpPr/>
              <p:nvPr/>
            </p:nvGrpSpPr>
            <p:grpSpPr>
              <a:xfrm>
                <a:off x="9402383" y="3851968"/>
                <a:ext cx="137872" cy="159527"/>
                <a:chOff x="4208268" y="4513861"/>
                <a:chExt cx="556373" cy="643765"/>
              </a:xfrm>
            </p:grpSpPr>
            <p:sp>
              <p:nvSpPr>
                <p:cNvPr id="470" name="Freeform 173">
                  <a:extLst>
                    <a:ext uri="{FF2B5EF4-FFF2-40B4-BE49-F238E27FC236}">
                      <a16:creationId xmlns:a16="http://schemas.microsoft.com/office/drawing/2014/main" id="{33940F98-8C72-E409-F771-FC0B46A8EF72}"/>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1" name="Freeform 175">
                  <a:extLst>
                    <a:ext uri="{FF2B5EF4-FFF2-40B4-BE49-F238E27FC236}">
                      <a16:creationId xmlns:a16="http://schemas.microsoft.com/office/drawing/2014/main" id="{D3840A89-2CC1-D415-279C-1F98D2D1A646}"/>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2" name="Line 180">
                  <a:extLst>
                    <a:ext uri="{FF2B5EF4-FFF2-40B4-BE49-F238E27FC236}">
                      <a16:creationId xmlns:a16="http://schemas.microsoft.com/office/drawing/2014/main" id="{0795459F-0996-AEEE-6427-46DDAFDBF451}"/>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3" name="Freeform 173">
                  <a:extLst>
                    <a:ext uri="{FF2B5EF4-FFF2-40B4-BE49-F238E27FC236}">
                      <a16:creationId xmlns:a16="http://schemas.microsoft.com/office/drawing/2014/main" id="{91217B2A-1E6E-6B99-721A-02F22D4309A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2" name="Group 461">
                <a:extLst>
                  <a:ext uri="{FF2B5EF4-FFF2-40B4-BE49-F238E27FC236}">
                    <a16:creationId xmlns:a16="http://schemas.microsoft.com/office/drawing/2014/main" id="{100FD32C-FA20-2861-E42A-FDFD207E9826}"/>
                  </a:ext>
                </a:extLst>
              </p:cNvPr>
              <p:cNvGrpSpPr/>
              <p:nvPr/>
            </p:nvGrpSpPr>
            <p:grpSpPr>
              <a:xfrm>
                <a:off x="9145880" y="3626125"/>
                <a:ext cx="137872" cy="159529"/>
                <a:chOff x="4208268" y="4513861"/>
                <a:chExt cx="556373" cy="643764"/>
              </a:xfrm>
              <a:solidFill>
                <a:schemeClr val="accent3"/>
              </a:solidFill>
            </p:grpSpPr>
            <p:sp>
              <p:nvSpPr>
                <p:cNvPr id="468" name="Freeform 173">
                  <a:extLst>
                    <a:ext uri="{FF2B5EF4-FFF2-40B4-BE49-F238E27FC236}">
                      <a16:creationId xmlns:a16="http://schemas.microsoft.com/office/drawing/2014/main" id="{A3DAB524-8307-A700-DEBA-50FBD478A210}"/>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9" name="Freeform 173">
                  <a:extLst>
                    <a:ext uri="{FF2B5EF4-FFF2-40B4-BE49-F238E27FC236}">
                      <a16:creationId xmlns:a16="http://schemas.microsoft.com/office/drawing/2014/main" id="{212390C0-5FE5-2E26-EE59-601E8FAAA463}"/>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3" name="Group 462">
                <a:extLst>
                  <a:ext uri="{FF2B5EF4-FFF2-40B4-BE49-F238E27FC236}">
                    <a16:creationId xmlns:a16="http://schemas.microsoft.com/office/drawing/2014/main" id="{27C7F8CE-B556-0FD2-499A-15C22BD4C99F}"/>
                  </a:ext>
                </a:extLst>
              </p:cNvPr>
              <p:cNvGrpSpPr/>
              <p:nvPr/>
            </p:nvGrpSpPr>
            <p:grpSpPr>
              <a:xfrm>
                <a:off x="9145880" y="3626116"/>
                <a:ext cx="137872" cy="159527"/>
                <a:chOff x="4208268" y="4513861"/>
                <a:chExt cx="556373" cy="643765"/>
              </a:xfrm>
            </p:grpSpPr>
            <p:sp>
              <p:nvSpPr>
                <p:cNvPr id="464" name="Freeform 173">
                  <a:extLst>
                    <a:ext uri="{FF2B5EF4-FFF2-40B4-BE49-F238E27FC236}">
                      <a16:creationId xmlns:a16="http://schemas.microsoft.com/office/drawing/2014/main" id="{B15B12C2-7B22-8F37-C8BE-074A20F153DD}"/>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5" name="Freeform 175">
                  <a:extLst>
                    <a:ext uri="{FF2B5EF4-FFF2-40B4-BE49-F238E27FC236}">
                      <a16:creationId xmlns:a16="http://schemas.microsoft.com/office/drawing/2014/main" id="{E55D07EE-F642-F6EE-6ACC-866E48E0E374}"/>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6" name="Line 180">
                  <a:extLst>
                    <a:ext uri="{FF2B5EF4-FFF2-40B4-BE49-F238E27FC236}">
                      <a16:creationId xmlns:a16="http://schemas.microsoft.com/office/drawing/2014/main" id="{5225E36E-9D0A-AD5C-10BC-8ABFA1949BBF}"/>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7" name="Freeform 173">
                  <a:extLst>
                    <a:ext uri="{FF2B5EF4-FFF2-40B4-BE49-F238E27FC236}">
                      <a16:creationId xmlns:a16="http://schemas.microsoft.com/office/drawing/2014/main" id="{9B0FE2C0-DC7B-A560-6167-0AED3CBFD0F5}"/>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nvGrpSpPr>
          <p:cNvPr id="383" name="Group 382">
            <a:extLst>
              <a:ext uri="{FF2B5EF4-FFF2-40B4-BE49-F238E27FC236}">
                <a16:creationId xmlns:a16="http://schemas.microsoft.com/office/drawing/2014/main" id="{DA085525-0747-6CA8-DDD3-ABD0480F7CFB}"/>
              </a:ext>
              <a:ext uri="{C183D7F6-B498-43B3-948B-1728B52AA6E4}">
                <adec:decorative xmlns:adec="http://schemas.microsoft.com/office/drawing/2017/decorative" val="1"/>
              </a:ext>
            </a:extLst>
          </p:cNvPr>
          <p:cNvGrpSpPr/>
          <p:nvPr/>
        </p:nvGrpSpPr>
        <p:grpSpPr>
          <a:xfrm>
            <a:off x="7064062" y="3884870"/>
            <a:ext cx="907058" cy="1021460"/>
            <a:chOff x="9748046" y="3406293"/>
            <a:chExt cx="623246" cy="701854"/>
          </a:xfrm>
        </p:grpSpPr>
        <p:sp>
          <p:nvSpPr>
            <p:cNvPr id="429" name="TextBox 428">
              <a:extLst>
                <a:ext uri="{FF2B5EF4-FFF2-40B4-BE49-F238E27FC236}">
                  <a16:creationId xmlns:a16="http://schemas.microsoft.com/office/drawing/2014/main" id="{FD857AD2-1DC4-19B3-6BD9-B0874F03E451}"/>
                </a:ext>
              </a:extLst>
            </p:cNvPr>
            <p:cNvSpPr txBox="1"/>
            <p:nvPr/>
          </p:nvSpPr>
          <p:spPr>
            <a:xfrm>
              <a:off x="9748046" y="3406293"/>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430" name="Rectangle: Rounded Corners 429">
              <a:extLst>
                <a:ext uri="{FF2B5EF4-FFF2-40B4-BE49-F238E27FC236}">
                  <a16:creationId xmlns:a16="http://schemas.microsoft.com/office/drawing/2014/main" id="{415FBB65-059F-EB2F-6E2A-139222CF6BE3}"/>
                </a:ext>
              </a:extLst>
            </p:cNvPr>
            <p:cNvSpPr/>
            <p:nvPr/>
          </p:nvSpPr>
          <p:spPr bwMode="auto">
            <a:xfrm>
              <a:off x="9752346"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31" name="Group 430">
              <a:extLst>
                <a:ext uri="{FF2B5EF4-FFF2-40B4-BE49-F238E27FC236}">
                  <a16:creationId xmlns:a16="http://schemas.microsoft.com/office/drawing/2014/main" id="{E582FAF7-DC96-9304-CFBF-C68412A89025}"/>
                </a:ext>
              </a:extLst>
            </p:cNvPr>
            <p:cNvGrpSpPr/>
            <p:nvPr/>
          </p:nvGrpSpPr>
          <p:grpSpPr>
            <a:xfrm>
              <a:off x="9864632" y="3626116"/>
              <a:ext cx="394375" cy="385379"/>
              <a:chOff x="9864632" y="3626116"/>
              <a:chExt cx="394375" cy="385379"/>
            </a:xfrm>
          </p:grpSpPr>
          <p:grpSp>
            <p:nvGrpSpPr>
              <p:cNvPr id="432" name="Group 431">
                <a:extLst>
                  <a:ext uri="{FF2B5EF4-FFF2-40B4-BE49-F238E27FC236}">
                    <a16:creationId xmlns:a16="http://schemas.microsoft.com/office/drawing/2014/main" id="{FE6EA267-E0EB-EF6E-FA16-6CAF25458C51}"/>
                  </a:ext>
                </a:extLst>
              </p:cNvPr>
              <p:cNvGrpSpPr/>
              <p:nvPr/>
            </p:nvGrpSpPr>
            <p:grpSpPr>
              <a:xfrm>
                <a:off x="9864632" y="3626125"/>
                <a:ext cx="137872" cy="159529"/>
                <a:chOff x="4208268" y="4513861"/>
                <a:chExt cx="556373" cy="643764"/>
              </a:xfrm>
              <a:solidFill>
                <a:schemeClr val="accent3"/>
              </a:solidFill>
            </p:grpSpPr>
            <p:sp>
              <p:nvSpPr>
                <p:cNvPr id="454" name="Freeform 173">
                  <a:extLst>
                    <a:ext uri="{FF2B5EF4-FFF2-40B4-BE49-F238E27FC236}">
                      <a16:creationId xmlns:a16="http://schemas.microsoft.com/office/drawing/2014/main" id="{D8C40B4B-1878-4E80-94F4-3465717B6C89}"/>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5" name="Freeform 173">
                  <a:extLst>
                    <a:ext uri="{FF2B5EF4-FFF2-40B4-BE49-F238E27FC236}">
                      <a16:creationId xmlns:a16="http://schemas.microsoft.com/office/drawing/2014/main" id="{A3CF966F-AA20-4F08-5C09-B7017B53C19B}"/>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3" name="Group 432">
                <a:extLst>
                  <a:ext uri="{FF2B5EF4-FFF2-40B4-BE49-F238E27FC236}">
                    <a16:creationId xmlns:a16="http://schemas.microsoft.com/office/drawing/2014/main" id="{697CDDF0-4245-341A-4FAD-D3575C38CEFD}"/>
                  </a:ext>
                </a:extLst>
              </p:cNvPr>
              <p:cNvGrpSpPr/>
              <p:nvPr/>
            </p:nvGrpSpPr>
            <p:grpSpPr>
              <a:xfrm>
                <a:off x="9864632" y="3626116"/>
                <a:ext cx="394375" cy="385379"/>
                <a:chOff x="9126251" y="3623917"/>
                <a:chExt cx="394375" cy="385379"/>
              </a:xfrm>
            </p:grpSpPr>
            <p:grpSp>
              <p:nvGrpSpPr>
                <p:cNvPr id="434" name="Group 433">
                  <a:extLst>
                    <a:ext uri="{FF2B5EF4-FFF2-40B4-BE49-F238E27FC236}">
                      <a16:creationId xmlns:a16="http://schemas.microsoft.com/office/drawing/2014/main" id="{BB5B625A-BD40-8461-5699-D90926F602F4}"/>
                    </a:ext>
                  </a:extLst>
                </p:cNvPr>
                <p:cNvGrpSpPr/>
                <p:nvPr/>
              </p:nvGrpSpPr>
              <p:grpSpPr>
                <a:xfrm>
                  <a:off x="9126251" y="3623917"/>
                  <a:ext cx="137872" cy="159527"/>
                  <a:chOff x="4208268" y="4513861"/>
                  <a:chExt cx="556373" cy="643765"/>
                </a:xfrm>
              </p:grpSpPr>
              <p:sp>
                <p:nvSpPr>
                  <p:cNvPr id="450" name="Freeform 173">
                    <a:extLst>
                      <a:ext uri="{FF2B5EF4-FFF2-40B4-BE49-F238E27FC236}">
                        <a16:creationId xmlns:a16="http://schemas.microsoft.com/office/drawing/2014/main" id="{3C45704D-7FE0-8607-9815-C51B6218239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1" name="Freeform 175">
                    <a:extLst>
                      <a:ext uri="{FF2B5EF4-FFF2-40B4-BE49-F238E27FC236}">
                        <a16:creationId xmlns:a16="http://schemas.microsoft.com/office/drawing/2014/main" id="{AAD4EC5F-B1D5-09CE-5B22-4A9BF12C95CA}"/>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2" name="Line 180">
                    <a:extLst>
                      <a:ext uri="{FF2B5EF4-FFF2-40B4-BE49-F238E27FC236}">
                        <a16:creationId xmlns:a16="http://schemas.microsoft.com/office/drawing/2014/main" id="{16787848-9C84-3F00-7FE3-D9ACC8B0D684}"/>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3" name="Freeform 173">
                    <a:extLst>
                      <a:ext uri="{FF2B5EF4-FFF2-40B4-BE49-F238E27FC236}">
                        <a16:creationId xmlns:a16="http://schemas.microsoft.com/office/drawing/2014/main" id="{CDD3CEC0-E025-3DD5-3681-4E17AEFE4873}"/>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5" name="Group 434">
                  <a:extLst>
                    <a:ext uri="{FF2B5EF4-FFF2-40B4-BE49-F238E27FC236}">
                      <a16:creationId xmlns:a16="http://schemas.microsoft.com/office/drawing/2014/main" id="{F7CE97DB-7DB7-F013-020F-B2864E1FC42A}"/>
                    </a:ext>
                  </a:extLst>
                </p:cNvPr>
                <p:cNvGrpSpPr/>
                <p:nvPr/>
              </p:nvGrpSpPr>
              <p:grpSpPr>
                <a:xfrm>
                  <a:off x="9382754" y="3623917"/>
                  <a:ext cx="137872" cy="159527"/>
                  <a:chOff x="4208268" y="4513861"/>
                  <a:chExt cx="556373" cy="643765"/>
                </a:xfrm>
              </p:grpSpPr>
              <p:sp>
                <p:nvSpPr>
                  <p:cNvPr id="446" name="Freeform 173">
                    <a:extLst>
                      <a:ext uri="{FF2B5EF4-FFF2-40B4-BE49-F238E27FC236}">
                        <a16:creationId xmlns:a16="http://schemas.microsoft.com/office/drawing/2014/main" id="{346BC173-DF48-4BE5-2AF5-FE28B14F1801}"/>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7" name="Freeform 175">
                    <a:extLst>
                      <a:ext uri="{FF2B5EF4-FFF2-40B4-BE49-F238E27FC236}">
                        <a16:creationId xmlns:a16="http://schemas.microsoft.com/office/drawing/2014/main" id="{BD1F8BBB-73F8-DE93-CE2F-29C527B49DA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8" name="Line 180">
                    <a:extLst>
                      <a:ext uri="{FF2B5EF4-FFF2-40B4-BE49-F238E27FC236}">
                        <a16:creationId xmlns:a16="http://schemas.microsoft.com/office/drawing/2014/main" id="{5C291219-5F62-C853-39A5-4C4FA44479A8}"/>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9" name="Freeform 173">
                    <a:extLst>
                      <a:ext uri="{FF2B5EF4-FFF2-40B4-BE49-F238E27FC236}">
                        <a16:creationId xmlns:a16="http://schemas.microsoft.com/office/drawing/2014/main" id="{B8C0633E-747D-9576-5146-8892CE93E3F5}"/>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6" name="Group 435">
                  <a:extLst>
                    <a:ext uri="{FF2B5EF4-FFF2-40B4-BE49-F238E27FC236}">
                      <a16:creationId xmlns:a16="http://schemas.microsoft.com/office/drawing/2014/main" id="{D24E9289-DC54-FA60-50D2-46C382E2846A}"/>
                    </a:ext>
                  </a:extLst>
                </p:cNvPr>
                <p:cNvGrpSpPr/>
                <p:nvPr/>
              </p:nvGrpSpPr>
              <p:grpSpPr>
                <a:xfrm>
                  <a:off x="9126251" y="3849769"/>
                  <a:ext cx="137872" cy="159527"/>
                  <a:chOff x="4208268" y="4513861"/>
                  <a:chExt cx="556373" cy="643765"/>
                </a:xfrm>
              </p:grpSpPr>
              <p:sp>
                <p:nvSpPr>
                  <p:cNvPr id="442" name="Freeform 173">
                    <a:extLst>
                      <a:ext uri="{FF2B5EF4-FFF2-40B4-BE49-F238E27FC236}">
                        <a16:creationId xmlns:a16="http://schemas.microsoft.com/office/drawing/2014/main" id="{5A4686BB-1467-445C-5116-4F58368CF7CB}"/>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3" name="Freeform 175">
                    <a:extLst>
                      <a:ext uri="{FF2B5EF4-FFF2-40B4-BE49-F238E27FC236}">
                        <a16:creationId xmlns:a16="http://schemas.microsoft.com/office/drawing/2014/main" id="{E8207BBB-FF57-6A56-E575-0AD4C31EBAE5}"/>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4" name="Line 180">
                    <a:extLst>
                      <a:ext uri="{FF2B5EF4-FFF2-40B4-BE49-F238E27FC236}">
                        <a16:creationId xmlns:a16="http://schemas.microsoft.com/office/drawing/2014/main" id="{49E8B57D-4C56-FF61-19D3-601CCEDD9330}"/>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5" name="Freeform 173">
                    <a:extLst>
                      <a:ext uri="{FF2B5EF4-FFF2-40B4-BE49-F238E27FC236}">
                        <a16:creationId xmlns:a16="http://schemas.microsoft.com/office/drawing/2014/main" id="{E139E8EA-86ED-3984-E2B1-63095FD240E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7" name="Group 436">
                  <a:extLst>
                    <a:ext uri="{FF2B5EF4-FFF2-40B4-BE49-F238E27FC236}">
                      <a16:creationId xmlns:a16="http://schemas.microsoft.com/office/drawing/2014/main" id="{24D9B8C3-ABAF-866B-3807-83E44DC483FB}"/>
                    </a:ext>
                  </a:extLst>
                </p:cNvPr>
                <p:cNvGrpSpPr/>
                <p:nvPr/>
              </p:nvGrpSpPr>
              <p:grpSpPr>
                <a:xfrm>
                  <a:off x="9382754" y="3849769"/>
                  <a:ext cx="137872" cy="159527"/>
                  <a:chOff x="4208268" y="4513861"/>
                  <a:chExt cx="556373" cy="643765"/>
                </a:xfrm>
              </p:grpSpPr>
              <p:sp>
                <p:nvSpPr>
                  <p:cNvPr id="438" name="Freeform 173">
                    <a:extLst>
                      <a:ext uri="{FF2B5EF4-FFF2-40B4-BE49-F238E27FC236}">
                        <a16:creationId xmlns:a16="http://schemas.microsoft.com/office/drawing/2014/main" id="{5CBFF396-EDB0-A866-46F9-6FFE9240EA9F}"/>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39" name="Freeform 175">
                    <a:extLst>
                      <a:ext uri="{FF2B5EF4-FFF2-40B4-BE49-F238E27FC236}">
                        <a16:creationId xmlns:a16="http://schemas.microsoft.com/office/drawing/2014/main" id="{D8E0BF79-9B1A-7802-B069-DBF5E515623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0" name="Line 180">
                    <a:extLst>
                      <a:ext uri="{FF2B5EF4-FFF2-40B4-BE49-F238E27FC236}">
                        <a16:creationId xmlns:a16="http://schemas.microsoft.com/office/drawing/2014/main" id="{0505151F-5276-8356-AED3-A6DA72943F92}"/>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1" name="Freeform 173">
                    <a:extLst>
                      <a:ext uri="{FF2B5EF4-FFF2-40B4-BE49-F238E27FC236}">
                        <a16:creationId xmlns:a16="http://schemas.microsoft.com/office/drawing/2014/main" id="{0AE1AABA-C51C-948C-EF12-CE37A14D0E03}"/>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grpSp>
        <p:nvGrpSpPr>
          <p:cNvPr id="384" name="Group 383">
            <a:extLst>
              <a:ext uri="{FF2B5EF4-FFF2-40B4-BE49-F238E27FC236}">
                <a16:creationId xmlns:a16="http://schemas.microsoft.com/office/drawing/2014/main" id="{AB85BD05-5B16-D76C-3F8B-069503722C02}"/>
              </a:ext>
              <a:ext uri="{C183D7F6-B498-43B3-948B-1728B52AA6E4}">
                <adec:decorative xmlns:adec="http://schemas.microsoft.com/office/drawing/2017/decorative" val="1"/>
              </a:ext>
            </a:extLst>
          </p:cNvPr>
          <p:cNvGrpSpPr/>
          <p:nvPr/>
        </p:nvGrpSpPr>
        <p:grpSpPr>
          <a:xfrm>
            <a:off x="8461962" y="3891502"/>
            <a:ext cx="939678" cy="1014833"/>
            <a:chOff x="10471098" y="3410847"/>
            <a:chExt cx="645660" cy="697300"/>
          </a:xfrm>
        </p:grpSpPr>
        <p:sp>
          <p:nvSpPr>
            <p:cNvPr id="391" name="TextBox 390">
              <a:extLst>
                <a:ext uri="{FF2B5EF4-FFF2-40B4-BE49-F238E27FC236}">
                  <a16:creationId xmlns:a16="http://schemas.microsoft.com/office/drawing/2014/main" id="{82061611-9AC7-1E44-BE1E-358B81FF710F}"/>
                </a:ext>
              </a:extLst>
            </p:cNvPr>
            <p:cNvSpPr txBox="1"/>
            <p:nvPr/>
          </p:nvSpPr>
          <p:spPr>
            <a:xfrm>
              <a:off x="10493748" y="3410847"/>
              <a:ext cx="623010"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392" name="Rectangle: Rounded Corners 391">
              <a:extLst>
                <a:ext uri="{FF2B5EF4-FFF2-40B4-BE49-F238E27FC236}">
                  <a16:creationId xmlns:a16="http://schemas.microsoft.com/office/drawing/2014/main" id="{2D720312-D84B-7DD0-D020-DC60A6677C54}"/>
                </a:ext>
              </a:extLst>
            </p:cNvPr>
            <p:cNvSpPr/>
            <p:nvPr/>
          </p:nvSpPr>
          <p:spPr bwMode="auto">
            <a:xfrm>
              <a:off x="10471098"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93" name="Group 392">
              <a:extLst>
                <a:ext uri="{FF2B5EF4-FFF2-40B4-BE49-F238E27FC236}">
                  <a16:creationId xmlns:a16="http://schemas.microsoft.com/office/drawing/2014/main" id="{B3BF4776-C565-0A3C-CC72-C30C1F5167AF}"/>
                </a:ext>
              </a:extLst>
            </p:cNvPr>
            <p:cNvGrpSpPr/>
            <p:nvPr/>
          </p:nvGrpSpPr>
          <p:grpSpPr>
            <a:xfrm>
              <a:off x="10583384" y="3626116"/>
              <a:ext cx="394375" cy="385379"/>
              <a:chOff x="10583384" y="3626116"/>
              <a:chExt cx="394375" cy="385379"/>
            </a:xfrm>
          </p:grpSpPr>
          <p:grpSp>
            <p:nvGrpSpPr>
              <p:cNvPr id="394" name="Group 393">
                <a:extLst>
                  <a:ext uri="{FF2B5EF4-FFF2-40B4-BE49-F238E27FC236}">
                    <a16:creationId xmlns:a16="http://schemas.microsoft.com/office/drawing/2014/main" id="{AF1FFEA7-0F43-ADD8-055B-9051EA7F9DF5}"/>
                  </a:ext>
                </a:extLst>
              </p:cNvPr>
              <p:cNvGrpSpPr/>
              <p:nvPr/>
            </p:nvGrpSpPr>
            <p:grpSpPr>
              <a:xfrm>
                <a:off x="10711635" y="3739051"/>
                <a:ext cx="137872" cy="159529"/>
                <a:chOff x="4208268" y="4513861"/>
                <a:chExt cx="556373" cy="643764"/>
              </a:xfrm>
              <a:solidFill>
                <a:schemeClr val="accent1"/>
              </a:solidFill>
            </p:grpSpPr>
            <p:sp>
              <p:nvSpPr>
                <p:cNvPr id="427" name="Freeform 173">
                  <a:extLst>
                    <a:ext uri="{FF2B5EF4-FFF2-40B4-BE49-F238E27FC236}">
                      <a16:creationId xmlns:a16="http://schemas.microsoft.com/office/drawing/2014/main" id="{55B3B5C3-E194-9547-66C3-89D7410ED17E}"/>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8" name="Freeform 173">
                  <a:extLst>
                    <a:ext uri="{FF2B5EF4-FFF2-40B4-BE49-F238E27FC236}">
                      <a16:creationId xmlns:a16="http://schemas.microsoft.com/office/drawing/2014/main" id="{685C28E7-D720-9C1B-DB89-8609C338A2C0}"/>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5" name="Group 394">
                <a:extLst>
                  <a:ext uri="{FF2B5EF4-FFF2-40B4-BE49-F238E27FC236}">
                    <a16:creationId xmlns:a16="http://schemas.microsoft.com/office/drawing/2014/main" id="{10AFE723-ABE8-D3A6-FE7D-55ADCB4E655A}"/>
                  </a:ext>
                </a:extLst>
              </p:cNvPr>
              <p:cNvGrpSpPr/>
              <p:nvPr/>
            </p:nvGrpSpPr>
            <p:grpSpPr>
              <a:xfrm>
                <a:off x="10711635" y="3739042"/>
                <a:ext cx="137872" cy="159527"/>
                <a:chOff x="4208268" y="4513861"/>
                <a:chExt cx="556373" cy="643765"/>
              </a:xfrm>
            </p:grpSpPr>
            <p:sp>
              <p:nvSpPr>
                <p:cNvPr id="423" name="Freeform 173">
                  <a:extLst>
                    <a:ext uri="{FF2B5EF4-FFF2-40B4-BE49-F238E27FC236}">
                      <a16:creationId xmlns:a16="http://schemas.microsoft.com/office/drawing/2014/main" id="{620CE95B-0484-D7B9-3B27-732EA500CAF5}"/>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4" name="Freeform 175">
                  <a:extLst>
                    <a:ext uri="{FF2B5EF4-FFF2-40B4-BE49-F238E27FC236}">
                      <a16:creationId xmlns:a16="http://schemas.microsoft.com/office/drawing/2014/main" id="{168BD635-F8FA-B4F2-2FE7-EB6F2D3A3AD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5" name="Line 180">
                  <a:extLst>
                    <a:ext uri="{FF2B5EF4-FFF2-40B4-BE49-F238E27FC236}">
                      <a16:creationId xmlns:a16="http://schemas.microsoft.com/office/drawing/2014/main" id="{66098CB2-0D30-1C91-5686-76CC188D0BC2}"/>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6" name="Freeform 173">
                  <a:extLst>
                    <a:ext uri="{FF2B5EF4-FFF2-40B4-BE49-F238E27FC236}">
                      <a16:creationId xmlns:a16="http://schemas.microsoft.com/office/drawing/2014/main" id="{F920D7F8-B109-B6D0-7110-AA67F2406330}"/>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6" name="Group 395">
                <a:extLst>
                  <a:ext uri="{FF2B5EF4-FFF2-40B4-BE49-F238E27FC236}">
                    <a16:creationId xmlns:a16="http://schemas.microsoft.com/office/drawing/2014/main" id="{82CB54DE-4233-7F12-3A03-3F2387614C38}"/>
                  </a:ext>
                </a:extLst>
              </p:cNvPr>
              <p:cNvGrpSpPr/>
              <p:nvPr/>
            </p:nvGrpSpPr>
            <p:grpSpPr>
              <a:xfrm>
                <a:off x="10583384" y="3626125"/>
                <a:ext cx="137872" cy="159529"/>
                <a:chOff x="4208268" y="4513861"/>
                <a:chExt cx="556373" cy="643764"/>
              </a:xfrm>
              <a:solidFill>
                <a:schemeClr val="accent3"/>
              </a:solidFill>
            </p:grpSpPr>
            <p:sp>
              <p:nvSpPr>
                <p:cNvPr id="421" name="Freeform 173">
                  <a:extLst>
                    <a:ext uri="{FF2B5EF4-FFF2-40B4-BE49-F238E27FC236}">
                      <a16:creationId xmlns:a16="http://schemas.microsoft.com/office/drawing/2014/main" id="{68D72203-6193-6A6C-3BF7-F992FC1DD33A}"/>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2" name="Freeform 173">
                  <a:extLst>
                    <a:ext uri="{FF2B5EF4-FFF2-40B4-BE49-F238E27FC236}">
                      <a16:creationId xmlns:a16="http://schemas.microsoft.com/office/drawing/2014/main" id="{74C16591-B4D9-0A13-336A-525FED5CB126}"/>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7" name="Group 396">
                <a:extLst>
                  <a:ext uri="{FF2B5EF4-FFF2-40B4-BE49-F238E27FC236}">
                    <a16:creationId xmlns:a16="http://schemas.microsoft.com/office/drawing/2014/main" id="{F603986A-31DB-322E-C7F2-1F5016774D65}"/>
                  </a:ext>
                </a:extLst>
              </p:cNvPr>
              <p:cNvGrpSpPr/>
              <p:nvPr/>
            </p:nvGrpSpPr>
            <p:grpSpPr>
              <a:xfrm>
                <a:off x="10839887" y="3626125"/>
                <a:ext cx="137872" cy="159529"/>
                <a:chOff x="4208268" y="4513861"/>
                <a:chExt cx="556373" cy="643764"/>
              </a:xfrm>
              <a:solidFill>
                <a:schemeClr val="accent2"/>
              </a:solidFill>
            </p:grpSpPr>
            <p:sp>
              <p:nvSpPr>
                <p:cNvPr id="419" name="Freeform 173">
                  <a:extLst>
                    <a:ext uri="{FF2B5EF4-FFF2-40B4-BE49-F238E27FC236}">
                      <a16:creationId xmlns:a16="http://schemas.microsoft.com/office/drawing/2014/main" id="{AA0DA2F0-4DAD-A8A3-D6A2-0DFE16065BC2}"/>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0" name="Freeform 173">
                  <a:extLst>
                    <a:ext uri="{FF2B5EF4-FFF2-40B4-BE49-F238E27FC236}">
                      <a16:creationId xmlns:a16="http://schemas.microsoft.com/office/drawing/2014/main" id="{519E664D-E556-9A16-2E90-102DC7CF3D6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8" name="Group 397">
                <a:extLst>
                  <a:ext uri="{FF2B5EF4-FFF2-40B4-BE49-F238E27FC236}">
                    <a16:creationId xmlns:a16="http://schemas.microsoft.com/office/drawing/2014/main" id="{EB2E2D1E-7C90-71B2-4216-000D4052325D}"/>
                  </a:ext>
                </a:extLst>
              </p:cNvPr>
              <p:cNvGrpSpPr/>
              <p:nvPr/>
            </p:nvGrpSpPr>
            <p:grpSpPr>
              <a:xfrm>
                <a:off x="10583384" y="3626116"/>
                <a:ext cx="394375" cy="385379"/>
                <a:chOff x="9126251" y="3623917"/>
                <a:chExt cx="394375" cy="385379"/>
              </a:xfrm>
            </p:grpSpPr>
            <p:grpSp>
              <p:nvGrpSpPr>
                <p:cNvPr id="399" name="Group 398">
                  <a:extLst>
                    <a:ext uri="{FF2B5EF4-FFF2-40B4-BE49-F238E27FC236}">
                      <a16:creationId xmlns:a16="http://schemas.microsoft.com/office/drawing/2014/main" id="{25B64D33-33A6-816E-9DF2-BDE7AD71E440}"/>
                    </a:ext>
                  </a:extLst>
                </p:cNvPr>
                <p:cNvGrpSpPr/>
                <p:nvPr/>
              </p:nvGrpSpPr>
              <p:grpSpPr>
                <a:xfrm>
                  <a:off x="9126251" y="3623917"/>
                  <a:ext cx="137872" cy="159527"/>
                  <a:chOff x="4208268" y="4513861"/>
                  <a:chExt cx="556373" cy="643765"/>
                </a:xfrm>
              </p:grpSpPr>
              <p:sp>
                <p:nvSpPr>
                  <p:cNvPr id="415" name="Freeform 173">
                    <a:extLst>
                      <a:ext uri="{FF2B5EF4-FFF2-40B4-BE49-F238E27FC236}">
                        <a16:creationId xmlns:a16="http://schemas.microsoft.com/office/drawing/2014/main" id="{54727E12-1324-6B3F-1438-713587B75962}"/>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6" name="Freeform 175">
                    <a:extLst>
                      <a:ext uri="{FF2B5EF4-FFF2-40B4-BE49-F238E27FC236}">
                        <a16:creationId xmlns:a16="http://schemas.microsoft.com/office/drawing/2014/main" id="{CC5C6C32-FC21-4CFC-16E5-DB931FAEEC3E}"/>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7" name="Line 180">
                    <a:extLst>
                      <a:ext uri="{FF2B5EF4-FFF2-40B4-BE49-F238E27FC236}">
                        <a16:creationId xmlns:a16="http://schemas.microsoft.com/office/drawing/2014/main" id="{1863DAAF-6F86-105C-9CC6-9769D47F88A9}"/>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8" name="Freeform 173">
                    <a:extLst>
                      <a:ext uri="{FF2B5EF4-FFF2-40B4-BE49-F238E27FC236}">
                        <a16:creationId xmlns:a16="http://schemas.microsoft.com/office/drawing/2014/main" id="{422394BC-2155-EA3A-E3BA-2F274D25E476}"/>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0" name="Group 399">
                  <a:extLst>
                    <a:ext uri="{FF2B5EF4-FFF2-40B4-BE49-F238E27FC236}">
                      <a16:creationId xmlns:a16="http://schemas.microsoft.com/office/drawing/2014/main" id="{EEB3BFFD-3E22-3002-F905-622062984B9C}"/>
                    </a:ext>
                  </a:extLst>
                </p:cNvPr>
                <p:cNvGrpSpPr/>
                <p:nvPr/>
              </p:nvGrpSpPr>
              <p:grpSpPr>
                <a:xfrm>
                  <a:off x="9382754" y="3623917"/>
                  <a:ext cx="137872" cy="159527"/>
                  <a:chOff x="4208268" y="4513861"/>
                  <a:chExt cx="556373" cy="643765"/>
                </a:xfrm>
              </p:grpSpPr>
              <p:sp>
                <p:nvSpPr>
                  <p:cNvPr id="411" name="Freeform 173">
                    <a:extLst>
                      <a:ext uri="{FF2B5EF4-FFF2-40B4-BE49-F238E27FC236}">
                        <a16:creationId xmlns:a16="http://schemas.microsoft.com/office/drawing/2014/main" id="{9E9B3FCE-B90F-CC7C-30AF-C6B59A0574EE}"/>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2" name="Freeform 175">
                    <a:extLst>
                      <a:ext uri="{FF2B5EF4-FFF2-40B4-BE49-F238E27FC236}">
                        <a16:creationId xmlns:a16="http://schemas.microsoft.com/office/drawing/2014/main" id="{E2AE528E-A188-C3C0-808E-FE3B7AE87A9E}"/>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3" name="Line 180">
                    <a:extLst>
                      <a:ext uri="{FF2B5EF4-FFF2-40B4-BE49-F238E27FC236}">
                        <a16:creationId xmlns:a16="http://schemas.microsoft.com/office/drawing/2014/main" id="{CE17C9D1-D734-BDF8-6FD3-D424C8D88064}"/>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4" name="Freeform 173">
                    <a:extLst>
                      <a:ext uri="{FF2B5EF4-FFF2-40B4-BE49-F238E27FC236}">
                        <a16:creationId xmlns:a16="http://schemas.microsoft.com/office/drawing/2014/main" id="{C65E419E-81AD-ACB2-BA5A-E07F83929E7D}"/>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1" name="Group 400">
                  <a:extLst>
                    <a:ext uri="{FF2B5EF4-FFF2-40B4-BE49-F238E27FC236}">
                      <a16:creationId xmlns:a16="http://schemas.microsoft.com/office/drawing/2014/main" id="{7766A9C8-1537-B609-C66A-34FE988FB76C}"/>
                    </a:ext>
                  </a:extLst>
                </p:cNvPr>
                <p:cNvGrpSpPr/>
                <p:nvPr/>
              </p:nvGrpSpPr>
              <p:grpSpPr>
                <a:xfrm>
                  <a:off x="9126251" y="3849769"/>
                  <a:ext cx="137872" cy="159527"/>
                  <a:chOff x="4208268" y="4513861"/>
                  <a:chExt cx="556373" cy="643765"/>
                </a:xfrm>
              </p:grpSpPr>
              <p:sp>
                <p:nvSpPr>
                  <p:cNvPr id="407" name="Freeform 173">
                    <a:extLst>
                      <a:ext uri="{FF2B5EF4-FFF2-40B4-BE49-F238E27FC236}">
                        <a16:creationId xmlns:a16="http://schemas.microsoft.com/office/drawing/2014/main" id="{2E6D3DB0-69A4-0ACF-EB64-C5668521DFCA}"/>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8" name="Freeform 175">
                    <a:extLst>
                      <a:ext uri="{FF2B5EF4-FFF2-40B4-BE49-F238E27FC236}">
                        <a16:creationId xmlns:a16="http://schemas.microsoft.com/office/drawing/2014/main" id="{DF751E1A-0069-E0CD-4A71-3E2AFF6C3055}"/>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9" name="Line 180">
                    <a:extLst>
                      <a:ext uri="{FF2B5EF4-FFF2-40B4-BE49-F238E27FC236}">
                        <a16:creationId xmlns:a16="http://schemas.microsoft.com/office/drawing/2014/main" id="{52FCE103-A07D-8BBF-F6FB-38BC111148FC}"/>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0" name="Freeform 173">
                    <a:extLst>
                      <a:ext uri="{FF2B5EF4-FFF2-40B4-BE49-F238E27FC236}">
                        <a16:creationId xmlns:a16="http://schemas.microsoft.com/office/drawing/2014/main" id="{90E4D12C-B28B-1453-2D4C-0C6B816E893D}"/>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2" name="Group 401">
                  <a:extLst>
                    <a:ext uri="{FF2B5EF4-FFF2-40B4-BE49-F238E27FC236}">
                      <a16:creationId xmlns:a16="http://schemas.microsoft.com/office/drawing/2014/main" id="{F6CC46E1-3BFC-2572-5365-308D90FD4F3D}"/>
                    </a:ext>
                  </a:extLst>
                </p:cNvPr>
                <p:cNvGrpSpPr/>
                <p:nvPr/>
              </p:nvGrpSpPr>
              <p:grpSpPr>
                <a:xfrm>
                  <a:off x="9382754" y="3849769"/>
                  <a:ext cx="137872" cy="159527"/>
                  <a:chOff x="4208268" y="4513861"/>
                  <a:chExt cx="556373" cy="643765"/>
                </a:xfrm>
              </p:grpSpPr>
              <p:sp>
                <p:nvSpPr>
                  <p:cNvPr id="403" name="Freeform 173">
                    <a:extLst>
                      <a:ext uri="{FF2B5EF4-FFF2-40B4-BE49-F238E27FC236}">
                        <a16:creationId xmlns:a16="http://schemas.microsoft.com/office/drawing/2014/main" id="{86E6815B-8902-7112-3A5B-5135A599B741}"/>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4" name="Freeform 175">
                    <a:extLst>
                      <a:ext uri="{FF2B5EF4-FFF2-40B4-BE49-F238E27FC236}">
                        <a16:creationId xmlns:a16="http://schemas.microsoft.com/office/drawing/2014/main" id="{122B117A-EC93-0F94-7767-F24D11D212C6}"/>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5" name="Line 180">
                    <a:extLst>
                      <a:ext uri="{FF2B5EF4-FFF2-40B4-BE49-F238E27FC236}">
                        <a16:creationId xmlns:a16="http://schemas.microsoft.com/office/drawing/2014/main" id="{08E3D6B2-A82D-45E4-16CE-7112619EB97D}"/>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6" name="Freeform 173">
                    <a:extLst>
                      <a:ext uri="{FF2B5EF4-FFF2-40B4-BE49-F238E27FC236}">
                        <a16:creationId xmlns:a16="http://schemas.microsoft.com/office/drawing/2014/main" id="{A1BCBF10-1656-5F48-6887-204D39AFB4C7}"/>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cxnSp>
        <p:nvCxnSpPr>
          <p:cNvPr id="389" name="Straight Connector 388">
            <a:extLst>
              <a:ext uri="{FF2B5EF4-FFF2-40B4-BE49-F238E27FC236}">
                <a16:creationId xmlns:a16="http://schemas.microsoft.com/office/drawing/2014/main" id="{5C70466F-E4C7-69B2-03A0-D06EADA76CA2}"/>
              </a:ext>
              <a:ext uri="{C183D7F6-B498-43B3-948B-1728B52AA6E4}">
                <adec:decorative xmlns:adec="http://schemas.microsoft.com/office/drawing/2017/decorative" val="1"/>
              </a:ext>
            </a:extLst>
          </p:cNvPr>
          <p:cNvCxnSpPr/>
          <p:nvPr/>
        </p:nvCxnSpPr>
        <p:spPr>
          <a:xfrm>
            <a:off x="5467304" y="3408652"/>
            <a:ext cx="0" cy="1889514"/>
          </a:xfrm>
          <a:prstGeom prst="line">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5" name="Picture 2" descr="Kubernetes Logo transparent PNG - StickPNG">
            <a:extLst>
              <a:ext uri="{FF2B5EF4-FFF2-40B4-BE49-F238E27FC236}">
                <a16:creationId xmlns:a16="http://schemas.microsoft.com/office/drawing/2014/main" id="{369AC1AB-AE4F-7FB4-0279-433BEED1024D}"/>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6921" y="3449559"/>
            <a:ext cx="255220" cy="247384"/>
          </a:xfrm>
          <a:prstGeom prst="rect">
            <a:avLst/>
          </a:prstGeom>
          <a:noFill/>
          <a:extLst>
            <a:ext uri="{909E8E84-426E-40DD-AFC4-6F175D3DCCD1}">
              <a14:hiddenFill xmlns:a14="http://schemas.microsoft.com/office/drawing/2010/main">
                <a:solidFill>
                  <a:srgbClr val="FFFFFF"/>
                </a:solidFill>
              </a14:hiddenFill>
            </a:ext>
          </a:extLst>
        </p:spPr>
      </p:pic>
      <p:sp>
        <p:nvSpPr>
          <p:cNvPr id="486" name="Rectangle 485">
            <a:extLst>
              <a:ext uri="{FF2B5EF4-FFF2-40B4-BE49-F238E27FC236}">
                <a16:creationId xmlns:a16="http://schemas.microsoft.com/office/drawing/2014/main" id="{CA7C015D-8A2C-EA12-2AAA-B76892831A0B}"/>
              </a:ext>
            </a:extLst>
          </p:cNvPr>
          <p:cNvSpPr/>
          <p:nvPr/>
        </p:nvSpPr>
        <p:spPr>
          <a:xfrm>
            <a:off x="7511303" y="3441751"/>
            <a:ext cx="1180204" cy="213597"/>
          </a:xfrm>
          <a:prstGeom prst="rect">
            <a:avLst/>
          </a:prstGeom>
        </p:spPr>
        <p:txBody>
          <a:bodyPr wrap="square">
            <a:spAutoFit/>
          </a:bodyPr>
          <a:lstStyle/>
          <a:p>
            <a:pPr algn="ctr" defTabSz="914367">
              <a:defRPr/>
            </a:pPr>
            <a:r>
              <a:rPr lang="en-US" alt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Kubernetes cluster </a:t>
            </a:r>
            <a:endPar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endParaRPr>
          </a:p>
        </p:txBody>
      </p:sp>
      <p:cxnSp>
        <p:nvCxnSpPr>
          <p:cNvPr id="487" name="Straight Arrow Connector 486">
            <a:extLst>
              <a:ext uri="{FF2B5EF4-FFF2-40B4-BE49-F238E27FC236}">
                <a16:creationId xmlns:a16="http://schemas.microsoft.com/office/drawing/2014/main" id="{BD8F1E1B-6387-FADB-F495-C6A9987AA841}"/>
              </a:ext>
              <a:ext uri="{C183D7F6-B498-43B3-948B-1728B52AA6E4}">
                <adec:decorative xmlns:adec="http://schemas.microsoft.com/office/drawing/2017/decorative" val="1"/>
              </a:ext>
            </a:extLst>
          </p:cNvPr>
          <p:cNvCxnSpPr>
            <a:cxnSpLocks/>
          </p:cNvCxnSpPr>
          <p:nvPr/>
        </p:nvCxnSpPr>
        <p:spPr>
          <a:xfrm flipH="1">
            <a:off x="4628056" y="3794032"/>
            <a:ext cx="1336350" cy="4719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4749790C-9A42-DECE-CF82-7AA4AEDC2197}"/>
              </a:ext>
              <a:ext uri="{C183D7F6-B498-43B3-948B-1728B52AA6E4}">
                <adec:decorative xmlns:adec="http://schemas.microsoft.com/office/drawing/2017/decorative" val="1"/>
              </a:ext>
            </a:extLst>
          </p:cNvPr>
          <p:cNvCxnSpPr>
            <a:cxnSpLocks/>
          </p:cNvCxnSpPr>
          <p:nvPr/>
        </p:nvCxnSpPr>
        <p:spPr>
          <a:xfrm>
            <a:off x="5964406" y="3792019"/>
            <a:ext cx="1263663" cy="4601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426481FC-FD37-F777-2F8F-57A6CE5C26B0}"/>
              </a:ext>
              <a:ext uri="{C183D7F6-B498-43B3-948B-1728B52AA6E4}">
                <adec:decorative xmlns:adec="http://schemas.microsoft.com/office/drawing/2017/decorative" val="1"/>
              </a:ext>
            </a:extLst>
          </p:cNvPr>
          <p:cNvCxnSpPr>
            <a:cxnSpLocks/>
          </p:cNvCxnSpPr>
          <p:nvPr/>
        </p:nvCxnSpPr>
        <p:spPr>
          <a:xfrm flipH="1" flipV="1">
            <a:off x="5964406" y="3788238"/>
            <a:ext cx="472" cy="4165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75BDE0A9-CC91-B839-EDD2-C62672E917BD}"/>
              </a:ext>
              <a:ext uri="{C183D7F6-B498-43B3-948B-1728B52AA6E4}">
                <adec:decorative xmlns:adec="http://schemas.microsoft.com/office/drawing/2017/decorative" val="1"/>
              </a:ext>
            </a:extLst>
          </p:cNvPr>
          <p:cNvCxnSpPr>
            <a:cxnSpLocks/>
          </p:cNvCxnSpPr>
          <p:nvPr/>
        </p:nvCxnSpPr>
        <p:spPr>
          <a:xfrm flipH="1">
            <a:off x="2301759" y="3796359"/>
            <a:ext cx="3662647" cy="101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4" name="Picture 3" descr="Image result for ci cd icon">
            <a:hlinkClick r:id="rId4"/>
            <a:extLst>
              <a:ext uri="{FF2B5EF4-FFF2-40B4-BE49-F238E27FC236}">
                <a16:creationId xmlns:a16="http://schemas.microsoft.com/office/drawing/2014/main" id="{58B81D3E-113E-F6BF-A760-CD5D0787C0E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7642" y="1718086"/>
            <a:ext cx="608233" cy="556469"/>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Shape 169">
            <a:extLst>
              <a:ext uri="{FF2B5EF4-FFF2-40B4-BE49-F238E27FC236}">
                <a16:creationId xmlns:a16="http://schemas.microsoft.com/office/drawing/2014/main" id="{F7B2F272-9633-3537-4691-BBCB1A82442B}"/>
              </a:ext>
              <a:ext uri="{C183D7F6-B498-43B3-948B-1728B52AA6E4}">
                <adec:decorative xmlns:adec="http://schemas.microsoft.com/office/drawing/2017/decorative" val="1"/>
              </a:ext>
            </a:extLst>
          </p:cNvPr>
          <p:cNvSpPr/>
          <p:nvPr/>
        </p:nvSpPr>
        <p:spPr bwMode="white">
          <a:xfrm>
            <a:off x="6054307" y="1301888"/>
            <a:ext cx="919894" cy="509286"/>
          </a:xfrm>
          <a:custGeom>
            <a:avLst/>
            <a:gdLst>
              <a:gd name="connsiteX0" fmla="*/ 1356303 w 2752725"/>
              <a:gd name="connsiteY0" fmla="*/ 0 h 1524000"/>
              <a:gd name="connsiteX1" fmla="*/ 1952568 w 2752725"/>
              <a:gd name="connsiteY1" fmla="*/ 398145 h 1524000"/>
              <a:gd name="connsiteX2" fmla="*/ 1960188 w 2752725"/>
              <a:gd name="connsiteY2" fmla="*/ 416243 h 1524000"/>
              <a:gd name="connsiteX3" fmla="*/ 2010671 w 2752725"/>
              <a:gd name="connsiteY3" fmla="*/ 398145 h 1524000"/>
              <a:gd name="connsiteX4" fmla="*/ 2180216 w 2752725"/>
              <a:gd name="connsiteY4" fmla="*/ 372428 h 1524000"/>
              <a:gd name="connsiteX5" fmla="*/ 2755526 w 2752725"/>
              <a:gd name="connsiteY5" fmla="*/ 947738 h 1524000"/>
              <a:gd name="connsiteX6" fmla="*/ 2238318 w 2752725"/>
              <a:gd name="connsiteY6" fmla="*/ 1519238 h 1524000"/>
              <a:gd name="connsiteX7" fmla="*/ 2194503 w 2752725"/>
              <a:gd name="connsiteY7" fmla="*/ 1523048 h 1524000"/>
              <a:gd name="connsiteX8" fmla="*/ 2172596 w 2752725"/>
              <a:gd name="connsiteY8" fmla="*/ 1523048 h 1524000"/>
              <a:gd name="connsiteX9" fmla="*/ 321888 w 2752725"/>
              <a:gd name="connsiteY9" fmla="*/ 1523048 h 1524000"/>
              <a:gd name="connsiteX10" fmla="*/ 296171 w 2752725"/>
              <a:gd name="connsiteY10" fmla="*/ 1526857 h 1524000"/>
              <a:gd name="connsiteX11" fmla="*/ 234258 w 2752725"/>
              <a:gd name="connsiteY11" fmla="*/ 1516380 h 1524000"/>
              <a:gd name="connsiteX12" fmla="*/ 10421 w 2752725"/>
              <a:gd name="connsiteY12" fmla="*/ 1128713 h 1524000"/>
              <a:gd name="connsiteX13" fmla="*/ 332365 w 2752725"/>
              <a:gd name="connsiteY13" fmla="*/ 893445 h 1524000"/>
              <a:gd name="connsiteX14" fmla="*/ 358083 w 2752725"/>
              <a:gd name="connsiteY14" fmla="*/ 901065 h 1524000"/>
              <a:gd name="connsiteX15" fmla="*/ 350463 w 2752725"/>
              <a:gd name="connsiteY15" fmla="*/ 861060 h 1524000"/>
              <a:gd name="connsiteX16" fmla="*/ 397135 w 2752725"/>
              <a:gd name="connsiteY16" fmla="*/ 647700 h 1524000"/>
              <a:gd name="connsiteX17" fmla="*/ 693363 w 2752725"/>
              <a:gd name="connsiteY17" fmla="*/ 462915 h 1524000"/>
              <a:gd name="connsiteX18" fmla="*/ 737178 w 2752725"/>
              <a:gd name="connsiteY18" fmla="*/ 462915 h 1524000"/>
              <a:gd name="connsiteX19" fmla="*/ 737178 w 2752725"/>
              <a:gd name="connsiteY19" fmla="*/ 459105 h 1524000"/>
              <a:gd name="connsiteX20" fmla="*/ 1356303 w 2752725"/>
              <a:gd name="connsiteY20" fmla="*/ 0 h 1524000"/>
              <a:gd name="connsiteX21" fmla="*/ 1356303 w 2752725"/>
              <a:gd name="connsiteY2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52725" h="1524000">
                <a:moveTo>
                  <a:pt x="1356303" y="0"/>
                </a:moveTo>
                <a:cubicBezTo>
                  <a:pt x="1623956" y="0"/>
                  <a:pt x="1855413" y="166688"/>
                  <a:pt x="1952568" y="398145"/>
                </a:cubicBezTo>
                <a:cubicBezTo>
                  <a:pt x="1960188" y="416243"/>
                  <a:pt x="1960188" y="416243"/>
                  <a:pt x="1960188" y="416243"/>
                </a:cubicBezTo>
                <a:cubicBezTo>
                  <a:pt x="2010671" y="398145"/>
                  <a:pt x="2010671" y="398145"/>
                  <a:pt x="2010671" y="398145"/>
                </a:cubicBezTo>
                <a:cubicBezTo>
                  <a:pt x="2064963" y="380047"/>
                  <a:pt x="2123066" y="372428"/>
                  <a:pt x="2180216" y="372428"/>
                </a:cubicBezTo>
                <a:cubicBezTo>
                  <a:pt x="2498351" y="372428"/>
                  <a:pt x="2755526" y="629603"/>
                  <a:pt x="2755526" y="947738"/>
                </a:cubicBezTo>
                <a:cubicBezTo>
                  <a:pt x="2755526" y="1244918"/>
                  <a:pt x="2527878" y="1490663"/>
                  <a:pt x="2238318" y="1519238"/>
                </a:cubicBezTo>
                <a:cubicBezTo>
                  <a:pt x="2194503" y="1523048"/>
                  <a:pt x="2194503" y="1523048"/>
                  <a:pt x="2194503" y="1523048"/>
                </a:cubicBezTo>
                <a:cubicBezTo>
                  <a:pt x="2172596" y="1523048"/>
                  <a:pt x="2172596" y="1523048"/>
                  <a:pt x="2172596" y="1523048"/>
                </a:cubicBezTo>
                <a:cubicBezTo>
                  <a:pt x="321888" y="1523048"/>
                  <a:pt x="321888" y="1523048"/>
                  <a:pt x="321888" y="1523048"/>
                </a:cubicBezTo>
                <a:cubicBezTo>
                  <a:pt x="296171" y="1526857"/>
                  <a:pt x="296171" y="1526857"/>
                  <a:pt x="296171" y="1526857"/>
                </a:cubicBezTo>
                <a:cubicBezTo>
                  <a:pt x="274263" y="1523048"/>
                  <a:pt x="252355" y="1519238"/>
                  <a:pt x="234258" y="1516380"/>
                </a:cubicBezTo>
                <a:cubicBezTo>
                  <a:pt x="64713" y="1469707"/>
                  <a:pt x="-33395" y="1299210"/>
                  <a:pt x="10421" y="1128713"/>
                </a:cubicBezTo>
                <a:cubicBezTo>
                  <a:pt x="50425" y="980122"/>
                  <a:pt x="187585" y="885825"/>
                  <a:pt x="332365" y="893445"/>
                </a:cubicBezTo>
                <a:cubicBezTo>
                  <a:pt x="358083" y="901065"/>
                  <a:pt x="358083" y="901065"/>
                  <a:pt x="358083" y="901065"/>
                </a:cubicBezTo>
                <a:cubicBezTo>
                  <a:pt x="350463" y="861060"/>
                  <a:pt x="350463" y="861060"/>
                  <a:pt x="350463" y="861060"/>
                </a:cubicBezTo>
                <a:cubicBezTo>
                  <a:pt x="346653" y="788670"/>
                  <a:pt x="360940" y="716280"/>
                  <a:pt x="397135" y="647700"/>
                </a:cubicBezTo>
                <a:cubicBezTo>
                  <a:pt x="461905" y="535305"/>
                  <a:pt x="574300" y="470535"/>
                  <a:pt x="693363" y="462915"/>
                </a:cubicBezTo>
                <a:cubicBezTo>
                  <a:pt x="737178" y="462915"/>
                  <a:pt x="737178" y="462915"/>
                  <a:pt x="737178" y="462915"/>
                </a:cubicBezTo>
                <a:cubicBezTo>
                  <a:pt x="737178" y="459105"/>
                  <a:pt x="737178" y="459105"/>
                  <a:pt x="737178" y="459105"/>
                </a:cubicBezTo>
                <a:cubicBezTo>
                  <a:pt x="820998" y="191453"/>
                  <a:pt x="1066743" y="0"/>
                  <a:pt x="1356303" y="0"/>
                </a:cubicBezTo>
                <a:lnTo>
                  <a:pt x="1356303" y="0"/>
                </a:lnTo>
                <a:close/>
              </a:path>
            </a:pathLst>
          </a:custGeom>
          <a:solidFill>
            <a:schemeClr val="bg2"/>
          </a:solidFill>
          <a:ln w="9525" cap="flat">
            <a:noFill/>
            <a:prstDash val="solid"/>
            <a:miter/>
          </a:ln>
        </p:spPr>
        <p:txBody>
          <a:bodyPr rtlCol="0" anchor="ctr"/>
          <a:lstStyle/>
          <a:p>
            <a:pPr defTabSz="219427">
              <a:defRPr/>
            </a:pPr>
            <a:endParaRPr lang="en-US" sz="864" kern="0">
              <a:solidFill>
                <a:srgbClr val="FFFFFF"/>
              </a:solidFill>
              <a:latin typeface="Segoe UI"/>
            </a:endParaRPr>
          </a:p>
        </p:txBody>
      </p:sp>
      <p:grpSp>
        <p:nvGrpSpPr>
          <p:cNvPr id="13" name="Group 12">
            <a:extLst>
              <a:ext uri="{FF2B5EF4-FFF2-40B4-BE49-F238E27FC236}">
                <a16:creationId xmlns:a16="http://schemas.microsoft.com/office/drawing/2014/main" id="{24FDAB64-9F47-C569-FE42-A01932E799EE}"/>
              </a:ext>
              <a:ext uri="{C183D7F6-B498-43B3-948B-1728B52AA6E4}">
                <adec:decorative xmlns:adec="http://schemas.microsoft.com/office/drawing/2017/decorative" val="1"/>
              </a:ext>
            </a:extLst>
          </p:cNvPr>
          <p:cNvGrpSpPr/>
          <p:nvPr/>
        </p:nvGrpSpPr>
        <p:grpSpPr>
          <a:xfrm>
            <a:off x="1376603" y="4728744"/>
            <a:ext cx="583106" cy="583106"/>
            <a:chOff x="11060963" y="1633206"/>
            <a:chExt cx="594798" cy="594798"/>
          </a:xfrm>
        </p:grpSpPr>
        <p:sp>
          <p:nvSpPr>
            <p:cNvPr id="171" name="Oval 170">
              <a:extLst>
                <a:ext uri="{FF2B5EF4-FFF2-40B4-BE49-F238E27FC236}">
                  <a16:creationId xmlns:a16="http://schemas.microsoft.com/office/drawing/2014/main" id="{90437122-2690-BBE1-4EE1-F795044DD05D}"/>
                </a:ext>
              </a:extLst>
            </p:cNvPr>
            <p:cNvSpPr/>
            <p:nvPr/>
          </p:nvSpPr>
          <p:spPr bwMode="auto">
            <a:xfrm>
              <a:off x="11060963" y="1633206"/>
              <a:ext cx="594798" cy="5947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172" name="people_4">
              <a:extLst>
                <a:ext uri="{FF2B5EF4-FFF2-40B4-BE49-F238E27FC236}">
                  <a16:creationId xmlns:a16="http://schemas.microsoft.com/office/drawing/2014/main" id="{8ED175B1-32EE-185B-A1A2-68DE05EA5997}"/>
                </a:ext>
              </a:extLst>
            </p:cNvPr>
            <p:cNvSpPr>
              <a:spLocks noChangeAspect="1" noEditPoints="1"/>
            </p:cNvSpPr>
            <p:nvPr/>
          </p:nvSpPr>
          <p:spPr bwMode="auto">
            <a:xfrm>
              <a:off x="11240873" y="1799255"/>
              <a:ext cx="234977" cy="2626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29">
                <a:solidFill>
                  <a:srgbClr val="000000"/>
                </a:solidFill>
                <a:latin typeface="Segoe UI"/>
              </a:endParaRPr>
            </a:p>
          </p:txBody>
        </p:sp>
      </p:grpSp>
      <p:sp>
        <p:nvSpPr>
          <p:cNvPr id="369" name="Rectangle 368">
            <a:extLst>
              <a:ext uri="{FF2B5EF4-FFF2-40B4-BE49-F238E27FC236}">
                <a16:creationId xmlns:a16="http://schemas.microsoft.com/office/drawing/2014/main" id="{3CC2469A-0F14-B9E1-92C7-FD702E74EC5E}"/>
              </a:ext>
            </a:extLst>
          </p:cNvPr>
          <p:cNvSpPr/>
          <p:nvPr/>
        </p:nvSpPr>
        <p:spPr bwMode="auto">
          <a:xfrm>
            <a:off x="5884657" y="2554405"/>
            <a:ext cx="1449411" cy="201513"/>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1. Compromised account</a:t>
            </a:r>
          </a:p>
        </p:txBody>
      </p:sp>
      <p:sp>
        <p:nvSpPr>
          <p:cNvPr id="370" name="Rectangle 369">
            <a:extLst>
              <a:ext uri="{FF2B5EF4-FFF2-40B4-BE49-F238E27FC236}">
                <a16:creationId xmlns:a16="http://schemas.microsoft.com/office/drawing/2014/main" id="{49D393D6-CD1B-02B7-8304-033BDDEE9070}"/>
              </a:ext>
            </a:extLst>
          </p:cNvPr>
          <p:cNvSpPr/>
          <p:nvPr/>
        </p:nvSpPr>
        <p:spPr bwMode="auto">
          <a:xfrm>
            <a:off x="3238943" y="2120638"/>
            <a:ext cx="1308497" cy="29249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900" b="1">
                <a:solidFill>
                  <a:srgbClr val="000000"/>
                </a:solidFill>
                <a:latin typeface="Segoe UI"/>
                <a:ea typeface="Segoe UI" pitchFamily="34" charset="0"/>
                <a:cs typeface="Segoe UI" pitchFamily="34" charset="0"/>
              </a:rPr>
              <a:t>2. Vulnerable or </a:t>
            </a:r>
          </a:p>
          <a:p>
            <a:pPr defTabSz="932293" fontAlgn="base">
              <a:spcBef>
                <a:spcPct val="0"/>
              </a:spcBef>
              <a:spcAft>
                <a:spcPct val="0"/>
              </a:spcAft>
              <a:defRPr/>
            </a:pPr>
            <a:r>
              <a:rPr lang="en-US" sz="900" b="1">
                <a:solidFill>
                  <a:srgbClr val="000000"/>
                </a:solidFill>
                <a:latin typeface="Segoe UI"/>
                <a:cs typeface="Segoe UI" pitchFamily="34" charset="0"/>
              </a:rPr>
              <a:t>misconfigured</a:t>
            </a:r>
            <a:r>
              <a:rPr lang="en-US" sz="900" b="1">
                <a:solidFill>
                  <a:srgbClr val="000000"/>
                </a:solidFill>
                <a:latin typeface="Segoe UI"/>
                <a:ea typeface="Segoe UI" pitchFamily="34" charset="0"/>
                <a:cs typeface="Segoe UI" pitchFamily="34" charset="0"/>
              </a:rPr>
              <a:t> images</a:t>
            </a:r>
          </a:p>
        </p:txBody>
      </p:sp>
      <p:sp>
        <p:nvSpPr>
          <p:cNvPr id="372" name="Rectangle 371">
            <a:extLst>
              <a:ext uri="{FF2B5EF4-FFF2-40B4-BE49-F238E27FC236}">
                <a16:creationId xmlns:a16="http://schemas.microsoft.com/office/drawing/2014/main" id="{56C32960-B1A1-7E3F-42AB-7E308441272D}"/>
              </a:ext>
            </a:extLst>
          </p:cNvPr>
          <p:cNvSpPr/>
          <p:nvPr/>
        </p:nvSpPr>
        <p:spPr bwMode="auto">
          <a:xfrm>
            <a:off x="5154577" y="5901732"/>
            <a:ext cx="1971550" cy="193515"/>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3. Environment misconfiguration</a:t>
            </a:r>
          </a:p>
        </p:txBody>
      </p:sp>
      <p:sp>
        <p:nvSpPr>
          <p:cNvPr id="374" name="Rectangle 373">
            <a:extLst>
              <a:ext uri="{FF2B5EF4-FFF2-40B4-BE49-F238E27FC236}">
                <a16:creationId xmlns:a16="http://schemas.microsoft.com/office/drawing/2014/main" id="{1B3AEB40-83A1-3512-7E71-13878EFC3ACA}"/>
              </a:ext>
            </a:extLst>
          </p:cNvPr>
          <p:cNvSpPr/>
          <p:nvPr/>
        </p:nvSpPr>
        <p:spPr bwMode="auto">
          <a:xfrm>
            <a:off x="5801549" y="3521625"/>
            <a:ext cx="1441984" cy="173882"/>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6. Unauthorized traffic </a:t>
            </a:r>
          </a:p>
        </p:txBody>
      </p:sp>
      <p:sp>
        <p:nvSpPr>
          <p:cNvPr id="376" name="Rectangle 375">
            <a:extLst>
              <a:ext uri="{FF2B5EF4-FFF2-40B4-BE49-F238E27FC236}">
                <a16:creationId xmlns:a16="http://schemas.microsoft.com/office/drawing/2014/main" id="{43EA4178-600C-F6FE-3FAC-C061F5ECBA1E}"/>
              </a:ext>
            </a:extLst>
          </p:cNvPr>
          <p:cNvSpPr/>
          <p:nvPr/>
        </p:nvSpPr>
        <p:spPr bwMode="auto">
          <a:xfrm>
            <a:off x="8298910" y="5017442"/>
            <a:ext cx="1306263" cy="15490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5. Node level a</a:t>
            </a:r>
            <a:r>
              <a:rPr lang="en-US" sz="900" b="1" err="1">
                <a:solidFill>
                  <a:srgbClr val="000000"/>
                </a:solidFill>
                <a:latin typeface="Segoe UI"/>
                <a:cs typeface="Segoe UI" pitchFamily="34" charset="0"/>
              </a:rPr>
              <a:t>ttack</a:t>
            </a:r>
            <a:endParaRPr lang="en-US" sz="900" b="1">
              <a:solidFill>
                <a:srgbClr val="000000"/>
              </a:solidFill>
              <a:latin typeface="Segoe UI"/>
              <a:cs typeface="Segoe UI" pitchFamily="34" charset="0"/>
            </a:endParaRPr>
          </a:p>
        </p:txBody>
      </p:sp>
      <p:pic>
        <p:nvPicPr>
          <p:cNvPr id="153" name="Graphic 152">
            <a:extLst>
              <a:ext uri="{FF2B5EF4-FFF2-40B4-BE49-F238E27FC236}">
                <a16:creationId xmlns:a16="http://schemas.microsoft.com/office/drawing/2014/main" id="{B5CD00D3-4167-9433-F1FB-33DC3405F53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3210" y="2098213"/>
            <a:ext cx="321674" cy="321674"/>
          </a:xfrm>
          <a:prstGeom prst="rect">
            <a:avLst/>
          </a:prstGeom>
        </p:spPr>
      </p:pic>
      <p:pic>
        <p:nvPicPr>
          <p:cNvPr id="157" name="Graphic 156">
            <a:extLst>
              <a:ext uri="{FF2B5EF4-FFF2-40B4-BE49-F238E27FC236}">
                <a16:creationId xmlns:a16="http://schemas.microsoft.com/office/drawing/2014/main" id="{5A421074-D869-9C5A-C01D-9E0F7258028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6695" y="2476922"/>
            <a:ext cx="321674" cy="321674"/>
          </a:xfrm>
          <a:prstGeom prst="rect">
            <a:avLst/>
          </a:prstGeom>
        </p:spPr>
      </p:pic>
      <p:pic>
        <p:nvPicPr>
          <p:cNvPr id="166" name="Graphic 165">
            <a:extLst>
              <a:ext uri="{FF2B5EF4-FFF2-40B4-BE49-F238E27FC236}">
                <a16:creationId xmlns:a16="http://schemas.microsoft.com/office/drawing/2014/main" id="{FFDC6A34-8D7F-426E-6A70-EEEA467957D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6285" y="3439661"/>
            <a:ext cx="321674" cy="321674"/>
          </a:xfrm>
          <a:prstGeom prst="rect">
            <a:avLst/>
          </a:prstGeom>
        </p:spPr>
      </p:pic>
      <p:pic>
        <p:nvPicPr>
          <p:cNvPr id="167" name="Graphic 166">
            <a:extLst>
              <a:ext uri="{FF2B5EF4-FFF2-40B4-BE49-F238E27FC236}">
                <a16:creationId xmlns:a16="http://schemas.microsoft.com/office/drawing/2014/main" id="{B6CE7FED-BBF8-7A1F-7DF9-764F5858EC9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4508" y="4718450"/>
            <a:ext cx="321674" cy="321674"/>
          </a:xfrm>
          <a:prstGeom prst="rect">
            <a:avLst/>
          </a:prstGeom>
        </p:spPr>
      </p:pic>
      <p:sp>
        <p:nvSpPr>
          <p:cNvPr id="371" name="Rectangle 370">
            <a:extLst>
              <a:ext uri="{FF2B5EF4-FFF2-40B4-BE49-F238E27FC236}">
                <a16:creationId xmlns:a16="http://schemas.microsoft.com/office/drawing/2014/main" id="{8DBAD25A-B2B8-F105-5FD9-3540E9A3B9C0}"/>
              </a:ext>
            </a:extLst>
          </p:cNvPr>
          <p:cNvSpPr/>
          <p:nvPr/>
        </p:nvSpPr>
        <p:spPr bwMode="auto">
          <a:xfrm>
            <a:off x="2826634" y="4811016"/>
            <a:ext cx="1206915" cy="197181"/>
          </a:xfrm>
          <a:prstGeom prst="rect">
            <a:avLst/>
          </a:prstGeom>
          <a:solidFill>
            <a:schemeClr val="bg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4. App level attack</a:t>
            </a:r>
          </a:p>
        </p:txBody>
      </p:sp>
      <p:pic>
        <p:nvPicPr>
          <p:cNvPr id="168" name="Graphic 167">
            <a:extLst>
              <a:ext uri="{FF2B5EF4-FFF2-40B4-BE49-F238E27FC236}">
                <a16:creationId xmlns:a16="http://schemas.microsoft.com/office/drawing/2014/main" id="{E064071B-3191-D183-35F5-A4088666110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49372" y="4932184"/>
            <a:ext cx="321674" cy="321674"/>
          </a:xfrm>
          <a:prstGeom prst="rect">
            <a:avLst/>
          </a:prstGeom>
        </p:spPr>
      </p:pic>
      <p:pic>
        <p:nvPicPr>
          <p:cNvPr id="169" name="Graphic 168">
            <a:extLst>
              <a:ext uri="{FF2B5EF4-FFF2-40B4-BE49-F238E27FC236}">
                <a16:creationId xmlns:a16="http://schemas.microsoft.com/office/drawing/2014/main" id="{5078B82A-03FB-EB63-38A5-3C6FD611F54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9498" y="5830537"/>
            <a:ext cx="321674" cy="321674"/>
          </a:xfrm>
          <a:prstGeom prst="rect">
            <a:avLst/>
          </a:prstGeom>
        </p:spPr>
      </p:pic>
      <p:cxnSp>
        <p:nvCxnSpPr>
          <p:cNvPr id="7" name="Straight Arrow Connector 6">
            <a:extLst>
              <a:ext uri="{FF2B5EF4-FFF2-40B4-BE49-F238E27FC236}">
                <a16:creationId xmlns:a16="http://schemas.microsoft.com/office/drawing/2014/main" id="{6942BE84-EE36-5B4C-4813-E1D170ACCD23}"/>
              </a:ext>
              <a:ext uri="{C183D7F6-B498-43B3-948B-1728B52AA6E4}">
                <adec:decorative xmlns:adec="http://schemas.microsoft.com/office/drawing/2017/decorative" val="1"/>
              </a:ext>
            </a:extLst>
          </p:cNvPr>
          <p:cNvCxnSpPr>
            <a:cxnSpLocks/>
            <a:endCxn id="440" idx="1"/>
          </p:cNvCxnSpPr>
          <p:nvPr/>
        </p:nvCxnSpPr>
        <p:spPr>
          <a:xfrm flipV="1">
            <a:off x="7704641" y="4765670"/>
            <a:ext cx="2736" cy="2517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8707B36-609B-9CE1-DB13-E068C6705FB0}"/>
              </a:ext>
              <a:ext uri="{C183D7F6-B498-43B3-948B-1728B52AA6E4}">
                <adec:decorative xmlns:adec="http://schemas.microsoft.com/office/drawing/2017/decorative" val="1"/>
              </a:ext>
            </a:extLst>
          </p:cNvPr>
          <p:cNvCxnSpPr>
            <a:cxnSpLocks/>
            <a:stCxn id="171" idx="6"/>
          </p:cNvCxnSpPr>
          <p:nvPr/>
        </p:nvCxnSpPr>
        <p:spPr>
          <a:xfrm flipV="1">
            <a:off x="1959708" y="5013229"/>
            <a:ext cx="5744932" cy="7069"/>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C0D66D2-DFB5-F6B8-50D3-E21CE7EA5DAB}"/>
              </a:ext>
              <a:ext uri="{C183D7F6-B498-43B3-948B-1728B52AA6E4}">
                <adec:decorative xmlns:adec="http://schemas.microsoft.com/office/drawing/2017/decorative" val="1"/>
              </a:ext>
            </a:extLst>
          </p:cNvPr>
          <p:cNvCxnSpPr>
            <a:cxnSpLocks/>
          </p:cNvCxnSpPr>
          <p:nvPr/>
        </p:nvCxnSpPr>
        <p:spPr>
          <a:xfrm>
            <a:off x="6489534" y="2087476"/>
            <a:ext cx="0" cy="3221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8129ED24-0080-24B9-EBC2-309694A9EB22}"/>
              </a:ext>
            </a:extLst>
          </p:cNvPr>
          <p:cNvSpPr/>
          <p:nvPr/>
        </p:nvSpPr>
        <p:spPr>
          <a:xfrm>
            <a:off x="4919498" y="5370575"/>
            <a:ext cx="1981768" cy="1352285"/>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129BDAD-AE91-F0F7-893D-FDC64DCA3FA1}"/>
              </a:ext>
            </a:extLst>
          </p:cNvPr>
          <p:cNvSpPr txBox="1"/>
          <p:nvPr/>
        </p:nvSpPr>
        <p:spPr>
          <a:xfrm>
            <a:off x="7211972" y="5673026"/>
            <a:ext cx="4816643" cy="923330"/>
          </a:xfrm>
          <a:prstGeom prst="rect">
            <a:avLst/>
          </a:prstGeom>
          <a:noFill/>
        </p:spPr>
        <p:txBody>
          <a:bodyPr wrap="square">
            <a:spAutoFit/>
          </a:bodyPr>
          <a:lstStyle/>
          <a:p>
            <a:pPr defTabSz="932563">
              <a:defRPr/>
            </a:pPr>
            <a:r>
              <a:rPr lang="en-US" spc="-50">
                <a:solidFill>
                  <a:srgbClr val="00B050"/>
                </a:solidFill>
              </a:rPr>
              <a:t>Defender for Container</a:t>
            </a:r>
          </a:p>
          <a:p>
            <a:pPr defTabSz="932563">
              <a:defRPr/>
            </a:pPr>
            <a:r>
              <a:rPr lang="en-US" sz="1800" spc="-50">
                <a:solidFill>
                  <a:srgbClr val="00B050"/>
                </a:solidFill>
              </a:rPr>
              <a:t>Azure Policies</a:t>
            </a:r>
          </a:p>
          <a:p>
            <a:pPr defTabSz="932563">
              <a:defRPr/>
            </a:pPr>
            <a:r>
              <a:rPr lang="en-US" sz="1800" spc="-50" err="1">
                <a:solidFill>
                  <a:srgbClr val="00B050"/>
                </a:solidFill>
              </a:rPr>
              <a:t>GitOps</a:t>
            </a:r>
            <a:r>
              <a:rPr lang="en-US" sz="1800" spc="-50">
                <a:solidFill>
                  <a:srgbClr val="00B050"/>
                </a:solidFill>
              </a:rPr>
              <a:t> for cluster configuration</a:t>
            </a:r>
          </a:p>
        </p:txBody>
      </p:sp>
      <p:sp>
        <p:nvSpPr>
          <p:cNvPr id="4" name="Title 1">
            <a:extLst>
              <a:ext uri="{FF2B5EF4-FFF2-40B4-BE49-F238E27FC236}">
                <a16:creationId xmlns:a16="http://schemas.microsoft.com/office/drawing/2014/main" id="{1880438C-9421-0B30-320E-3DF937C04D82}"/>
              </a:ext>
            </a:extLst>
          </p:cNvPr>
          <p:cNvSpPr txBox="1">
            <a:spLocks/>
          </p:cNvSpPr>
          <p:nvPr/>
        </p:nvSpPr>
        <p:spPr>
          <a:xfrm>
            <a:off x="501117" y="188784"/>
            <a:ext cx="11189766" cy="692632"/>
          </a:xfrm>
          <a:prstGeom prst="rect">
            <a:avLst/>
          </a:prstGeom>
        </p:spPr>
        <p:txBody>
          <a:bodyPr vert="horz" wrap="square" lIns="0" tIns="0" rIns="0" bIns="0" rtlCol="0" anchor="ctr">
            <a:noAutofit/>
          </a:bodyPr>
          <a:lstStyle>
            <a:lvl1pPr algn="l" defTabSz="914400" rtl="0" eaLnBrk="1" latinLnBrk="0" hangingPunct="1">
              <a:lnSpc>
                <a:spcPts val="3137"/>
              </a:lnSpc>
              <a:spcBef>
                <a:spcPct val="0"/>
              </a:spcBef>
              <a:buNone/>
              <a:defRPr sz="3137" b="1" kern="1200">
                <a:solidFill>
                  <a:schemeClr val="tx2"/>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sz="4000"/>
              <a:t>Managed Kubernetes threat factors</a:t>
            </a:r>
          </a:p>
        </p:txBody>
      </p:sp>
    </p:spTree>
    <p:extLst>
      <p:ext uri="{BB962C8B-B14F-4D97-AF65-F5344CB8AC3E}">
        <p14:creationId xmlns:p14="http://schemas.microsoft.com/office/powerpoint/2010/main" val="15874236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A7E92-9075-7A84-BBD3-4FFAF58E4096}"/>
            </a:ext>
          </a:extLst>
        </p:cNvPr>
        <p:cNvGrpSpPr/>
        <p:nvPr/>
      </p:nvGrpSpPr>
      <p:grpSpPr>
        <a:xfrm>
          <a:off x="0" y="0"/>
          <a:ext cx="0" cy="0"/>
          <a:chOff x="0" y="0"/>
          <a:chExt cx="0" cy="0"/>
        </a:xfrm>
      </p:grpSpPr>
      <p:sp>
        <p:nvSpPr>
          <p:cNvPr id="349" name="Rectangle: Rounded Corners 348">
            <a:extLst>
              <a:ext uri="{FF2B5EF4-FFF2-40B4-BE49-F238E27FC236}">
                <a16:creationId xmlns:a16="http://schemas.microsoft.com/office/drawing/2014/main" id="{B0F88809-9308-D9FB-EF06-A3A20EBC8483}"/>
              </a:ext>
              <a:ext uri="{C183D7F6-B498-43B3-948B-1728B52AA6E4}">
                <adec:decorative xmlns:adec="http://schemas.microsoft.com/office/drawing/2017/decorative" val="1"/>
              </a:ext>
            </a:extLst>
          </p:cNvPr>
          <p:cNvSpPr/>
          <p:nvPr/>
        </p:nvSpPr>
        <p:spPr bwMode="auto">
          <a:xfrm>
            <a:off x="3132819" y="2996343"/>
            <a:ext cx="6949356" cy="3186106"/>
          </a:xfrm>
          <a:prstGeom prst="roundRect">
            <a:avLst>
              <a:gd name="adj" fmla="val 3997"/>
            </a:avLst>
          </a:prstGeom>
          <a:ln w="1905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1">
            <a:extLst>
              <a:ext uri="{FF2B5EF4-FFF2-40B4-BE49-F238E27FC236}">
                <a16:creationId xmlns:a16="http://schemas.microsoft.com/office/drawing/2014/main" id="{1F2DACAF-D127-E178-A60C-6D010B4FAC1F}"/>
              </a:ext>
              <a:ext uri="{C183D7F6-B498-43B3-948B-1728B52AA6E4}">
                <adec:decorative xmlns:adec="http://schemas.microsoft.com/office/drawing/2017/decorative" val="1"/>
              </a:ext>
            </a:extLst>
          </p:cNvPr>
          <p:cNvSpPr>
            <a:spLocks noChangeArrowheads="1"/>
          </p:cNvSpPr>
          <p:nvPr/>
        </p:nvSpPr>
        <p:spPr bwMode="auto">
          <a:xfrm>
            <a:off x="3824286" y="3541704"/>
            <a:ext cx="316828" cy="169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900">
                <a:solidFill>
                  <a:srgbClr val="000000"/>
                </a:solidFill>
                <a:latin typeface="Segoe UI" panose="020B0502040204020203" pitchFamily="34" charset="0"/>
                <a:cs typeface="Segoe UI" panose="020B0502040204020203" pitchFamily="34" charset="0"/>
              </a:rPr>
              <a:t>     </a:t>
            </a:r>
            <a:endParaRPr lang="en-US" altLang="en-US">
              <a:solidFill>
                <a:srgbClr val="000000"/>
              </a:solidFill>
            </a:endParaRPr>
          </a:p>
        </p:txBody>
      </p:sp>
      <p:sp>
        <p:nvSpPr>
          <p:cNvPr id="351" name="Rectangle 350">
            <a:extLst>
              <a:ext uri="{FF2B5EF4-FFF2-40B4-BE49-F238E27FC236}">
                <a16:creationId xmlns:a16="http://schemas.microsoft.com/office/drawing/2014/main" id="{C576A8EE-560C-07D5-08B7-D29C533F7C7E}"/>
              </a:ext>
            </a:extLst>
          </p:cNvPr>
          <p:cNvSpPr/>
          <p:nvPr/>
        </p:nvSpPr>
        <p:spPr>
          <a:xfrm>
            <a:off x="6199473" y="5361799"/>
            <a:ext cx="2024998"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Execution of environment</a:t>
            </a:r>
          </a:p>
          <a:p>
            <a:pPr algn="ctr" defTabSz="914367">
              <a:defRPr/>
            </a:pPr>
            <a:r>
              <a:rPr lang="en-US" altLang="en-US" sz="800">
                <a:solidFill>
                  <a:srgbClr val="000000"/>
                </a:solidFill>
                <a:latin typeface="Segoe UI"/>
                <a:cs typeface="Calibri" panose="020F0502020204030204" pitchFamily="34" charset="0"/>
              </a:rPr>
              <a:t>run application workloads </a:t>
            </a:r>
            <a:endParaRPr lang="en-US" sz="800">
              <a:solidFill>
                <a:srgbClr val="000000"/>
              </a:solidFill>
              <a:latin typeface="Segoe UI"/>
              <a:cs typeface="Calibri" panose="020F0502020204030204" pitchFamily="34" charset="0"/>
            </a:endParaRPr>
          </a:p>
        </p:txBody>
      </p:sp>
      <p:sp>
        <p:nvSpPr>
          <p:cNvPr id="352" name="Rectangle 351">
            <a:extLst>
              <a:ext uri="{FF2B5EF4-FFF2-40B4-BE49-F238E27FC236}">
                <a16:creationId xmlns:a16="http://schemas.microsoft.com/office/drawing/2014/main" id="{4933A47F-A788-7228-5942-974A861A693D}"/>
              </a:ext>
            </a:extLst>
          </p:cNvPr>
          <p:cNvSpPr/>
          <p:nvPr/>
        </p:nvSpPr>
        <p:spPr>
          <a:xfrm>
            <a:off x="3251777" y="5348786"/>
            <a:ext cx="2328153"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Provides core Kubernetes services and orchestration of application workloads</a:t>
            </a:r>
            <a:endParaRPr lang="en-US" sz="800">
              <a:solidFill>
                <a:srgbClr val="000000"/>
              </a:solidFill>
              <a:latin typeface="Segoe UI"/>
              <a:cs typeface="Calibri" panose="020F0502020204030204" pitchFamily="34" charset="0"/>
            </a:endParaRPr>
          </a:p>
        </p:txBody>
      </p:sp>
      <p:sp>
        <p:nvSpPr>
          <p:cNvPr id="360" name="Rectangle: Rounded Corners 359">
            <a:extLst>
              <a:ext uri="{FF2B5EF4-FFF2-40B4-BE49-F238E27FC236}">
                <a16:creationId xmlns:a16="http://schemas.microsoft.com/office/drawing/2014/main" id="{E55B0224-86E0-BC61-27F4-E9B5F2F1E1E5}"/>
              </a:ext>
            </a:extLst>
          </p:cNvPr>
          <p:cNvSpPr/>
          <p:nvPr/>
        </p:nvSpPr>
        <p:spPr bwMode="auto">
          <a:xfrm>
            <a:off x="4178933" y="2830021"/>
            <a:ext cx="1612361"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Control Plane API</a:t>
            </a:r>
          </a:p>
        </p:txBody>
      </p:sp>
      <p:sp>
        <p:nvSpPr>
          <p:cNvPr id="361" name="Rectangle: Rounded Corners 360">
            <a:extLst>
              <a:ext uri="{FF2B5EF4-FFF2-40B4-BE49-F238E27FC236}">
                <a16:creationId xmlns:a16="http://schemas.microsoft.com/office/drawing/2014/main" id="{0A24B209-8F86-36CA-868A-294E9B8FA2B8}"/>
              </a:ext>
            </a:extLst>
          </p:cNvPr>
          <p:cNvSpPr/>
          <p:nvPr/>
        </p:nvSpPr>
        <p:spPr bwMode="auto">
          <a:xfrm>
            <a:off x="7273377" y="2833215"/>
            <a:ext cx="1441155"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Data Plane API</a:t>
            </a:r>
          </a:p>
        </p:txBody>
      </p:sp>
      <p:cxnSp>
        <p:nvCxnSpPr>
          <p:cNvPr id="362" name="Connector: Elbow 361">
            <a:extLst>
              <a:ext uri="{FF2B5EF4-FFF2-40B4-BE49-F238E27FC236}">
                <a16:creationId xmlns:a16="http://schemas.microsoft.com/office/drawing/2014/main" id="{1693E169-D850-C6B3-B258-32D7542DA456}"/>
              </a:ext>
              <a:ext uri="{C183D7F6-B498-43B3-948B-1728B52AA6E4}">
                <adec:decorative xmlns:adec="http://schemas.microsoft.com/office/drawing/2017/decorative" val="1"/>
              </a:ext>
            </a:extLst>
          </p:cNvPr>
          <p:cNvCxnSpPr>
            <a:cxnSpLocks/>
          </p:cNvCxnSpPr>
          <p:nvPr/>
        </p:nvCxnSpPr>
        <p:spPr>
          <a:xfrm>
            <a:off x="2655550" y="1991809"/>
            <a:ext cx="2215795" cy="830397"/>
          </a:xfrm>
          <a:prstGeom prst="bentConnector3">
            <a:avLst>
              <a:gd name="adj1" fmla="val 9993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FFEA8ECF-8F05-BF4A-D81C-576A0E149D03}"/>
              </a:ext>
              <a:ext uri="{C183D7F6-B498-43B3-948B-1728B52AA6E4}">
                <adec:decorative xmlns:adec="http://schemas.microsoft.com/office/drawing/2017/decorative" val="1"/>
              </a:ext>
            </a:extLst>
          </p:cNvPr>
          <p:cNvSpPr txBox="1"/>
          <p:nvPr/>
        </p:nvSpPr>
        <p:spPr>
          <a:xfrm>
            <a:off x="5958045" y="2229277"/>
            <a:ext cx="65" cy="307777"/>
          </a:xfrm>
          <a:prstGeom prst="rect">
            <a:avLst/>
          </a:prstGeom>
          <a:noFill/>
        </p:spPr>
        <p:txBody>
          <a:bodyPr wrap="none" lIns="0" tIns="0" rIns="0" bIns="0" rtlCol="0">
            <a:spAutoFit/>
          </a:bodyPr>
          <a:lstStyle/>
          <a:p>
            <a:pPr defTabSz="914367">
              <a:defRPr/>
            </a:pPr>
            <a:endParaRPr lang="en-US" sz="2000" err="1">
              <a:gradFill>
                <a:gsLst>
                  <a:gs pos="2917">
                    <a:srgbClr val="000000"/>
                  </a:gs>
                  <a:gs pos="30000">
                    <a:srgbClr val="000000"/>
                  </a:gs>
                </a:gsLst>
                <a:lin ang="5400000" scaled="0"/>
              </a:gradFill>
              <a:latin typeface="Segoe UI"/>
            </a:endParaRPr>
          </a:p>
        </p:txBody>
      </p:sp>
      <p:sp>
        <p:nvSpPr>
          <p:cNvPr id="364" name="TextBox 363">
            <a:extLst>
              <a:ext uri="{FF2B5EF4-FFF2-40B4-BE49-F238E27FC236}">
                <a16:creationId xmlns:a16="http://schemas.microsoft.com/office/drawing/2014/main" id="{E588C251-266A-922D-9091-8582D42806C3}"/>
              </a:ext>
            </a:extLst>
          </p:cNvPr>
          <p:cNvSpPr txBox="1"/>
          <p:nvPr/>
        </p:nvSpPr>
        <p:spPr>
          <a:xfrm>
            <a:off x="6171038" y="1859231"/>
            <a:ext cx="707485" cy="184682"/>
          </a:xfrm>
          <a:prstGeom prst="rect">
            <a:avLst/>
          </a:prstGeom>
          <a:noFill/>
        </p:spPr>
        <p:txBody>
          <a:bodyPr wrap="none" lIns="0" tIns="0" rIns="0" bIns="0" rtlCol="0">
            <a:spAutoFit/>
          </a:bodyPr>
          <a:lstStyle/>
          <a:p>
            <a:pPr defTabSz="914367">
              <a:defRPr/>
            </a:pPr>
            <a:r>
              <a:rPr lang="en-US" sz="1200">
                <a:solidFill>
                  <a:srgbClr val="0078D4"/>
                </a:solidFill>
                <a:latin typeface="Segoe UI"/>
              </a:rPr>
              <a:t>Portal/CLI </a:t>
            </a:r>
          </a:p>
        </p:txBody>
      </p:sp>
      <p:cxnSp>
        <p:nvCxnSpPr>
          <p:cNvPr id="365" name="Connector: Elbow 364">
            <a:extLst>
              <a:ext uri="{FF2B5EF4-FFF2-40B4-BE49-F238E27FC236}">
                <a16:creationId xmlns:a16="http://schemas.microsoft.com/office/drawing/2014/main" id="{E4E6B4A5-E087-9AF7-5D13-18A1BCC11526}"/>
              </a:ext>
              <a:ext uri="{C183D7F6-B498-43B3-948B-1728B52AA6E4}">
                <adec:decorative xmlns:adec="http://schemas.microsoft.com/office/drawing/2017/decorative" val="1"/>
              </a:ext>
            </a:extLst>
          </p:cNvPr>
          <p:cNvCxnSpPr>
            <a:cxnSpLocks/>
            <a:endCxn id="360" idx="0"/>
          </p:cNvCxnSpPr>
          <p:nvPr/>
        </p:nvCxnSpPr>
        <p:spPr>
          <a:xfrm rot="10800000" flipV="1">
            <a:off x="4985114" y="2413131"/>
            <a:ext cx="1504419" cy="41688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6" name="Connector: Elbow 365">
            <a:extLst>
              <a:ext uri="{FF2B5EF4-FFF2-40B4-BE49-F238E27FC236}">
                <a16:creationId xmlns:a16="http://schemas.microsoft.com/office/drawing/2014/main" id="{4A102F43-0323-4905-296C-770133260262}"/>
              </a:ext>
              <a:ext uri="{C183D7F6-B498-43B3-948B-1728B52AA6E4}">
                <adec:decorative xmlns:adec="http://schemas.microsoft.com/office/drawing/2017/decorative" val="1"/>
              </a:ext>
            </a:extLst>
          </p:cNvPr>
          <p:cNvCxnSpPr>
            <a:cxnSpLocks/>
            <a:endCxn id="361" idx="0"/>
          </p:cNvCxnSpPr>
          <p:nvPr/>
        </p:nvCxnSpPr>
        <p:spPr>
          <a:xfrm>
            <a:off x="6489534" y="2413491"/>
            <a:ext cx="1504420" cy="41972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7" name="Rectangle 1">
            <a:extLst>
              <a:ext uri="{FF2B5EF4-FFF2-40B4-BE49-F238E27FC236}">
                <a16:creationId xmlns:a16="http://schemas.microsoft.com/office/drawing/2014/main" id="{96955286-CD40-5A8D-C37D-843290D9458E}"/>
              </a:ext>
              <a:ext uri="{C183D7F6-B498-43B3-948B-1728B52AA6E4}">
                <adec:decorative xmlns:adec="http://schemas.microsoft.com/office/drawing/2017/decorative" val="1"/>
              </a:ext>
            </a:extLst>
          </p:cNvPr>
          <p:cNvSpPr>
            <a:spLocks noChangeArrowheads="1"/>
          </p:cNvSpPr>
          <p:nvPr/>
        </p:nvSpPr>
        <p:spPr bwMode="auto">
          <a:xfrm>
            <a:off x="4271648" y="3811861"/>
            <a:ext cx="270491" cy="9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900">
                <a:solidFill>
                  <a:srgbClr val="000000"/>
                </a:solidFill>
                <a:latin typeface="Segoe UI" panose="020B0502040204020203" pitchFamily="34" charset="0"/>
                <a:cs typeface="Segoe UI" panose="020B0502040204020203" pitchFamily="34" charset="0"/>
              </a:rPr>
              <a:t>     </a:t>
            </a:r>
            <a:endParaRPr lang="en-US" altLang="en-US" sz="900">
              <a:solidFill>
                <a:srgbClr val="000000"/>
              </a:solidFill>
            </a:endParaRPr>
          </a:p>
        </p:txBody>
      </p:sp>
      <p:sp>
        <p:nvSpPr>
          <p:cNvPr id="368" name="TextBox 367">
            <a:extLst>
              <a:ext uri="{FF2B5EF4-FFF2-40B4-BE49-F238E27FC236}">
                <a16:creationId xmlns:a16="http://schemas.microsoft.com/office/drawing/2014/main" id="{E16FB4CB-E3EE-63D9-B81A-40BF47A613FD}"/>
              </a:ext>
              <a:ext uri="{C183D7F6-B498-43B3-948B-1728B52AA6E4}">
                <adec:decorative xmlns:adec="http://schemas.microsoft.com/office/drawing/2017/decorative" val="1"/>
              </a:ext>
            </a:extLst>
          </p:cNvPr>
          <p:cNvSpPr txBox="1"/>
          <p:nvPr/>
        </p:nvSpPr>
        <p:spPr>
          <a:xfrm>
            <a:off x="6054307" y="2349270"/>
            <a:ext cx="65" cy="138499"/>
          </a:xfrm>
          <a:prstGeom prst="rect">
            <a:avLst/>
          </a:prstGeom>
          <a:noFill/>
        </p:spPr>
        <p:txBody>
          <a:bodyPr wrap="none" lIns="0" tIns="0" rIns="0" bIns="0" rtlCol="0">
            <a:spAutoFit/>
          </a:bodyPr>
          <a:lstStyle/>
          <a:p>
            <a:pPr defTabSz="914367">
              <a:defRPr/>
            </a:pPr>
            <a:endParaRPr lang="en-US" sz="900" err="1">
              <a:gradFill>
                <a:gsLst>
                  <a:gs pos="2917">
                    <a:srgbClr val="000000"/>
                  </a:gs>
                  <a:gs pos="30000">
                    <a:srgbClr val="000000"/>
                  </a:gs>
                </a:gsLst>
                <a:lin ang="5400000" scaled="0"/>
              </a:gradFill>
              <a:latin typeface="Segoe UI"/>
            </a:endParaRPr>
          </a:p>
        </p:txBody>
      </p:sp>
      <p:sp>
        <p:nvSpPr>
          <p:cNvPr id="373" name="TextBox 372">
            <a:extLst>
              <a:ext uri="{FF2B5EF4-FFF2-40B4-BE49-F238E27FC236}">
                <a16:creationId xmlns:a16="http://schemas.microsoft.com/office/drawing/2014/main" id="{F3098588-BCD3-14FB-D371-041870E905FF}"/>
              </a:ext>
            </a:extLst>
          </p:cNvPr>
          <p:cNvSpPr txBox="1"/>
          <p:nvPr/>
        </p:nvSpPr>
        <p:spPr>
          <a:xfrm>
            <a:off x="3468685" y="1806206"/>
            <a:ext cx="397545" cy="184666"/>
          </a:xfrm>
          <a:prstGeom prst="rect">
            <a:avLst/>
          </a:prstGeom>
          <a:noFill/>
        </p:spPr>
        <p:txBody>
          <a:bodyPr wrap="none" lIns="0" tIns="0" rIns="0" bIns="0" rtlCol="0">
            <a:spAutoFit/>
          </a:bodyPr>
          <a:lstStyle/>
          <a:p>
            <a:pPr defTabSz="914367">
              <a:defRPr/>
            </a:pPr>
            <a:r>
              <a:rPr lang="en-US" sz="1200">
                <a:solidFill>
                  <a:srgbClr val="0078D4"/>
                </a:solidFill>
                <a:latin typeface="Segoe UI"/>
              </a:rPr>
              <a:t>CI/CD</a:t>
            </a:r>
          </a:p>
        </p:txBody>
      </p:sp>
      <p:sp>
        <p:nvSpPr>
          <p:cNvPr id="375" name="Rectangle 374">
            <a:extLst>
              <a:ext uri="{FF2B5EF4-FFF2-40B4-BE49-F238E27FC236}">
                <a16:creationId xmlns:a16="http://schemas.microsoft.com/office/drawing/2014/main" id="{F633C227-E871-7F55-D27D-3C9BE38BFB56}"/>
              </a:ext>
              <a:ext uri="{C183D7F6-B498-43B3-948B-1728B52AA6E4}">
                <adec:decorative xmlns:adec="http://schemas.microsoft.com/office/drawing/2017/decorative" val="1"/>
              </a:ext>
            </a:extLst>
          </p:cNvPr>
          <p:cNvSpPr/>
          <p:nvPr/>
        </p:nvSpPr>
        <p:spPr>
          <a:xfrm>
            <a:off x="7709346" y="3045155"/>
            <a:ext cx="184705" cy="374793"/>
          </a:xfrm>
          <a:prstGeom prst="rect">
            <a:avLst/>
          </a:prstGeom>
        </p:spPr>
        <p:txBody>
          <a:bodyPr wrap="none">
            <a:spAutoFit/>
          </a:bodyPr>
          <a:lstStyle/>
          <a:p>
            <a:pPr algn="ctr" defTabSz="932293" fontAlgn="base">
              <a:spcBef>
                <a:spcPct val="0"/>
              </a:spcBef>
              <a:spcAft>
                <a:spcPct val="0"/>
              </a:spcAft>
              <a:defRPr/>
            </a:pPr>
            <a:endParaRPr lang="en-US" b="1">
              <a:solidFill>
                <a:srgbClr val="000000"/>
              </a:solidFill>
              <a:latin typeface="Segoe UI"/>
              <a:cs typeface="Segoe UI" pitchFamily="34" charset="0"/>
            </a:endParaRPr>
          </a:p>
        </p:txBody>
      </p:sp>
      <p:sp>
        <p:nvSpPr>
          <p:cNvPr id="378" name="TextBox 377">
            <a:extLst>
              <a:ext uri="{FF2B5EF4-FFF2-40B4-BE49-F238E27FC236}">
                <a16:creationId xmlns:a16="http://schemas.microsoft.com/office/drawing/2014/main" id="{34576383-4C35-7B05-B7F0-A1912AF741AD}"/>
              </a:ext>
            </a:extLst>
          </p:cNvPr>
          <p:cNvSpPr txBox="1"/>
          <p:nvPr/>
        </p:nvSpPr>
        <p:spPr>
          <a:xfrm>
            <a:off x="3469062" y="5098253"/>
            <a:ext cx="160624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Control Plane</a:t>
            </a:r>
            <a:endParaRPr lang="en-US" sz="800">
              <a:gradFill>
                <a:gsLst>
                  <a:gs pos="83000">
                    <a:srgbClr val="243A5E"/>
                  </a:gs>
                  <a:gs pos="100000">
                    <a:srgbClr val="243A5E"/>
                  </a:gs>
                </a:gsLst>
                <a:lin ang="5400000" scaled="1"/>
              </a:gradFill>
              <a:latin typeface="Segoe UI Semibold"/>
            </a:endParaRPr>
          </a:p>
        </p:txBody>
      </p:sp>
      <p:sp>
        <p:nvSpPr>
          <p:cNvPr id="379" name="TextBox 378">
            <a:extLst>
              <a:ext uri="{FF2B5EF4-FFF2-40B4-BE49-F238E27FC236}">
                <a16:creationId xmlns:a16="http://schemas.microsoft.com/office/drawing/2014/main" id="{C9516B90-34C8-0FC1-B6F9-88C20771E536}"/>
              </a:ext>
            </a:extLst>
          </p:cNvPr>
          <p:cNvSpPr txBox="1"/>
          <p:nvPr/>
        </p:nvSpPr>
        <p:spPr>
          <a:xfrm>
            <a:off x="5518789" y="5084387"/>
            <a:ext cx="321916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Worker Nodes </a:t>
            </a:r>
            <a:endParaRPr lang="en-US" sz="800">
              <a:gradFill>
                <a:gsLst>
                  <a:gs pos="83000">
                    <a:srgbClr val="243A5E"/>
                  </a:gs>
                  <a:gs pos="100000">
                    <a:srgbClr val="243A5E"/>
                  </a:gs>
                </a:gsLst>
                <a:lin ang="5400000" scaled="1"/>
              </a:gradFill>
              <a:latin typeface="Segoe UI Semibold"/>
            </a:endParaRPr>
          </a:p>
        </p:txBody>
      </p:sp>
      <p:sp>
        <p:nvSpPr>
          <p:cNvPr id="380" name="Rectangle: Rounded Corners 379">
            <a:extLst>
              <a:ext uri="{FF2B5EF4-FFF2-40B4-BE49-F238E27FC236}">
                <a16:creationId xmlns:a16="http://schemas.microsoft.com/office/drawing/2014/main" id="{F896AFE7-0CB0-CA12-7683-9E1DB0580FC6}"/>
              </a:ext>
              <a:ext uri="{C183D7F6-B498-43B3-948B-1728B52AA6E4}">
                <adec:decorative xmlns:adec="http://schemas.microsoft.com/office/drawing/2017/decorative" val="1"/>
              </a:ext>
            </a:extLst>
          </p:cNvPr>
          <p:cNvSpPr/>
          <p:nvPr/>
        </p:nvSpPr>
        <p:spPr bwMode="auto">
          <a:xfrm>
            <a:off x="3426959" y="3408652"/>
            <a:ext cx="6280534" cy="1889514"/>
          </a:xfrm>
          <a:prstGeom prst="roundRect">
            <a:avLst>
              <a:gd name="adj" fmla="val 6605"/>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81" name="Group 380">
            <a:extLst>
              <a:ext uri="{FF2B5EF4-FFF2-40B4-BE49-F238E27FC236}">
                <a16:creationId xmlns:a16="http://schemas.microsoft.com/office/drawing/2014/main" id="{70F1D95E-86BB-8492-5BBE-7A44B4A2BAF3}"/>
              </a:ext>
              <a:ext uri="{C183D7F6-B498-43B3-948B-1728B52AA6E4}">
                <adec:decorative xmlns:adec="http://schemas.microsoft.com/office/drawing/2017/decorative" val="1"/>
              </a:ext>
            </a:extLst>
          </p:cNvPr>
          <p:cNvGrpSpPr/>
          <p:nvPr/>
        </p:nvGrpSpPr>
        <p:grpSpPr>
          <a:xfrm>
            <a:off x="3938113" y="3909194"/>
            <a:ext cx="970821" cy="862872"/>
            <a:chOff x="8459706" y="3488177"/>
            <a:chExt cx="667060" cy="592886"/>
          </a:xfrm>
        </p:grpSpPr>
        <p:sp>
          <p:nvSpPr>
            <p:cNvPr id="482" name="TextBox 481">
              <a:extLst>
                <a:ext uri="{FF2B5EF4-FFF2-40B4-BE49-F238E27FC236}">
                  <a16:creationId xmlns:a16="http://schemas.microsoft.com/office/drawing/2014/main" id="{C668E554-FBCB-B980-FB93-CD55B90A64F1}"/>
                </a:ext>
              </a:extLst>
            </p:cNvPr>
            <p:cNvSpPr txBox="1"/>
            <p:nvPr/>
          </p:nvSpPr>
          <p:spPr>
            <a:xfrm>
              <a:off x="8459706" y="3488177"/>
              <a:ext cx="667060" cy="136226"/>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API server</a:t>
              </a:r>
              <a:endParaRPr lang="en-US" sz="700">
                <a:solidFill>
                  <a:srgbClr val="000000"/>
                </a:solidFill>
                <a:latin typeface="Segoe UI Semibold"/>
              </a:endParaRPr>
            </a:p>
          </p:txBody>
        </p:sp>
        <p:sp>
          <p:nvSpPr>
            <p:cNvPr id="483" name="server">
              <a:extLst>
                <a:ext uri="{FF2B5EF4-FFF2-40B4-BE49-F238E27FC236}">
                  <a16:creationId xmlns:a16="http://schemas.microsoft.com/office/drawing/2014/main" id="{D12DE49A-F20C-298D-A6C8-8C1335019A02}"/>
                </a:ext>
              </a:extLst>
            </p:cNvPr>
            <p:cNvSpPr>
              <a:spLocks noChangeAspect="1" noEditPoints="1"/>
            </p:cNvSpPr>
            <p:nvPr/>
          </p:nvSpPr>
          <p:spPr bwMode="auto">
            <a:xfrm>
              <a:off x="8662133" y="3627691"/>
              <a:ext cx="238695" cy="45337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kern="0">
                <a:gradFill>
                  <a:gsLst>
                    <a:gs pos="0">
                      <a:srgbClr val="505050"/>
                    </a:gs>
                    <a:gs pos="100000">
                      <a:srgbClr val="505050"/>
                    </a:gs>
                  </a:gsLst>
                  <a:lin ang="5400000" scaled="1"/>
                </a:gradFill>
                <a:latin typeface="Segoe UI"/>
              </a:endParaRPr>
            </a:p>
          </p:txBody>
        </p:sp>
      </p:grpSp>
      <p:grpSp>
        <p:nvGrpSpPr>
          <p:cNvPr id="382" name="Group 381">
            <a:extLst>
              <a:ext uri="{FF2B5EF4-FFF2-40B4-BE49-F238E27FC236}">
                <a16:creationId xmlns:a16="http://schemas.microsoft.com/office/drawing/2014/main" id="{07CAA603-F8FE-BD6E-60F0-B6C39B69C688}"/>
              </a:ext>
              <a:ext uri="{C183D7F6-B498-43B3-948B-1728B52AA6E4}">
                <adec:decorative xmlns:adec="http://schemas.microsoft.com/office/drawing/2017/decorative" val="1"/>
              </a:ext>
            </a:extLst>
          </p:cNvPr>
          <p:cNvGrpSpPr/>
          <p:nvPr/>
        </p:nvGrpSpPr>
        <p:grpSpPr>
          <a:xfrm>
            <a:off x="5703244" y="3891503"/>
            <a:ext cx="900798" cy="1014830"/>
            <a:chOff x="9033594" y="3410849"/>
            <a:chExt cx="618946" cy="697298"/>
          </a:xfrm>
        </p:grpSpPr>
        <p:sp>
          <p:nvSpPr>
            <p:cNvPr id="456" name="TextBox 455">
              <a:extLst>
                <a:ext uri="{FF2B5EF4-FFF2-40B4-BE49-F238E27FC236}">
                  <a16:creationId xmlns:a16="http://schemas.microsoft.com/office/drawing/2014/main" id="{DB838816-7932-16F4-CE3B-5D67C4AC5FC8}"/>
                </a:ext>
              </a:extLst>
            </p:cNvPr>
            <p:cNvSpPr txBox="1"/>
            <p:nvPr/>
          </p:nvSpPr>
          <p:spPr>
            <a:xfrm>
              <a:off x="9033594" y="3410849"/>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 </a:t>
              </a:r>
              <a:endParaRPr lang="en-US" sz="700">
                <a:solidFill>
                  <a:srgbClr val="000000"/>
                </a:solidFill>
                <a:latin typeface="Segoe UI Semibold"/>
              </a:endParaRPr>
            </a:p>
          </p:txBody>
        </p:sp>
        <p:sp>
          <p:nvSpPr>
            <p:cNvPr id="457" name="Rectangle: Rounded Corners 456">
              <a:extLst>
                <a:ext uri="{FF2B5EF4-FFF2-40B4-BE49-F238E27FC236}">
                  <a16:creationId xmlns:a16="http://schemas.microsoft.com/office/drawing/2014/main" id="{320D85CE-6CB7-1D46-CEB2-B7C227FC00B7}"/>
                </a:ext>
              </a:extLst>
            </p:cNvPr>
            <p:cNvSpPr/>
            <p:nvPr/>
          </p:nvSpPr>
          <p:spPr bwMode="auto">
            <a:xfrm>
              <a:off x="9033594"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58" name="Group 457">
              <a:extLst>
                <a:ext uri="{FF2B5EF4-FFF2-40B4-BE49-F238E27FC236}">
                  <a16:creationId xmlns:a16="http://schemas.microsoft.com/office/drawing/2014/main" id="{C630BEEB-EE64-CFAB-1954-2C205A76B3A2}"/>
                </a:ext>
              </a:extLst>
            </p:cNvPr>
            <p:cNvGrpSpPr/>
            <p:nvPr/>
          </p:nvGrpSpPr>
          <p:grpSpPr>
            <a:xfrm>
              <a:off x="9145880" y="3626116"/>
              <a:ext cx="394375" cy="385379"/>
              <a:chOff x="9145880" y="3626116"/>
              <a:chExt cx="394375" cy="385379"/>
            </a:xfrm>
          </p:grpSpPr>
          <p:grpSp>
            <p:nvGrpSpPr>
              <p:cNvPr id="459" name="Group 458">
                <a:extLst>
                  <a:ext uri="{FF2B5EF4-FFF2-40B4-BE49-F238E27FC236}">
                    <a16:creationId xmlns:a16="http://schemas.microsoft.com/office/drawing/2014/main" id="{118B9244-ABAE-45EF-B071-6ED9F6361BEB}"/>
                  </a:ext>
                </a:extLst>
              </p:cNvPr>
              <p:cNvGrpSpPr/>
              <p:nvPr/>
            </p:nvGrpSpPr>
            <p:grpSpPr>
              <a:xfrm>
                <a:off x="9402383" y="3626116"/>
                <a:ext cx="137872" cy="159527"/>
                <a:chOff x="4208268" y="4513861"/>
                <a:chExt cx="556373" cy="643765"/>
              </a:xfrm>
            </p:grpSpPr>
            <p:sp>
              <p:nvSpPr>
                <p:cNvPr id="478" name="Freeform 173">
                  <a:extLst>
                    <a:ext uri="{FF2B5EF4-FFF2-40B4-BE49-F238E27FC236}">
                      <a16:creationId xmlns:a16="http://schemas.microsoft.com/office/drawing/2014/main" id="{BE0B187E-F223-BF06-6C84-56141ABA4E89}"/>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9" name="Freeform 175">
                  <a:extLst>
                    <a:ext uri="{FF2B5EF4-FFF2-40B4-BE49-F238E27FC236}">
                      <a16:creationId xmlns:a16="http://schemas.microsoft.com/office/drawing/2014/main" id="{083042D1-8EEC-DA57-FD9C-E1245CB0F4FB}"/>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0" name="Line 180">
                  <a:extLst>
                    <a:ext uri="{FF2B5EF4-FFF2-40B4-BE49-F238E27FC236}">
                      <a16:creationId xmlns:a16="http://schemas.microsoft.com/office/drawing/2014/main" id="{2FD46B36-1504-DDF5-2F21-626C9F495EC5}"/>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1" name="Freeform 173">
                  <a:extLst>
                    <a:ext uri="{FF2B5EF4-FFF2-40B4-BE49-F238E27FC236}">
                      <a16:creationId xmlns:a16="http://schemas.microsoft.com/office/drawing/2014/main" id="{F6FDCBCC-F52D-C8C9-6322-46B681EE73C4}"/>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0" name="Group 459">
                <a:extLst>
                  <a:ext uri="{FF2B5EF4-FFF2-40B4-BE49-F238E27FC236}">
                    <a16:creationId xmlns:a16="http://schemas.microsoft.com/office/drawing/2014/main" id="{D7EC0039-5C03-8CE9-D53A-0B7804D80582}"/>
                  </a:ext>
                </a:extLst>
              </p:cNvPr>
              <p:cNvGrpSpPr/>
              <p:nvPr/>
            </p:nvGrpSpPr>
            <p:grpSpPr>
              <a:xfrm>
                <a:off x="9145880" y="3851968"/>
                <a:ext cx="137872" cy="159527"/>
                <a:chOff x="4208268" y="4513861"/>
                <a:chExt cx="556373" cy="643765"/>
              </a:xfrm>
            </p:grpSpPr>
            <p:sp>
              <p:nvSpPr>
                <p:cNvPr id="474" name="Freeform 173">
                  <a:extLst>
                    <a:ext uri="{FF2B5EF4-FFF2-40B4-BE49-F238E27FC236}">
                      <a16:creationId xmlns:a16="http://schemas.microsoft.com/office/drawing/2014/main" id="{01057E0C-5355-5D37-EB49-0E08C742CAB7}"/>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5" name="Freeform 175">
                  <a:extLst>
                    <a:ext uri="{FF2B5EF4-FFF2-40B4-BE49-F238E27FC236}">
                      <a16:creationId xmlns:a16="http://schemas.microsoft.com/office/drawing/2014/main" id="{B6425D90-D457-F847-CBC5-4E7E9013766E}"/>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6" name="Line 180">
                  <a:extLst>
                    <a:ext uri="{FF2B5EF4-FFF2-40B4-BE49-F238E27FC236}">
                      <a16:creationId xmlns:a16="http://schemas.microsoft.com/office/drawing/2014/main" id="{39ECDDC1-8FEA-C158-73A2-87DD5218F2CD}"/>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7" name="Freeform 173">
                  <a:extLst>
                    <a:ext uri="{FF2B5EF4-FFF2-40B4-BE49-F238E27FC236}">
                      <a16:creationId xmlns:a16="http://schemas.microsoft.com/office/drawing/2014/main" id="{5CE97D40-9E6E-CED9-12FF-6AF961D6EAB6}"/>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1" name="Group 460">
                <a:extLst>
                  <a:ext uri="{FF2B5EF4-FFF2-40B4-BE49-F238E27FC236}">
                    <a16:creationId xmlns:a16="http://schemas.microsoft.com/office/drawing/2014/main" id="{EAECF198-1E66-14F3-68E2-38A5E9C33E1D}"/>
                  </a:ext>
                </a:extLst>
              </p:cNvPr>
              <p:cNvGrpSpPr/>
              <p:nvPr/>
            </p:nvGrpSpPr>
            <p:grpSpPr>
              <a:xfrm>
                <a:off x="9402383" y="3851968"/>
                <a:ext cx="137872" cy="159527"/>
                <a:chOff x="4208268" y="4513861"/>
                <a:chExt cx="556373" cy="643765"/>
              </a:xfrm>
            </p:grpSpPr>
            <p:sp>
              <p:nvSpPr>
                <p:cNvPr id="470" name="Freeform 173">
                  <a:extLst>
                    <a:ext uri="{FF2B5EF4-FFF2-40B4-BE49-F238E27FC236}">
                      <a16:creationId xmlns:a16="http://schemas.microsoft.com/office/drawing/2014/main" id="{63F91516-50A0-EDFE-793C-C974186A1E18}"/>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1" name="Freeform 175">
                  <a:extLst>
                    <a:ext uri="{FF2B5EF4-FFF2-40B4-BE49-F238E27FC236}">
                      <a16:creationId xmlns:a16="http://schemas.microsoft.com/office/drawing/2014/main" id="{628A70A9-7389-F1AE-819C-93259346863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2" name="Line 180">
                  <a:extLst>
                    <a:ext uri="{FF2B5EF4-FFF2-40B4-BE49-F238E27FC236}">
                      <a16:creationId xmlns:a16="http://schemas.microsoft.com/office/drawing/2014/main" id="{71AF0CEB-7025-1885-DAAE-C5351A06785D}"/>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3" name="Freeform 173">
                  <a:extLst>
                    <a:ext uri="{FF2B5EF4-FFF2-40B4-BE49-F238E27FC236}">
                      <a16:creationId xmlns:a16="http://schemas.microsoft.com/office/drawing/2014/main" id="{2586E8E5-DE46-5BF1-F67E-5EBC23DFD92B}"/>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2" name="Group 461">
                <a:extLst>
                  <a:ext uri="{FF2B5EF4-FFF2-40B4-BE49-F238E27FC236}">
                    <a16:creationId xmlns:a16="http://schemas.microsoft.com/office/drawing/2014/main" id="{C5EC2C89-E873-861E-F3DD-388EBF927C49}"/>
                  </a:ext>
                </a:extLst>
              </p:cNvPr>
              <p:cNvGrpSpPr/>
              <p:nvPr/>
            </p:nvGrpSpPr>
            <p:grpSpPr>
              <a:xfrm>
                <a:off x="9145880" y="3626125"/>
                <a:ext cx="137872" cy="159529"/>
                <a:chOff x="4208268" y="4513861"/>
                <a:chExt cx="556373" cy="643764"/>
              </a:xfrm>
              <a:solidFill>
                <a:schemeClr val="accent3"/>
              </a:solidFill>
            </p:grpSpPr>
            <p:sp>
              <p:nvSpPr>
                <p:cNvPr id="468" name="Freeform 173">
                  <a:extLst>
                    <a:ext uri="{FF2B5EF4-FFF2-40B4-BE49-F238E27FC236}">
                      <a16:creationId xmlns:a16="http://schemas.microsoft.com/office/drawing/2014/main" id="{16750189-7DD5-7B3A-AA1D-72DCCE089282}"/>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9" name="Freeform 173">
                  <a:extLst>
                    <a:ext uri="{FF2B5EF4-FFF2-40B4-BE49-F238E27FC236}">
                      <a16:creationId xmlns:a16="http://schemas.microsoft.com/office/drawing/2014/main" id="{BC365AAE-F45F-0E6F-6CFC-86858344B255}"/>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3" name="Group 462">
                <a:extLst>
                  <a:ext uri="{FF2B5EF4-FFF2-40B4-BE49-F238E27FC236}">
                    <a16:creationId xmlns:a16="http://schemas.microsoft.com/office/drawing/2014/main" id="{1EB0C40A-3B68-1C80-423E-120FEC2EDA1E}"/>
                  </a:ext>
                </a:extLst>
              </p:cNvPr>
              <p:cNvGrpSpPr/>
              <p:nvPr/>
            </p:nvGrpSpPr>
            <p:grpSpPr>
              <a:xfrm>
                <a:off x="9145880" y="3626116"/>
                <a:ext cx="137872" cy="159527"/>
                <a:chOff x="4208268" y="4513861"/>
                <a:chExt cx="556373" cy="643765"/>
              </a:xfrm>
            </p:grpSpPr>
            <p:sp>
              <p:nvSpPr>
                <p:cNvPr id="464" name="Freeform 173">
                  <a:extLst>
                    <a:ext uri="{FF2B5EF4-FFF2-40B4-BE49-F238E27FC236}">
                      <a16:creationId xmlns:a16="http://schemas.microsoft.com/office/drawing/2014/main" id="{9DAD41FC-0259-12D7-4B47-25FA0C058354}"/>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5" name="Freeform 175">
                  <a:extLst>
                    <a:ext uri="{FF2B5EF4-FFF2-40B4-BE49-F238E27FC236}">
                      <a16:creationId xmlns:a16="http://schemas.microsoft.com/office/drawing/2014/main" id="{6B9B43E7-8712-ECF9-6789-C0D50EF4ABA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6" name="Line 180">
                  <a:extLst>
                    <a:ext uri="{FF2B5EF4-FFF2-40B4-BE49-F238E27FC236}">
                      <a16:creationId xmlns:a16="http://schemas.microsoft.com/office/drawing/2014/main" id="{EC39580E-3186-C92B-C2F7-D99813CFFA73}"/>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7" name="Freeform 173">
                  <a:extLst>
                    <a:ext uri="{FF2B5EF4-FFF2-40B4-BE49-F238E27FC236}">
                      <a16:creationId xmlns:a16="http://schemas.microsoft.com/office/drawing/2014/main" id="{9BB0DC7E-37A9-7EAD-E219-16C452595C16}"/>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nvGrpSpPr>
          <p:cNvPr id="383" name="Group 382">
            <a:extLst>
              <a:ext uri="{FF2B5EF4-FFF2-40B4-BE49-F238E27FC236}">
                <a16:creationId xmlns:a16="http://schemas.microsoft.com/office/drawing/2014/main" id="{DC0E4AD9-B6AE-A717-3AFC-32D5FD723FD1}"/>
              </a:ext>
              <a:ext uri="{C183D7F6-B498-43B3-948B-1728B52AA6E4}">
                <adec:decorative xmlns:adec="http://schemas.microsoft.com/office/drawing/2017/decorative" val="1"/>
              </a:ext>
            </a:extLst>
          </p:cNvPr>
          <p:cNvGrpSpPr/>
          <p:nvPr/>
        </p:nvGrpSpPr>
        <p:grpSpPr>
          <a:xfrm>
            <a:off x="7064062" y="3884870"/>
            <a:ext cx="907058" cy="1021460"/>
            <a:chOff x="9748046" y="3406293"/>
            <a:chExt cx="623246" cy="701854"/>
          </a:xfrm>
        </p:grpSpPr>
        <p:sp>
          <p:nvSpPr>
            <p:cNvPr id="429" name="TextBox 428">
              <a:extLst>
                <a:ext uri="{FF2B5EF4-FFF2-40B4-BE49-F238E27FC236}">
                  <a16:creationId xmlns:a16="http://schemas.microsoft.com/office/drawing/2014/main" id="{4DB7806B-AE11-13DF-7606-922C10CF9B65}"/>
                </a:ext>
              </a:extLst>
            </p:cNvPr>
            <p:cNvSpPr txBox="1"/>
            <p:nvPr/>
          </p:nvSpPr>
          <p:spPr>
            <a:xfrm>
              <a:off x="9748046" y="3406293"/>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430" name="Rectangle: Rounded Corners 429">
              <a:extLst>
                <a:ext uri="{FF2B5EF4-FFF2-40B4-BE49-F238E27FC236}">
                  <a16:creationId xmlns:a16="http://schemas.microsoft.com/office/drawing/2014/main" id="{F5D614D1-40D0-4C74-4933-7D82D148A0E0}"/>
                </a:ext>
              </a:extLst>
            </p:cNvPr>
            <p:cNvSpPr/>
            <p:nvPr/>
          </p:nvSpPr>
          <p:spPr bwMode="auto">
            <a:xfrm>
              <a:off x="9752346"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31" name="Group 430">
              <a:extLst>
                <a:ext uri="{FF2B5EF4-FFF2-40B4-BE49-F238E27FC236}">
                  <a16:creationId xmlns:a16="http://schemas.microsoft.com/office/drawing/2014/main" id="{C5F6E328-2AA7-7B04-34D1-1E93A34B6FF9}"/>
                </a:ext>
              </a:extLst>
            </p:cNvPr>
            <p:cNvGrpSpPr/>
            <p:nvPr/>
          </p:nvGrpSpPr>
          <p:grpSpPr>
            <a:xfrm>
              <a:off x="9864632" y="3626116"/>
              <a:ext cx="394375" cy="385379"/>
              <a:chOff x="9864632" y="3626116"/>
              <a:chExt cx="394375" cy="385379"/>
            </a:xfrm>
          </p:grpSpPr>
          <p:grpSp>
            <p:nvGrpSpPr>
              <p:cNvPr id="432" name="Group 431">
                <a:extLst>
                  <a:ext uri="{FF2B5EF4-FFF2-40B4-BE49-F238E27FC236}">
                    <a16:creationId xmlns:a16="http://schemas.microsoft.com/office/drawing/2014/main" id="{7580F94A-AE21-5E13-229A-AE3EB3DF196D}"/>
                  </a:ext>
                </a:extLst>
              </p:cNvPr>
              <p:cNvGrpSpPr/>
              <p:nvPr/>
            </p:nvGrpSpPr>
            <p:grpSpPr>
              <a:xfrm>
                <a:off x="9864632" y="3626125"/>
                <a:ext cx="137872" cy="159529"/>
                <a:chOff x="4208268" y="4513861"/>
                <a:chExt cx="556373" cy="643764"/>
              </a:xfrm>
              <a:solidFill>
                <a:schemeClr val="accent3"/>
              </a:solidFill>
            </p:grpSpPr>
            <p:sp>
              <p:nvSpPr>
                <p:cNvPr id="454" name="Freeform 173">
                  <a:extLst>
                    <a:ext uri="{FF2B5EF4-FFF2-40B4-BE49-F238E27FC236}">
                      <a16:creationId xmlns:a16="http://schemas.microsoft.com/office/drawing/2014/main" id="{3ECF10C3-315B-48C1-A13F-3DFE49C2A590}"/>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5" name="Freeform 173">
                  <a:extLst>
                    <a:ext uri="{FF2B5EF4-FFF2-40B4-BE49-F238E27FC236}">
                      <a16:creationId xmlns:a16="http://schemas.microsoft.com/office/drawing/2014/main" id="{EDDCE864-78F3-20D2-44A3-FDBF31E0D2CF}"/>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3" name="Group 432">
                <a:extLst>
                  <a:ext uri="{FF2B5EF4-FFF2-40B4-BE49-F238E27FC236}">
                    <a16:creationId xmlns:a16="http://schemas.microsoft.com/office/drawing/2014/main" id="{67672E85-E156-C9CC-ADAF-F32710F8EE81}"/>
                  </a:ext>
                </a:extLst>
              </p:cNvPr>
              <p:cNvGrpSpPr/>
              <p:nvPr/>
            </p:nvGrpSpPr>
            <p:grpSpPr>
              <a:xfrm>
                <a:off x="9864632" y="3626116"/>
                <a:ext cx="394375" cy="385379"/>
                <a:chOff x="9126251" y="3623917"/>
                <a:chExt cx="394375" cy="385379"/>
              </a:xfrm>
            </p:grpSpPr>
            <p:grpSp>
              <p:nvGrpSpPr>
                <p:cNvPr id="434" name="Group 433">
                  <a:extLst>
                    <a:ext uri="{FF2B5EF4-FFF2-40B4-BE49-F238E27FC236}">
                      <a16:creationId xmlns:a16="http://schemas.microsoft.com/office/drawing/2014/main" id="{9C5079DD-DB27-D6D1-ACC6-6ABB61221881}"/>
                    </a:ext>
                  </a:extLst>
                </p:cNvPr>
                <p:cNvGrpSpPr/>
                <p:nvPr/>
              </p:nvGrpSpPr>
              <p:grpSpPr>
                <a:xfrm>
                  <a:off x="9126251" y="3623917"/>
                  <a:ext cx="137872" cy="159527"/>
                  <a:chOff x="4208268" y="4513861"/>
                  <a:chExt cx="556373" cy="643765"/>
                </a:xfrm>
              </p:grpSpPr>
              <p:sp>
                <p:nvSpPr>
                  <p:cNvPr id="450" name="Freeform 173">
                    <a:extLst>
                      <a:ext uri="{FF2B5EF4-FFF2-40B4-BE49-F238E27FC236}">
                        <a16:creationId xmlns:a16="http://schemas.microsoft.com/office/drawing/2014/main" id="{2F6F1A44-3FDF-5B76-981A-31BED53437E3}"/>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1" name="Freeform 175">
                    <a:extLst>
                      <a:ext uri="{FF2B5EF4-FFF2-40B4-BE49-F238E27FC236}">
                        <a16:creationId xmlns:a16="http://schemas.microsoft.com/office/drawing/2014/main" id="{3DD41B94-9BDF-EDF9-8624-66F1D6B678A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2" name="Line 180">
                    <a:extLst>
                      <a:ext uri="{FF2B5EF4-FFF2-40B4-BE49-F238E27FC236}">
                        <a16:creationId xmlns:a16="http://schemas.microsoft.com/office/drawing/2014/main" id="{B27F3ACE-14D6-6D36-0F78-CA3FCC0E600B}"/>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3" name="Freeform 173">
                    <a:extLst>
                      <a:ext uri="{FF2B5EF4-FFF2-40B4-BE49-F238E27FC236}">
                        <a16:creationId xmlns:a16="http://schemas.microsoft.com/office/drawing/2014/main" id="{F1433CEA-60AD-AAD4-99B0-55F885F9C011}"/>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5" name="Group 434">
                  <a:extLst>
                    <a:ext uri="{FF2B5EF4-FFF2-40B4-BE49-F238E27FC236}">
                      <a16:creationId xmlns:a16="http://schemas.microsoft.com/office/drawing/2014/main" id="{EAC35395-6CE2-C5FD-A196-CDF21750B223}"/>
                    </a:ext>
                  </a:extLst>
                </p:cNvPr>
                <p:cNvGrpSpPr/>
                <p:nvPr/>
              </p:nvGrpSpPr>
              <p:grpSpPr>
                <a:xfrm>
                  <a:off x="9382754" y="3623917"/>
                  <a:ext cx="137872" cy="159527"/>
                  <a:chOff x="4208268" y="4513861"/>
                  <a:chExt cx="556373" cy="643765"/>
                </a:xfrm>
              </p:grpSpPr>
              <p:sp>
                <p:nvSpPr>
                  <p:cNvPr id="446" name="Freeform 173">
                    <a:extLst>
                      <a:ext uri="{FF2B5EF4-FFF2-40B4-BE49-F238E27FC236}">
                        <a16:creationId xmlns:a16="http://schemas.microsoft.com/office/drawing/2014/main" id="{9814DAF9-2A41-0F38-02D5-FC6E2F33EBB3}"/>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7" name="Freeform 175">
                    <a:extLst>
                      <a:ext uri="{FF2B5EF4-FFF2-40B4-BE49-F238E27FC236}">
                        <a16:creationId xmlns:a16="http://schemas.microsoft.com/office/drawing/2014/main" id="{6B8C7119-5765-E73D-D2DA-1758E48E4D7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8" name="Line 180">
                    <a:extLst>
                      <a:ext uri="{FF2B5EF4-FFF2-40B4-BE49-F238E27FC236}">
                        <a16:creationId xmlns:a16="http://schemas.microsoft.com/office/drawing/2014/main" id="{FE20A973-9837-2037-179E-EBA5D1B0D781}"/>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9" name="Freeform 173">
                    <a:extLst>
                      <a:ext uri="{FF2B5EF4-FFF2-40B4-BE49-F238E27FC236}">
                        <a16:creationId xmlns:a16="http://schemas.microsoft.com/office/drawing/2014/main" id="{37F9CEAE-27CE-350A-5ACD-A536E4A74BF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6" name="Group 435">
                  <a:extLst>
                    <a:ext uri="{FF2B5EF4-FFF2-40B4-BE49-F238E27FC236}">
                      <a16:creationId xmlns:a16="http://schemas.microsoft.com/office/drawing/2014/main" id="{120F0A0C-6C90-3165-ECBC-A3DC8F869BC0}"/>
                    </a:ext>
                  </a:extLst>
                </p:cNvPr>
                <p:cNvGrpSpPr/>
                <p:nvPr/>
              </p:nvGrpSpPr>
              <p:grpSpPr>
                <a:xfrm>
                  <a:off x="9126251" y="3849769"/>
                  <a:ext cx="137872" cy="159527"/>
                  <a:chOff x="4208268" y="4513861"/>
                  <a:chExt cx="556373" cy="643765"/>
                </a:xfrm>
              </p:grpSpPr>
              <p:sp>
                <p:nvSpPr>
                  <p:cNvPr id="442" name="Freeform 173">
                    <a:extLst>
                      <a:ext uri="{FF2B5EF4-FFF2-40B4-BE49-F238E27FC236}">
                        <a16:creationId xmlns:a16="http://schemas.microsoft.com/office/drawing/2014/main" id="{2D86C640-90D5-47C6-4020-7D4661103B08}"/>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3" name="Freeform 175">
                    <a:extLst>
                      <a:ext uri="{FF2B5EF4-FFF2-40B4-BE49-F238E27FC236}">
                        <a16:creationId xmlns:a16="http://schemas.microsoft.com/office/drawing/2014/main" id="{05CF9FEE-CD3E-6CFE-5AD9-2B714975DBF9}"/>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4" name="Line 180">
                    <a:extLst>
                      <a:ext uri="{FF2B5EF4-FFF2-40B4-BE49-F238E27FC236}">
                        <a16:creationId xmlns:a16="http://schemas.microsoft.com/office/drawing/2014/main" id="{E60BC900-AA0E-3884-0C7C-1E12CD8098F1}"/>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5" name="Freeform 173">
                    <a:extLst>
                      <a:ext uri="{FF2B5EF4-FFF2-40B4-BE49-F238E27FC236}">
                        <a16:creationId xmlns:a16="http://schemas.microsoft.com/office/drawing/2014/main" id="{420AB0F3-4EEA-D719-A946-A385CACCE5B5}"/>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7" name="Group 436">
                  <a:extLst>
                    <a:ext uri="{FF2B5EF4-FFF2-40B4-BE49-F238E27FC236}">
                      <a16:creationId xmlns:a16="http://schemas.microsoft.com/office/drawing/2014/main" id="{AE47FE6E-08EE-ADFB-8037-502DBEFA161F}"/>
                    </a:ext>
                  </a:extLst>
                </p:cNvPr>
                <p:cNvGrpSpPr/>
                <p:nvPr/>
              </p:nvGrpSpPr>
              <p:grpSpPr>
                <a:xfrm>
                  <a:off x="9382754" y="3849769"/>
                  <a:ext cx="137872" cy="159527"/>
                  <a:chOff x="4208268" y="4513861"/>
                  <a:chExt cx="556373" cy="643765"/>
                </a:xfrm>
              </p:grpSpPr>
              <p:sp>
                <p:nvSpPr>
                  <p:cNvPr id="438" name="Freeform 173">
                    <a:extLst>
                      <a:ext uri="{FF2B5EF4-FFF2-40B4-BE49-F238E27FC236}">
                        <a16:creationId xmlns:a16="http://schemas.microsoft.com/office/drawing/2014/main" id="{D957BAA2-9557-05BE-69E4-7FD4297B8145}"/>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39" name="Freeform 175">
                    <a:extLst>
                      <a:ext uri="{FF2B5EF4-FFF2-40B4-BE49-F238E27FC236}">
                        <a16:creationId xmlns:a16="http://schemas.microsoft.com/office/drawing/2014/main" id="{41D42292-E33D-A0B0-D188-E6FC3C1C4534}"/>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0" name="Line 180">
                    <a:extLst>
                      <a:ext uri="{FF2B5EF4-FFF2-40B4-BE49-F238E27FC236}">
                        <a16:creationId xmlns:a16="http://schemas.microsoft.com/office/drawing/2014/main" id="{EE1161F2-6B4E-F030-3373-FF3F858EFCB6}"/>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1" name="Freeform 173">
                    <a:extLst>
                      <a:ext uri="{FF2B5EF4-FFF2-40B4-BE49-F238E27FC236}">
                        <a16:creationId xmlns:a16="http://schemas.microsoft.com/office/drawing/2014/main" id="{E1025A7B-6D84-AA68-067D-37C55415238B}"/>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grpSp>
        <p:nvGrpSpPr>
          <p:cNvPr id="384" name="Group 383">
            <a:extLst>
              <a:ext uri="{FF2B5EF4-FFF2-40B4-BE49-F238E27FC236}">
                <a16:creationId xmlns:a16="http://schemas.microsoft.com/office/drawing/2014/main" id="{6F5FA2DC-33F0-7F2E-4594-9783EE5D97BE}"/>
              </a:ext>
              <a:ext uri="{C183D7F6-B498-43B3-948B-1728B52AA6E4}">
                <adec:decorative xmlns:adec="http://schemas.microsoft.com/office/drawing/2017/decorative" val="1"/>
              </a:ext>
            </a:extLst>
          </p:cNvPr>
          <p:cNvGrpSpPr/>
          <p:nvPr/>
        </p:nvGrpSpPr>
        <p:grpSpPr>
          <a:xfrm>
            <a:off x="8461962" y="3891502"/>
            <a:ext cx="939678" cy="1014833"/>
            <a:chOff x="10471098" y="3410847"/>
            <a:chExt cx="645660" cy="697300"/>
          </a:xfrm>
        </p:grpSpPr>
        <p:sp>
          <p:nvSpPr>
            <p:cNvPr id="391" name="TextBox 390">
              <a:extLst>
                <a:ext uri="{FF2B5EF4-FFF2-40B4-BE49-F238E27FC236}">
                  <a16:creationId xmlns:a16="http://schemas.microsoft.com/office/drawing/2014/main" id="{A879370B-E9C9-D0C1-6432-1D493A012D05}"/>
                </a:ext>
              </a:extLst>
            </p:cNvPr>
            <p:cNvSpPr txBox="1"/>
            <p:nvPr/>
          </p:nvSpPr>
          <p:spPr>
            <a:xfrm>
              <a:off x="10493748" y="3410847"/>
              <a:ext cx="623010"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392" name="Rectangle: Rounded Corners 391">
              <a:extLst>
                <a:ext uri="{FF2B5EF4-FFF2-40B4-BE49-F238E27FC236}">
                  <a16:creationId xmlns:a16="http://schemas.microsoft.com/office/drawing/2014/main" id="{660FE5D9-17B8-A107-F037-BDAB19D1FD29}"/>
                </a:ext>
              </a:extLst>
            </p:cNvPr>
            <p:cNvSpPr/>
            <p:nvPr/>
          </p:nvSpPr>
          <p:spPr bwMode="auto">
            <a:xfrm>
              <a:off x="10471098"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93" name="Group 392">
              <a:extLst>
                <a:ext uri="{FF2B5EF4-FFF2-40B4-BE49-F238E27FC236}">
                  <a16:creationId xmlns:a16="http://schemas.microsoft.com/office/drawing/2014/main" id="{35A169ED-AA8F-FF01-4871-7D46C5AD809D}"/>
                </a:ext>
              </a:extLst>
            </p:cNvPr>
            <p:cNvGrpSpPr/>
            <p:nvPr/>
          </p:nvGrpSpPr>
          <p:grpSpPr>
            <a:xfrm>
              <a:off x="10583384" y="3626116"/>
              <a:ext cx="394375" cy="385379"/>
              <a:chOff x="10583384" y="3626116"/>
              <a:chExt cx="394375" cy="385379"/>
            </a:xfrm>
          </p:grpSpPr>
          <p:grpSp>
            <p:nvGrpSpPr>
              <p:cNvPr id="394" name="Group 393">
                <a:extLst>
                  <a:ext uri="{FF2B5EF4-FFF2-40B4-BE49-F238E27FC236}">
                    <a16:creationId xmlns:a16="http://schemas.microsoft.com/office/drawing/2014/main" id="{E7E15274-BA03-A5E1-E562-8356FFDE0E27}"/>
                  </a:ext>
                </a:extLst>
              </p:cNvPr>
              <p:cNvGrpSpPr/>
              <p:nvPr/>
            </p:nvGrpSpPr>
            <p:grpSpPr>
              <a:xfrm>
                <a:off x="10711635" y="3739051"/>
                <a:ext cx="137872" cy="159529"/>
                <a:chOff x="4208268" y="4513861"/>
                <a:chExt cx="556373" cy="643764"/>
              </a:xfrm>
              <a:solidFill>
                <a:schemeClr val="accent1"/>
              </a:solidFill>
            </p:grpSpPr>
            <p:sp>
              <p:nvSpPr>
                <p:cNvPr id="427" name="Freeform 173">
                  <a:extLst>
                    <a:ext uri="{FF2B5EF4-FFF2-40B4-BE49-F238E27FC236}">
                      <a16:creationId xmlns:a16="http://schemas.microsoft.com/office/drawing/2014/main" id="{AAC636D6-6219-F5F7-7EC9-16C2CD1A993E}"/>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8" name="Freeform 173">
                  <a:extLst>
                    <a:ext uri="{FF2B5EF4-FFF2-40B4-BE49-F238E27FC236}">
                      <a16:creationId xmlns:a16="http://schemas.microsoft.com/office/drawing/2014/main" id="{1D343569-3299-6BBE-2D94-F99E73C5E98E}"/>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5" name="Group 394">
                <a:extLst>
                  <a:ext uri="{FF2B5EF4-FFF2-40B4-BE49-F238E27FC236}">
                    <a16:creationId xmlns:a16="http://schemas.microsoft.com/office/drawing/2014/main" id="{7740C493-61BA-D35F-6DCF-FEC1465B5CB9}"/>
                  </a:ext>
                </a:extLst>
              </p:cNvPr>
              <p:cNvGrpSpPr/>
              <p:nvPr/>
            </p:nvGrpSpPr>
            <p:grpSpPr>
              <a:xfrm>
                <a:off x="10711635" y="3739042"/>
                <a:ext cx="137872" cy="159527"/>
                <a:chOff x="4208268" y="4513861"/>
                <a:chExt cx="556373" cy="643765"/>
              </a:xfrm>
            </p:grpSpPr>
            <p:sp>
              <p:nvSpPr>
                <p:cNvPr id="423" name="Freeform 173">
                  <a:extLst>
                    <a:ext uri="{FF2B5EF4-FFF2-40B4-BE49-F238E27FC236}">
                      <a16:creationId xmlns:a16="http://schemas.microsoft.com/office/drawing/2014/main" id="{1484C150-1D9E-CE6D-440A-AC077081F275}"/>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4" name="Freeform 175">
                  <a:extLst>
                    <a:ext uri="{FF2B5EF4-FFF2-40B4-BE49-F238E27FC236}">
                      <a16:creationId xmlns:a16="http://schemas.microsoft.com/office/drawing/2014/main" id="{FA41E4F7-4187-06C5-FCC0-DF28EE7406FB}"/>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5" name="Line 180">
                  <a:extLst>
                    <a:ext uri="{FF2B5EF4-FFF2-40B4-BE49-F238E27FC236}">
                      <a16:creationId xmlns:a16="http://schemas.microsoft.com/office/drawing/2014/main" id="{252EF87B-3CE8-055B-DA2C-40DEDE04D9C5}"/>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6" name="Freeform 173">
                  <a:extLst>
                    <a:ext uri="{FF2B5EF4-FFF2-40B4-BE49-F238E27FC236}">
                      <a16:creationId xmlns:a16="http://schemas.microsoft.com/office/drawing/2014/main" id="{7B59C5E5-7C68-912B-692F-A8AAC03865F5}"/>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6" name="Group 395">
                <a:extLst>
                  <a:ext uri="{FF2B5EF4-FFF2-40B4-BE49-F238E27FC236}">
                    <a16:creationId xmlns:a16="http://schemas.microsoft.com/office/drawing/2014/main" id="{9B7C6587-67C2-4D61-7BDF-2036121514BA}"/>
                  </a:ext>
                </a:extLst>
              </p:cNvPr>
              <p:cNvGrpSpPr/>
              <p:nvPr/>
            </p:nvGrpSpPr>
            <p:grpSpPr>
              <a:xfrm>
                <a:off x="10583384" y="3626125"/>
                <a:ext cx="137872" cy="159529"/>
                <a:chOff x="4208268" y="4513861"/>
                <a:chExt cx="556373" cy="643764"/>
              </a:xfrm>
              <a:solidFill>
                <a:schemeClr val="accent3"/>
              </a:solidFill>
            </p:grpSpPr>
            <p:sp>
              <p:nvSpPr>
                <p:cNvPr id="421" name="Freeform 173">
                  <a:extLst>
                    <a:ext uri="{FF2B5EF4-FFF2-40B4-BE49-F238E27FC236}">
                      <a16:creationId xmlns:a16="http://schemas.microsoft.com/office/drawing/2014/main" id="{2F19DC19-0CE6-2290-D6EC-B482FB3E3B7F}"/>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2" name="Freeform 173">
                  <a:extLst>
                    <a:ext uri="{FF2B5EF4-FFF2-40B4-BE49-F238E27FC236}">
                      <a16:creationId xmlns:a16="http://schemas.microsoft.com/office/drawing/2014/main" id="{FD4C1EE6-9A9D-E91A-F2F3-63DB840932F6}"/>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7" name="Group 396">
                <a:extLst>
                  <a:ext uri="{FF2B5EF4-FFF2-40B4-BE49-F238E27FC236}">
                    <a16:creationId xmlns:a16="http://schemas.microsoft.com/office/drawing/2014/main" id="{F81EB817-CA09-A169-E7C8-97209DF7FBE3}"/>
                  </a:ext>
                </a:extLst>
              </p:cNvPr>
              <p:cNvGrpSpPr/>
              <p:nvPr/>
            </p:nvGrpSpPr>
            <p:grpSpPr>
              <a:xfrm>
                <a:off x="10839887" y="3626125"/>
                <a:ext cx="137872" cy="159529"/>
                <a:chOff x="4208268" y="4513861"/>
                <a:chExt cx="556373" cy="643764"/>
              </a:xfrm>
              <a:solidFill>
                <a:schemeClr val="accent2"/>
              </a:solidFill>
            </p:grpSpPr>
            <p:sp>
              <p:nvSpPr>
                <p:cNvPr id="419" name="Freeform 173">
                  <a:extLst>
                    <a:ext uri="{FF2B5EF4-FFF2-40B4-BE49-F238E27FC236}">
                      <a16:creationId xmlns:a16="http://schemas.microsoft.com/office/drawing/2014/main" id="{0A36C78B-FE60-6E3A-28F6-42A6F2B35E44}"/>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0" name="Freeform 173">
                  <a:extLst>
                    <a:ext uri="{FF2B5EF4-FFF2-40B4-BE49-F238E27FC236}">
                      <a16:creationId xmlns:a16="http://schemas.microsoft.com/office/drawing/2014/main" id="{3FD51F17-1E0C-A042-361B-C1FBB2D40984}"/>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8" name="Group 397">
                <a:extLst>
                  <a:ext uri="{FF2B5EF4-FFF2-40B4-BE49-F238E27FC236}">
                    <a16:creationId xmlns:a16="http://schemas.microsoft.com/office/drawing/2014/main" id="{07F2B1FD-D7FA-B96F-9161-9818F0A0625B}"/>
                  </a:ext>
                </a:extLst>
              </p:cNvPr>
              <p:cNvGrpSpPr/>
              <p:nvPr/>
            </p:nvGrpSpPr>
            <p:grpSpPr>
              <a:xfrm>
                <a:off x="10583384" y="3626116"/>
                <a:ext cx="394375" cy="385379"/>
                <a:chOff x="9126251" y="3623917"/>
                <a:chExt cx="394375" cy="385379"/>
              </a:xfrm>
            </p:grpSpPr>
            <p:grpSp>
              <p:nvGrpSpPr>
                <p:cNvPr id="399" name="Group 398">
                  <a:extLst>
                    <a:ext uri="{FF2B5EF4-FFF2-40B4-BE49-F238E27FC236}">
                      <a16:creationId xmlns:a16="http://schemas.microsoft.com/office/drawing/2014/main" id="{BC24E834-E6BF-523E-1B24-7F24ADAF058D}"/>
                    </a:ext>
                  </a:extLst>
                </p:cNvPr>
                <p:cNvGrpSpPr/>
                <p:nvPr/>
              </p:nvGrpSpPr>
              <p:grpSpPr>
                <a:xfrm>
                  <a:off x="9126251" y="3623917"/>
                  <a:ext cx="137872" cy="159527"/>
                  <a:chOff x="4208268" y="4513861"/>
                  <a:chExt cx="556373" cy="643765"/>
                </a:xfrm>
              </p:grpSpPr>
              <p:sp>
                <p:nvSpPr>
                  <p:cNvPr id="415" name="Freeform 173">
                    <a:extLst>
                      <a:ext uri="{FF2B5EF4-FFF2-40B4-BE49-F238E27FC236}">
                        <a16:creationId xmlns:a16="http://schemas.microsoft.com/office/drawing/2014/main" id="{4AA9FC4D-EE2C-9784-1C16-87B1D201809B}"/>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6" name="Freeform 175">
                    <a:extLst>
                      <a:ext uri="{FF2B5EF4-FFF2-40B4-BE49-F238E27FC236}">
                        <a16:creationId xmlns:a16="http://schemas.microsoft.com/office/drawing/2014/main" id="{0355C251-57D4-8B67-917C-2D067A03C56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7" name="Line 180">
                    <a:extLst>
                      <a:ext uri="{FF2B5EF4-FFF2-40B4-BE49-F238E27FC236}">
                        <a16:creationId xmlns:a16="http://schemas.microsoft.com/office/drawing/2014/main" id="{97524CBD-8034-229E-E212-014A778F4174}"/>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8" name="Freeform 173">
                    <a:extLst>
                      <a:ext uri="{FF2B5EF4-FFF2-40B4-BE49-F238E27FC236}">
                        <a16:creationId xmlns:a16="http://schemas.microsoft.com/office/drawing/2014/main" id="{060633FE-10B0-DA9D-49F1-5F3C9A873C4B}"/>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0" name="Group 399">
                  <a:extLst>
                    <a:ext uri="{FF2B5EF4-FFF2-40B4-BE49-F238E27FC236}">
                      <a16:creationId xmlns:a16="http://schemas.microsoft.com/office/drawing/2014/main" id="{2402AD80-C484-7D6B-F9EE-DB6827FD7C03}"/>
                    </a:ext>
                  </a:extLst>
                </p:cNvPr>
                <p:cNvGrpSpPr/>
                <p:nvPr/>
              </p:nvGrpSpPr>
              <p:grpSpPr>
                <a:xfrm>
                  <a:off x="9382754" y="3623917"/>
                  <a:ext cx="137872" cy="159527"/>
                  <a:chOff x="4208268" y="4513861"/>
                  <a:chExt cx="556373" cy="643765"/>
                </a:xfrm>
              </p:grpSpPr>
              <p:sp>
                <p:nvSpPr>
                  <p:cNvPr id="411" name="Freeform 173">
                    <a:extLst>
                      <a:ext uri="{FF2B5EF4-FFF2-40B4-BE49-F238E27FC236}">
                        <a16:creationId xmlns:a16="http://schemas.microsoft.com/office/drawing/2014/main" id="{6C393347-33A0-8D28-9AAF-C1164DACB3A9}"/>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2" name="Freeform 175">
                    <a:extLst>
                      <a:ext uri="{FF2B5EF4-FFF2-40B4-BE49-F238E27FC236}">
                        <a16:creationId xmlns:a16="http://schemas.microsoft.com/office/drawing/2014/main" id="{1E5B8BAF-ECBE-CB88-F54D-2158698E9C6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3" name="Line 180">
                    <a:extLst>
                      <a:ext uri="{FF2B5EF4-FFF2-40B4-BE49-F238E27FC236}">
                        <a16:creationId xmlns:a16="http://schemas.microsoft.com/office/drawing/2014/main" id="{D1C07A1A-66CA-11EF-BDD0-E75D30526428}"/>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4" name="Freeform 173">
                    <a:extLst>
                      <a:ext uri="{FF2B5EF4-FFF2-40B4-BE49-F238E27FC236}">
                        <a16:creationId xmlns:a16="http://schemas.microsoft.com/office/drawing/2014/main" id="{7A5262C7-E23C-797A-E31E-7FE8DD34627E}"/>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1" name="Group 400">
                  <a:extLst>
                    <a:ext uri="{FF2B5EF4-FFF2-40B4-BE49-F238E27FC236}">
                      <a16:creationId xmlns:a16="http://schemas.microsoft.com/office/drawing/2014/main" id="{11402C98-D435-F1F3-6BF1-8567990C268A}"/>
                    </a:ext>
                  </a:extLst>
                </p:cNvPr>
                <p:cNvGrpSpPr/>
                <p:nvPr/>
              </p:nvGrpSpPr>
              <p:grpSpPr>
                <a:xfrm>
                  <a:off x="9126251" y="3849769"/>
                  <a:ext cx="137872" cy="159527"/>
                  <a:chOff x="4208268" y="4513861"/>
                  <a:chExt cx="556373" cy="643765"/>
                </a:xfrm>
              </p:grpSpPr>
              <p:sp>
                <p:nvSpPr>
                  <p:cNvPr id="407" name="Freeform 173">
                    <a:extLst>
                      <a:ext uri="{FF2B5EF4-FFF2-40B4-BE49-F238E27FC236}">
                        <a16:creationId xmlns:a16="http://schemas.microsoft.com/office/drawing/2014/main" id="{F5F70019-0138-1FB5-F988-9CB91553F7D9}"/>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8" name="Freeform 175">
                    <a:extLst>
                      <a:ext uri="{FF2B5EF4-FFF2-40B4-BE49-F238E27FC236}">
                        <a16:creationId xmlns:a16="http://schemas.microsoft.com/office/drawing/2014/main" id="{C761E3DE-B0D6-9606-0C46-A3CA8115BB6A}"/>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9" name="Line 180">
                    <a:extLst>
                      <a:ext uri="{FF2B5EF4-FFF2-40B4-BE49-F238E27FC236}">
                        <a16:creationId xmlns:a16="http://schemas.microsoft.com/office/drawing/2014/main" id="{EF9E3124-6B25-4CF4-0E1A-F9C4DD2B3DAB}"/>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0" name="Freeform 173">
                    <a:extLst>
                      <a:ext uri="{FF2B5EF4-FFF2-40B4-BE49-F238E27FC236}">
                        <a16:creationId xmlns:a16="http://schemas.microsoft.com/office/drawing/2014/main" id="{761C7E25-E2C3-4BE3-9796-295DBAF981F3}"/>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2" name="Group 401">
                  <a:extLst>
                    <a:ext uri="{FF2B5EF4-FFF2-40B4-BE49-F238E27FC236}">
                      <a16:creationId xmlns:a16="http://schemas.microsoft.com/office/drawing/2014/main" id="{ED20368E-F649-398C-CA34-4BA6885239DC}"/>
                    </a:ext>
                  </a:extLst>
                </p:cNvPr>
                <p:cNvGrpSpPr/>
                <p:nvPr/>
              </p:nvGrpSpPr>
              <p:grpSpPr>
                <a:xfrm>
                  <a:off x="9382754" y="3849769"/>
                  <a:ext cx="137872" cy="159527"/>
                  <a:chOff x="4208268" y="4513861"/>
                  <a:chExt cx="556373" cy="643765"/>
                </a:xfrm>
              </p:grpSpPr>
              <p:sp>
                <p:nvSpPr>
                  <p:cNvPr id="403" name="Freeform 173">
                    <a:extLst>
                      <a:ext uri="{FF2B5EF4-FFF2-40B4-BE49-F238E27FC236}">
                        <a16:creationId xmlns:a16="http://schemas.microsoft.com/office/drawing/2014/main" id="{702E4D95-46E8-1DC4-6185-3E043A969153}"/>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4" name="Freeform 175">
                    <a:extLst>
                      <a:ext uri="{FF2B5EF4-FFF2-40B4-BE49-F238E27FC236}">
                        <a16:creationId xmlns:a16="http://schemas.microsoft.com/office/drawing/2014/main" id="{AD6E4740-3526-1168-EE34-B380CA2D212A}"/>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5" name="Line 180">
                    <a:extLst>
                      <a:ext uri="{FF2B5EF4-FFF2-40B4-BE49-F238E27FC236}">
                        <a16:creationId xmlns:a16="http://schemas.microsoft.com/office/drawing/2014/main" id="{BA1BEF89-EB3E-023F-375C-692D545829F3}"/>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6" name="Freeform 173">
                    <a:extLst>
                      <a:ext uri="{FF2B5EF4-FFF2-40B4-BE49-F238E27FC236}">
                        <a16:creationId xmlns:a16="http://schemas.microsoft.com/office/drawing/2014/main" id="{DF657CFC-073A-5EAA-B728-2D4EE4002A0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cxnSp>
        <p:nvCxnSpPr>
          <p:cNvPr id="389" name="Straight Connector 388">
            <a:extLst>
              <a:ext uri="{FF2B5EF4-FFF2-40B4-BE49-F238E27FC236}">
                <a16:creationId xmlns:a16="http://schemas.microsoft.com/office/drawing/2014/main" id="{6FC9E325-6B0D-EA43-65A1-70925CA0524F}"/>
              </a:ext>
              <a:ext uri="{C183D7F6-B498-43B3-948B-1728B52AA6E4}">
                <adec:decorative xmlns:adec="http://schemas.microsoft.com/office/drawing/2017/decorative" val="1"/>
              </a:ext>
            </a:extLst>
          </p:cNvPr>
          <p:cNvCxnSpPr/>
          <p:nvPr/>
        </p:nvCxnSpPr>
        <p:spPr>
          <a:xfrm>
            <a:off x="5467304" y="3408652"/>
            <a:ext cx="0" cy="1889514"/>
          </a:xfrm>
          <a:prstGeom prst="line">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5" name="Picture 2" descr="Kubernetes Logo transparent PNG - StickPNG">
            <a:extLst>
              <a:ext uri="{FF2B5EF4-FFF2-40B4-BE49-F238E27FC236}">
                <a16:creationId xmlns:a16="http://schemas.microsoft.com/office/drawing/2014/main" id="{60973C25-0F1F-C8BF-6C20-79E8688F75ED}"/>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6921" y="3449559"/>
            <a:ext cx="255220" cy="247384"/>
          </a:xfrm>
          <a:prstGeom prst="rect">
            <a:avLst/>
          </a:prstGeom>
          <a:noFill/>
          <a:extLst>
            <a:ext uri="{909E8E84-426E-40DD-AFC4-6F175D3DCCD1}">
              <a14:hiddenFill xmlns:a14="http://schemas.microsoft.com/office/drawing/2010/main">
                <a:solidFill>
                  <a:srgbClr val="FFFFFF"/>
                </a:solidFill>
              </a14:hiddenFill>
            </a:ext>
          </a:extLst>
        </p:spPr>
      </p:pic>
      <p:sp>
        <p:nvSpPr>
          <p:cNvPr id="486" name="Rectangle 485">
            <a:extLst>
              <a:ext uri="{FF2B5EF4-FFF2-40B4-BE49-F238E27FC236}">
                <a16:creationId xmlns:a16="http://schemas.microsoft.com/office/drawing/2014/main" id="{A2D9DDC4-6661-CF9D-FE12-F8E5F1EB1E45}"/>
              </a:ext>
            </a:extLst>
          </p:cNvPr>
          <p:cNvSpPr/>
          <p:nvPr/>
        </p:nvSpPr>
        <p:spPr>
          <a:xfrm>
            <a:off x="7511303" y="3441751"/>
            <a:ext cx="1180204" cy="213597"/>
          </a:xfrm>
          <a:prstGeom prst="rect">
            <a:avLst/>
          </a:prstGeom>
        </p:spPr>
        <p:txBody>
          <a:bodyPr wrap="square">
            <a:spAutoFit/>
          </a:bodyPr>
          <a:lstStyle/>
          <a:p>
            <a:pPr algn="ctr" defTabSz="914367">
              <a:defRPr/>
            </a:pPr>
            <a:r>
              <a:rPr lang="en-US" alt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Kubernetes cluster </a:t>
            </a:r>
            <a:endPar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endParaRPr>
          </a:p>
        </p:txBody>
      </p:sp>
      <p:cxnSp>
        <p:nvCxnSpPr>
          <p:cNvPr id="487" name="Straight Arrow Connector 486">
            <a:extLst>
              <a:ext uri="{FF2B5EF4-FFF2-40B4-BE49-F238E27FC236}">
                <a16:creationId xmlns:a16="http://schemas.microsoft.com/office/drawing/2014/main" id="{4587EC9C-8730-15F5-43EA-448CC9B72E7B}"/>
              </a:ext>
              <a:ext uri="{C183D7F6-B498-43B3-948B-1728B52AA6E4}">
                <adec:decorative xmlns:adec="http://schemas.microsoft.com/office/drawing/2017/decorative" val="1"/>
              </a:ext>
            </a:extLst>
          </p:cNvPr>
          <p:cNvCxnSpPr>
            <a:cxnSpLocks/>
          </p:cNvCxnSpPr>
          <p:nvPr/>
        </p:nvCxnSpPr>
        <p:spPr>
          <a:xfrm flipH="1">
            <a:off x="4628056" y="3794032"/>
            <a:ext cx="1336350" cy="4719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999F217D-1842-A6AF-7ED5-3A9FE3955B9C}"/>
              </a:ext>
              <a:ext uri="{C183D7F6-B498-43B3-948B-1728B52AA6E4}">
                <adec:decorative xmlns:adec="http://schemas.microsoft.com/office/drawing/2017/decorative" val="1"/>
              </a:ext>
            </a:extLst>
          </p:cNvPr>
          <p:cNvCxnSpPr>
            <a:cxnSpLocks/>
          </p:cNvCxnSpPr>
          <p:nvPr/>
        </p:nvCxnSpPr>
        <p:spPr>
          <a:xfrm>
            <a:off x="5964406" y="3792019"/>
            <a:ext cx="1263663" cy="4601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96A69973-B9DA-3FC6-FCFC-DEE161CA0FCB}"/>
              </a:ext>
              <a:ext uri="{C183D7F6-B498-43B3-948B-1728B52AA6E4}">
                <adec:decorative xmlns:adec="http://schemas.microsoft.com/office/drawing/2017/decorative" val="1"/>
              </a:ext>
            </a:extLst>
          </p:cNvPr>
          <p:cNvCxnSpPr>
            <a:cxnSpLocks/>
          </p:cNvCxnSpPr>
          <p:nvPr/>
        </p:nvCxnSpPr>
        <p:spPr>
          <a:xfrm flipH="1" flipV="1">
            <a:off x="5964406" y="3788238"/>
            <a:ext cx="472" cy="4165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1FB9CF3F-A944-E528-41D6-8A2B0C95BE4F}"/>
              </a:ext>
              <a:ext uri="{C183D7F6-B498-43B3-948B-1728B52AA6E4}">
                <adec:decorative xmlns:adec="http://schemas.microsoft.com/office/drawing/2017/decorative" val="1"/>
              </a:ext>
            </a:extLst>
          </p:cNvPr>
          <p:cNvCxnSpPr>
            <a:cxnSpLocks/>
          </p:cNvCxnSpPr>
          <p:nvPr/>
        </p:nvCxnSpPr>
        <p:spPr>
          <a:xfrm flipH="1">
            <a:off x="2301759" y="3796359"/>
            <a:ext cx="3662647" cy="101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4" name="Picture 3" descr="Image result for ci cd icon">
            <a:hlinkClick r:id="rId4"/>
            <a:extLst>
              <a:ext uri="{FF2B5EF4-FFF2-40B4-BE49-F238E27FC236}">
                <a16:creationId xmlns:a16="http://schemas.microsoft.com/office/drawing/2014/main" id="{8D08F0F8-2370-85B6-3F64-6EA6497BF76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7642" y="1718086"/>
            <a:ext cx="608233" cy="556469"/>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Shape 169">
            <a:extLst>
              <a:ext uri="{FF2B5EF4-FFF2-40B4-BE49-F238E27FC236}">
                <a16:creationId xmlns:a16="http://schemas.microsoft.com/office/drawing/2014/main" id="{438884C0-F171-D0BD-2031-D0EDB8BB37F2}"/>
              </a:ext>
              <a:ext uri="{C183D7F6-B498-43B3-948B-1728B52AA6E4}">
                <adec:decorative xmlns:adec="http://schemas.microsoft.com/office/drawing/2017/decorative" val="1"/>
              </a:ext>
            </a:extLst>
          </p:cNvPr>
          <p:cNvSpPr/>
          <p:nvPr/>
        </p:nvSpPr>
        <p:spPr bwMode="white">
          <a:xfrm>
            <a:off x="6054307" y="1301888"/>
            <a:ext cx="919894" cy="509286"/>
          </a:xfrm>
          <a:custGeom>
            <a:avLst/>
            <a:gdLst>
              <a:gd name="connsiteX0" fmla="*/ 1356303 w 2752725"/>
              <a:gd name="connsiteY0" fmla="*/ 0 h 1524000"/>
              <a:gd name="connsiteX1" fmla="*/ 1952568 w 2752725"/>
              <a:gd name="connsiteY1" fmla="*/ 398145 h 1524000"/>
              <a:gd name="connsiteX2" fmla="*/ 1960188 w 2752725"/>
              <a:gd name="connsiteY2" fmla="*/ 416243 h 1524000"/>
              <a:gd name="connsiteX3" fmla="*/ 2010671 w 2752725"/>
              <a:gd name="connsiteY3" fmla="*/ 398145 h 1524000"/>
              <a:gd name="connsiteX4" fmla="*/ 2180216 w 2752725"/>
              <a:gd name="connsiteY4" fmla="*/ 372428 h 1524000"/>
              <a:gd name="connsiteX5" fmla="*/ 2755526 w 2752725"/>
              <a:gd name="connsiteY5" fmla="*/ 947738 h 1524000"/>
              <a:gd name="connsiteX6" fmla="*/ 2238318 w 2752725"/>
              <a:gd name="connsiteY6" fmla="*/ 1519238 h 1524000"/>
              <a:gd name="connsiteX7" fmla="*/ 2194503 w 2752725"/>
              <a:gd name="connsiteY7" fmla="*/ 1523048 h 1524000"/>
              <a:gd name="connsiteX8" fmla="*/ 2172596 w 2752725"/>
              <a:gd name="connsiteY8" fmla="*/ 1523048 h 1524000"/>
              <a:gd name="connsiteX9" fmla="*/ 321888 w 2752725"/>
              <a:gd name="connsiteY9" fmla="*/ 1523048 h 1524000"/>
              <a:gd name="connsiteX10" fmla="*/ 296171 w 2752725"/>
              <a:gd name="connsiteY10" fmla="*/ 1526857 h 1524000"/>
              <a:gd name="connsiteX11" fmla="*/ 234258 w 2752725"/>
              <a:gd name="connsiteY11" fmla="*/ 1516380 h 1524000"/>
              <a:gd name="connsiteX12" fmla="*/ 10421 w 2752725"/>
              <a:gd name="connsiteY12" fmla="*/ 1128713 h 1524000"/>
              <a:gd name="connsiteX13" fmla="*/ 332365 w 2752725"/>
              <a:gd name="connsiteY13" fmla="*/ 893445 h 1524000"/>
              <a:gd name="connsiteX14" fmla="*/ 358083 w 2752725"/>
              <a:gd name="connsiteY14" fmla="*/ 901065 h 1524000"/>
              <a:gd name="connsiteX15" fmla="*/ 350463 w 2752725"/>
              <a:gd name="connsiteY15" fmla="*/ 861060 h 1524000"/>
              <a:gd name="connsiteX16" fmla="*/ 397135 w 2752725"/>
              <a:gd name="connsiteY16" fmla="*/ 647700 h 1524000"/>
              <a:gd name="connsiteX17" fmla="*/ 693363 w 2752725"/>
              <a:gd name="connsiteY17" fmla="*/ 462915 h 1524000"/>
              <a:gd name="connsiteX18" fmla="*/ 737178 w 2752725"/>
              <a:gd name="connsiteY18" fmla="*/ 462915 h 1524000"/>
              <a:gd name="connsiteX19" fmla="*/ 737178 w 2752725"/>
              <a:gd name="connsiteY19" fmla="*/ 459105 h 1524000"/>
              <a:gd name="connsiteX20" fmla="*/ 1356303 w 2752725"/>
              <a:gd name="connsiteY20" fmla="*/ 0 h 1524000"/>
              <a:gd name="connsiteX21" fmla="*/ 1356303 w 2752725"/>
              <a:gd name="connsiteY2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52725" h="1524000">
                <a:moveTo>
                  <a:pt x="1356303" y="0"/>
                </a:moveTo>
                <a:cubicBezTo>
                  <a:pt x="1623956" y="0"/>
                  <a:pt x="1855413" y="166688"/>
                  <a:pt x="1952568" y="398145"/>
                </a:cubicBezTo>
                <a:cubicBezTo>
                  <a:pt x="1960188" y="416243"/>
                  <a:pt x="1960188" y="416243"/>
                  <a:pt x="1960188" y="416243"/>
                </a:cubicBezTo>
                <a:cubicBezTo>
                  <a:pt x="2010671" y="398145"/>
                  <a:pt x="2010671" y="398145"/>
                  <a:pt x="2010671" y="398145"/>
                </a:cubicBezTo>
                <a:cubicBezTo>
                  <a:pt x="2064963" y="380047"/>
                  <a:pt x="2123066" y="372428"/>
                  <a:pt x="2180216" y="372428"/>
                </a:cubicBezTo>
                <a:cubicBezTo>
                  <a:pt x="2498351" y="372428"/>
                  <a:pt x="2755526" y="629603"/>
                  <a:pt x="2755526" y="947738"/>
                </a:cubicBezTo>
                <a:cubicBezTo>
                  <a:pt x="2755526" y="1244918"/>
                  <a:pt x="2527878" y="1490663"/>
                  <a:pt x="2238318" y="1519238"/>
                </a:cubicBezTo>
                <a:cubicBezTo>
                  <a:pt x="2194503" y="1523048"/>
                  <a:pt x="2194503" y="1523048"/>
                  <a:pt x="2194503" y="1523048"/>
                </a:cubicBezTo>
                <a:cubicBezTo>
                  <a:pt x="2172596" y="1523048"/>
                  <a:pt x="2172596" y="1523048"/>
                  <a:pt x="2172596" y="1523048"/>
                </a:cubicBezTo>
                <a:cubicBezTo>
                  <a:pt x="321888" y="1523048"/>
                  <a:pt x="321888" y="1523048"/>
                  <a:pt x="321888" y="1523048"/>
                </a:cubicBezTo>
                <a:cubicBezTo>
                  <a:pt x="296171" y="1526857"/>
                  <a:pt x="296171" y="1526857"/>
                  <a:pt x="296171" y="1526857"/>
                </a:cubicBezTo>
                <a:cubicBezTo>
                  <a:pt x="274263" y="1523048"/>
                  <a:pt x="252355" y="1519238"/>
                  <a:pt x="234258" y="1516380"/>
                </a:cubicBezTo>
                <a:cubicBezTo>
                  <a:pt x="64713" y="1469707"/>
                  <a:pt x="-33395" y="1299210"/>
                  <a:pt x="10421" y="1128713"/>
                </a:cubicBezTo>
                <a:cubicBezTo>
                  <a:pt x="50425" y="980122"/>
                  <a:pt x="187585" y="885825"/>
                  <a:pt x="332365" y="893445"/>
                </a:cubicBezTo>
                <a:cubicBezTo>
                  <a:pt x="358083" y="901065"/>
                  <a:pt x="358083" y="901065"/>
                  <a:pt x="358083" y="901065"/>
                </a:cubicBezTo>
                <a:cubicBezTo>
                  <a:pt x="350463" y="861060"/>
                  <a:pt x="350463" y="861060"/>
                  <a:pt x="350463" y="861060"/>
                </a:cubicBezTo>
                <a:cubicBezTo>
                  <a:pt x="346653" y="788670"/>
                  <a:pt x="360940" y="716280"/>
                  <a:pt x="397135" y="647700"/>
                </a:cubicBezTo>
                <a:cubicBezTo>
                  <a:pt x="461905" y="535305"/>
                  <a:pt x="574300" y="470535"/>
                  <a:pt x="693363" y="462915"/>
                </a:cubicBezTo>
                <a:cubicBezTo>
                  <a:pt x="737178" y="462915"/>
                  <a:pt x="737178" y="462915"/>
                  <a:pt x="737178" y="462915"/>
                </a:cubicBezTo>
                <a:cubicBezTo>
                  <a:pt x="737178" y="459105"/>
                  <a:pt x="737178" y="459105"/>
                  <a:pt x="737178" y="459105"/>
                </a:cubicBezTo>
                <a:cubicBezTo>
                  <a:pt x="820998" y="191453"/>
                  <a:pt x="1066743" y="0"/>
                  <a:pt x="1356303" y="0"/>
                </a:cubicBezTo>
                <a:lnTo>
                  <a:pt x="1356303" y="0"/>
                </a:lnTo>
                <a:close/>
              </a:path>
            </a:pathLst>
          </a:custGeom>
          <a:solidFill>
            <a:schemeClr val="bg2"/>
          </a:solidFill>
          <a:ln w="9525" cap="flat">
            <a:noFill/>
            <a:prstDash val="solid"/>
            <a:miter/>
          </a:ln>
        </p:spPr>
        <p:txBody>
          <a:bodyPr rtlCol="0" anchor="ctr"/>
          <a:lstStyle/>
          <a:p>
            <a:pPr defTabSz="219427">
              <a:defRPr/>
            </a:pPr>
            <a:endParaRPr lang="en-US" sz="864" kern="0">
              <a:solidFill>
                <a:srgbClr val="FFFFFF"/>
              </a:solidFill>
              <a:latin typeface="Segoe UI"/>
            </a:endParaRPr>
          </a:p>
        </p:txBody>
      </p:sp>
      <p:grpSp>
        <p:nvGrpSpPr>
          <p:cNvPr id="13" name="Group 12">
            <a:extLst>
              <a:ext uri="{FF2B5EF4-FFF2-40B4-BE49-F238E27FC236}">
                <a16:creationId xmlns:a16="http://schemas.microsoft.com/office/drawing/2014/main" id="{29E7CAB0-4B1C-416F-A158-51970EDCAD9D}"/>
              </a:ext>
              <a:ext uri="{C183D7F6-B498-43B3-948B-1728B52AA6E4}">
                <adec:decorative xmlns:adec="http://schemas.microsoft.com/office/drawing/2017/decorative" val="1"/>
              </a:ext>
            </a:extLst>
          </p:cNvPr>
          <p:cNvGrpSpPr/>
          <p:nvPr/>
        </p:nvGrpSpPr>
        <p:grpSpPr>
          <a:xfrm>
            <a:off x="1376603" y="4728744"/>
            <a:ext cx="583106" cy="583106"/>
            <a:chOff x="11060963" y="1633206"/>
            <a:chExt cx="594798" cy="594798"/>
          </a:xfrm>
        </p:grpSpPr>
        <p:sp>
          <p:nvSpPr>
            <p:cNvPr id="171" name="Oval 170">
              <a:extLst>
                <a:ext uri="{FF2B5EF4-FFF2-40B4-BE49-F238E27FC236}">
                  <a16:creationId xmlns:a16="http://schemas.microsoft.com/office/drawing/2014/main" id="{3B570DFC-A5B5-D94F-3F43-A308574F52A8}"/>
                </a:ext>
              </a:extLst>
            </p:cNvPr>
            <p:cNvSpPr/>
            <p:nvPr/>
          </p:nvSpPr>
          <p:spPr bwMode="auto">
            <a:xfrm>
              <a:off x="11060963" y="1633206"/>
              <a:ext cx="594798" cy="5947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172" name="people_4">
              <a:extLst>
                <a:ext uri="{FF2B5EF4-FFF2-40B4-BE49-F238E27FC236}">
                  <a16:creationId xmlns:a16="http://schemas.microsoft.com/office/drawing/2014/main" id="{28DDF7E5-5981-8094-5414-5EDE30E42851}"/>
                </a:ext>
              </a:extLst>
            </p:cNvPr>
            <p:cNvSpPr>
              <a:spLocks noChangeAspect="1" noEditPoints="1"/>
            </p:cNvSpPr>
            <p:nvPr/>
          </p:nvSpPr>
          <p:spPr bwMode="auto">
            <a:xfrm>
              <a:off x="11240873" y="1799255"/>
              <a:ext cx="234977" cy="2626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29">
                <a:solidFill>
                  <a:srgbClr val="000000"/>
                </a:solidFill>
                <a:latin typeface="Segoe UI"/>
              </a:endParaRPr>
            </a:p>
          </p:txBody>
        </p:sp>
      </p:grpSp>
      <p:sp>
        <p:nvSpPr>
          <p:cNvPr id="369" name="Rectangle 368">
            <a:extLst>
              <a:ext uri="{FF2B5EF4-FFF2-40B4-BE49-F238E27FC236}">
                <a16:creationId xmlns:a16="http://schemas.microsoft.com/office/drawing/2014/main" id="{5BF9982F-F189-093E-465A-5267601F10D5}"/>
              </a:ext>
            </a:extLst>
          </p:cNvPr>
          <p:cNvSpPr/>
          <p:nvPr/>
        </p:nvSpPr>
        <p:spPr bwMode="auto">
          <a:xfrm>
            <a:off x="5884657" y="2554405"/>
            <a:ext cx="1449411" cy="201513"/>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1. Compromised account</a:t>
            </a:r>
          </a:p>
        </p:txBody>
      </p:sp>
      <p:sp>
        <p:nvSpPr>
          <p:cNvPr id="370" name="Rectangle 369">
            <a:extLst>
              <a:ext uri="{FF2B5EF4-FFF2-40B4-BE49-F238E27FC236}">
                <a16:creationId xmlns:a16="http://schemas.microsoft.com/office/drawing/2014/main" id="{A288D7F7-1E6D-586B-6E8F-7B1F4B8C9B55}"/>
              </a:ext>
            </a:extLst>
          </p:cNvPr>
          <p:cNvSpPr/>
          <p:nvPr/>
        </p:nvSpPr>
        <p:spPr bwMode="auto">
          <a:xfrm>
            <a:off x="3238943" y="2120638"/>
            <a:ext cx="1308497" cy="29249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900" b="1">
                <a:solidFill>
                  <a:srgbClr val="000000"/>
                </a:solidFill>
                <a:latin typeface="Segoe UI"/>
                <a:ea typeface="Segoe UI" pitchFamily="34" charset="0"/>
                <a:cs typeface="Segoe UI" pitchFamily="34" charset="0"/>
              </a:rPr>
              <a:t>2. Vulnerable or </a:t>
            </a:r>
          </a:p>
          <a:p>
            <a:pPr defTabSz="932293" fontAlgn="base">
              <a:spcBef>
                <a:spcPct val="0"/>
              </a:spcBef>
              <a:spcAft>
                <a:spcPct val="0"/>
              </a:spcAft>
              <a:defRPr/>
            </a:pPr>
            <a:r>
              <a:rPr lang="en-US" sz="900" b="1">
                <a:solidFill>
                  <a:srgbClr val="000000"/>
                </a:solidFill>
                <a:latin typeface="Segoe UI"/>
                <a:cs typeface="Segoe UI" pitchFamily="34" charset="0"/>
              </a:rPr>
              <a:t>misconfigured</a:t>
            </a:r>
            <a:r>
              <a:rPr lang="en-US" sz="900" b="1">
                <a:solidFill>
                  <a:srgbClr val="000000"/>
                </a:solidFill>
                <a:latin typeface="Segoe UI"/>
                <a:ea typeface="Segoe UI" pitchFamily="34" charset="0"/>
                <a:cs typeface="Segoe UI" pitchFamily="34" charset="0"/>
              </a:rPr>
              <a:t> images</a:t>
            </a:r>
          </a:p>
        </p:txBody>
      </p:sp>
      <p:sp>
        <p:nvSpPr>
          <p:cNvPr id="372" name="Rectangle 371">
            <a:extLst>
              <a:ext uri="{FF2B5EF4-FFF2-40B4-BE49-F238E27FC236}">
                <a16:creationId xmlns:a16="http://schemas.microsoft.com/office/drawing/2014/main" id="{C9D55EAB-5DA9-76C0-89A3-CF466E8923DB}"/>
              </a:ext>
            </a:extLst>
          </p:cNvPr>
          <p:cNvSpPr/>
          <p:nvPr/>
        </p:nvSpPr>
        <p:spPr bwMode="auto">
          <a:xfrm>
            <a:off x="5154577" y="5901732"/>
            <a:ext cx="1971550" cy="193515"/>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3. Environment misconfiguration</a:t>
            </a:r>
          </a:p>
        </p:txBody>
      </p:sp>
      <p:sp>
        <p:nvSpPr>
          <p:cNvPr id="374" name="Rectangle 373">
            <a:extLst>
              <a:ext uri="{FF2B5EF4-FFF2-40B4-BE49-F238E27FC236}">
                <a16:creationId xmlns:a16="http://schemas.microsoft.com/office/drawing/2014/main" id="{41FC11EE-8E80-152B-DB51-44493B783A92}"/>
              </a:ext>
            </a:extLst>
          </p:cNvPr>
          <p:cNvSpPr/>
          <p:nvPr/>
        </p:nvSpPr>
        <p:spPr bwMode="auto">
          <a:xfrm>
            <a:off x="5801549" y="3521625"/>
            <a:ext cx="1441984" cy="173882"/>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6. Unauthorized traffic </a:t>
            </a:r>
          </a:p>
        </p:txBody>
      </p:sp>
      <p:sp>
        <p:nvSpPr>
          <p:cNvPr id="376" name="Rectangle 375">
            <a:extLst>
              <a:ext uri="{FF2B5EF4-FFF2-40B4-BE49-F238E27FC236}">
                <a16:creationId xmlns:a16="http://schemas.microsoft.com/office/drawing/2014/main" id="{4C5BA7AB-3F91-2F54-D596-71175E9E056A}"/>
              </a:ext>
            </a:extLst>
          </p:cNvPr>
          <p:cNvSpPr/>
          <p:nvPr/>
        </p:nvSpPr>
        <p:spPr bwMode="auto">
          <a:xfrm>
            <a:off x="8298910" y="5017442"/>
            <a:ext cx="1306263" cy="15490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5. Node level a</a:t>
            </a:r>
            <a:r>
              <a:rPr lang="en-US" sz="900" b="1" err="1">
                <a:solidFill>
                  <a:srgbClr val="000000"/>
                </a:solidFill>
                <a:latin typeface="Segoe UI"/>
                <a:cs typeface="Segoe UI" pitchFamily="34" charset="0"/>
              </a:rPr>
              <a:t>ttack</a:t>
            </a:r>
            <a:endParaRPr lang="en-US" sz="900" b="1">
              <a:solidFill>
                <a:srgbClr val="000000"/>
              </a:solidFill>
              <a:latin typeface="Segoe UI"/>
              <a:cs typeface="Segoe UI" pitchFamily="34" charset="0"/>
            </a:endParaRPr>
          </a:p>
        </p:txBody>
      </p:sp>
      <p:pic>
        <p:nvPicPr>
          <p:cNvPr id="153" name="Graphic 152">
            <a:extLst>
              <a:ext uri="{FF2B5EF4-FFF2-40B4-BE49-F238E27FC236}">
                <a16:creationId xmlns:a16="http://schemas.microsoft.com/office/drawing/2014/main" id="{D4580BD9-253B-0B10-A78D-22B38E75F24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3210" y="2098213"/>
            <a:ext cx="321674" cy="321674"/>
          </a:xfrm>
          <a:prstGeom prst="rect">
            <a:avLst/>
          </a:prstGeom>
        </p:spPr>
      </p:pic>
      <p:pic>
        <p:nvPicPr>
          <p:cNvPr id="157" name="Graphic 156">
            <a:extLst>
              <a:ext uri="{FF2B5EF4-FFF2-40B4-BE49-F238E27FC236}">
                <a16:creationId xmlns:a16="http://schemas.microsoft.com/office/drawing/2014/main" id="{ACDF37A1-10CE-1F0D-AC6B-2DE53C145F0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6695" y="2476922"/>
            <a:ext cx="321674" cy="321674"/>
          </a:xfrm>
          <a:prstGeom prst="rect">
            <a:avLst/>
          </a:prstGeom>
        </p:spPr>
      </p:pic>
      <p:pic>
        <p:nvPicPr>
          <p:cNvPr id="166" name="Graphic 165">
            <a:extLst>
              <a:ext uri="{FF2B5EF4-FFF2-40B4-BE49-F238E27FC236}">
                <a16:creationId xmlns:a16="http://schemas.microsoft.com/office/drawing/2014/main" id="{6ACAE7C7-2091-841B-1E8A-3BC48BFA147E}"/>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6285" y="3439661"/>
            <a:ext cx="321674" cy="321674"/>
          </a:xfrm>
          <a:prstGeom prst="rect">
            <a:avLst/>
          </a:prstGeom>
        </p:spPr>
      </p:pic>
      <p:pic>
        <p:nvPicPr>
          <p:cNvPr id="167" name="Graphic 166">
            <a:extLst>
              <a:ext uri="{FF2B5EF4-FFF2-40B4-BE49-F238E27FC236}">
                <a16:creationId xmlns:a16="http://schemas.microsoft.com/office/drawing/2014/main" id="{95C67638-CF86-D194-2771-9A9A17FC6B9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4508" y="4718450"/>
            <a:ext cx="321674" cy="321674"/>
          </a:xfrm>
          <a:prstGeom prst="rect">
            <a:avLst/>
          </a:prstGeom>
        </p:spPr>
      </p:pic>
      <p:sp>
        <p:nvSpPr>
          <p:cNvPr id="371" name="Rectangle 370">
            <a:extLst>
              <a:ext uri="{FF2B5EF4-FFF2-40B4-BE49-F238E27FC236}">
                <a16:creationId xmlns:a16="http://schemas.microsoft.com/office/drawing/2014/main" id="{25D8EC5D-FCAC-ADE3-053F-A90F86D71C58}"/>
              </a:ext>
            </a:extLst>
          </p:cNvPr>
          <p:cNvSpPr/>
          <p:nvPr/>
        </p:nvSpPr>
        <p:spPr bwMode="auto">
          <a:xfrm>
            <a:off x="2826634" y="4811016"/>
            <a:ext cx="1206915" cy="197181"/>
          </a:xfrm>
          <a:prstGeom prst="rect">
            <a:avLst/>
          </a:prstGeom>
          <a:solidFill>
            <a:schemeClr val="bg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4. App level attack</a:t>
            </a:r>
          </a:p>
        </p:txBody>
      </p:sp>
      <p:pic>
        <p:nvPicPr>
          <p:cNvPr id="168" name="Graphic 167">
            <a:extLst>
              <a:ext uri="{FF2B5EF4-FFF2-40B4-BE49-F238E27FC236}">
                <a16:creationId xmlns:a16="http://schemas.microsoft.com/office/drawing/2014/main" id="{38DAA7B0-51BC-2253-A193-08298E13BDA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49372" y="4932184"/>
            <a:ext cx="321674" cy="321674"/>
          </a:xfrm>
          <a:prstGeom prst="rect">
            <a:avLst/>
          </a:prstGeom>
        </p:spPr>
      </p:pic>
      <p:pic>
        <p:nvPicPr>
          <p:cNvPr id="169" name="Graphic 168">
            <a:extLst>
              <a:ext uri="{FF2B5EF4-FFF2-40B4-BE49-F238E27FC236}">
                <a16:creationId xmlns:a16="http://schemas.microsoft.com/office/drawing/2014/main" id="{D9610375-D09E-4F26-5B73-CE438EAFCAF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9498" y="5830537"/>
            <a:ext cx="321674" cy="321674"/>
          </a:xfrm>
          <a:prstGeom prst="rect">
            <a:avLst/>
          </a:prstGeom>
        </p:spPr>
      </p:pic>
      <p:cxnSp>
        <p:nvCxnSpPr>
          <p:cNvPr id="7" name="Straight Arrow Connector 6">
            <a:extLst>
              <a:ext uri="{FF2B5EF4-FFF2-40B4-BE49-F238E27FC236}">
                <a16:creationId xmlns:a16="http://schemas.microsoft.com/office/drawing/2014/main" id="{ADF25C53-9CB4-D6DF-25D9-847E4412289A}"/>
              </a:ext>
              <a:ext uri="{C183D7F6-B498-43B3-948B-1728B52AA6E4}">
                <adec:decorative xmlns:adec="http://schemas.microsoft.com/office/drawing/2017/decorative" val="1"/>
              </a:ext>
            </a:extLst>
          </p:cNvPr>
          <p:cNvCxnSpPr>
            <a:cxnSpLocks/>
            <a:endCxn id="440" idx="1"/>
          </p:cNvCxnSpPr>
          <p:nvPr/>
        </p:nvCxnSpPr>
        <p:spPr>
          <a:xfrm flipV="1">
            <a:off x="7704641" y="4765670"/>
            <a:ext cx="2736" cy="2517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2C8365B-297B-433C-CAB2-EC4B4929185D}"/>
              </a:ext>
              <a:ext uri="{C183D7F6-B498-43B3-948B-1728B52AA6E4}">
                <adec:decorative xmlns:adec="http://schemas.microsoft.com/office/drawing/2017/decorative" val="1"/>
              </a:ext>
            </a:extLst>
          </p:cNvPr>
          <p:cNvCxnSpPr>
            <a:cxnSpLocks/>
            <a:stCxn id="171" idx="6"/>
          </p:cNvCxnSpPr>
          <p:nvPr/>
        </p:nvCxnSpPr>
        <p:spPr>
          <a:xfrm flipV="1">
            <a:off x="1959708" y="5013229"/>
            <a:ext cx="5744932" cy="7069"/>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871EB0D-3CAD-5635-0E59-205D6C68CE75}"/>
              </a:ext>
              <a:ext uri="{C183D7F6-B498-43B3-948B-1728B52AA6E4}">
                <adec:decorative xmlns:adec="http://schemas.microsoft.com/office/drawing/2017/decorative" val="1"/>
              </a:ext>
            </a:extLst>
          </p:cNvPr>
          <p:cNvCxnSpPr>
            <a:cxnSpLocks/>
          </p:cNvCxnSpPr>
          <p:nvPr/>
        </p:nvCxnSpPr>
        <p:spPr>
          <a:xfrm>
            <a:off x="6489534" y="2087476"/>
            <a:ext cx="0" cy="3221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C50449F5-0E47-C1AF-2F6F-D1912C951F27}"/>
              </a:ext>
            </a:extLst>
          </p:cNvPr>
          <p:cNvSpPr/>
          <p:nvPr/>
        </p:nvSpPr>
        <p:spPr>
          <a:xfrm>
            <a:off x="2294036" y="4270060"/>
            <a:ext cx="1981768" cy="1352285"/>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044EF4-578E-889D-58C6-43B659A6A12D}"/>
              </a:ext>
            </a:extLst>
          </p:cNvPr>
          <p:cNvSpPr txBox="1"/>
          <p:nvPr/>
        </p:nvSpPr>
        <p:spPr>
          <a:xfrm>
            <a:off x="66448" y="3848736"/>
            <a:ext cx="2737666" cy="923330"/>
          </a:xfrm>
          <a:prstGeom prst="rect">
            <a:avLst/>
          </a:prstGeom>
          <a:noFill/>
        </p:spPr>
        <p:txBody>
          <a:bodyPr wrap="square">
            <a:spAutoFit/>
          </a:bodyPr>
          <a:lstStyle/>
          <a:p>
            <a:pPr defTabSz="932563">
              <a:defRPr/>
            </a:pPr>
            <a:r>
              <a:rPr lang="en-US" sz="1800" spc="-50">
                <a:solidFill>
                  <a:srgbClr val="00B050"/>
                </a:solidFill>
              </a:rPr>
              <a:t>Pod identity with Entra ID</a:t>
            </a:r>
          </a:p>
          <a:p>
            <a:pPr defTabSz="932563">
              <a:defRPr/>
            </a:pPr>
            <a:r>
              <a:rPr lang="en-US" spc="-50">
                <a:solidFill>
                  <a:srgbClr val="00B050"/>
                </a:solidFill>
              </a:rPr>
              <a:t>Pod </a:t>
            </a:r>
            <a:r>
              <a:rPr lang="en-US" spc="-50" err="1">
                <a:solidFill>
                  <a:srgbClr val="00B050"/>
                </a:solidFill>
              </a:rPr>
              <a:t>Sanboxing</a:t>
            </a:r>
            <a:endParaRPr lang="en-US" spc="-50">
              <a:solidFill>
                <a:srgbClr val="00B050"/>
              </a:solidFill>
            </a:endParaRPr>
          </a:p>
          <a:p>
            <a:pPr defTabSz="932563">
              <a:defRPr/>
            </a:pPr>
            <a:r>
              <a:rPr lang="en-US" sz="1800" spc="-50">
                <a:solidFill>
                  <a:srgbClr val="00B050"/>
                </a:solidFill>
              </a:rPr>
              <a:t>Secrets and keys in AKV</a:t>
            </a:r>
          </a:p>
        </p:txBody>
      </p:sp>
      <p:sp>
        <p:nvSpPr>
          <p:cNvPr id="9" name="Title 1">
            <a:extLst>
              <a:ext uri="{FF2B5EF4-FFF2-40B4-BE49-F238E27FC236}">
                <a16:creationId xmlns:a16="http://schemas.microsoft.com/office/drawing/2014/main" id="{AA58B3D6-5155-B120-B4B4-6748F592F42E}"/>
              </a:ext>
            </a:extLst>
          </p:cNvPr>
          <p:cNvSpPr txBox="1">
            <a:spLocks/>
          </p:cNvSpPr>
          <p:nvPr/>
        </p:nvSpPr>
        <p:spPr>
          <a:xfrm>
            <a:off x="501117" y="188784"/>
            <a:ext cx="11189766" cy="692632"/>
          </a:xfrm>
          <a:prstGeom prst="rect">
            <a:avLst/>
          </a:prstGeom>
        </p:spPr>
        <p:txBody>
          <a:bodyPr vert="horz" wrap="square" lIns="0" tIns="0" rIns="0" bIns="0" rtlCol="0" anchor="ctr">
            <a:noAutofit/>
          </a:bodyPr>
          <a:lstStyle>
            <a:lvl1pPr algn="l" defTabSz="914400" rtl="0" eaLnBrk="1" latinLnBrk="0" hangingPunct="1">
              <a:lnSpc>
                <a:spcPts val="3137"/>
              </a:lnSpc>
              <a:spcBef>
                <a:spcPct val="0"/>
              </a:spcBef>
              <a:buNone/>
              <a:defRPr sz="3137" b="1" kern="1200">
                <a:solidFill>
                  <a:schemeClr val="tx2"/>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sz="4000"/>
              <a:t>Managed Kubernetes threat factors</a:t>
            </a:r>
          </a:p>
        </p:txBody>
      </p:sp>
    </p:spTree>
    <p:extLst>
      <p:ext uri="{BB962C8B-B14F-4D97-AF65-F5344CB8AC3E}">
        <p14:creationId xmlns:p14="http://schemas.microsoft.com/office/powerpoint/2010/main" val="20351039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9">
                                            <p:txEl>
                                              <p:pRg st="0" end="0"/>
                                            </p:txEl>
                                          </p:spTgt>
                                        </p:tgtEl>
                                        <p:attrNameLst>
                                          <p:attrName>style.visibility</p:attrName>
                                        </p:attrNameLst>
                                      </p:cBhvr>
                                      <p:to>
                                        <p:strVal val="visible"/>
                                      </p:to>
                                    </p:set>
                                    <p:animEffect transition="in" filter="fade">
                                      <p:cBhvr>
                                        <p:cTn id="7" dur="500"/>
                                        <p:tgtEl>
                                          <p:spTgt spid="369">
                                            <p:txEl>
                                              <p:pRg st="0" end="0"/>
                                            </p:txEl>
                                          </p:spTgt>
                                        </p:tgtEl>
                                      </p:cBhvr>
                                    </p:animEffect>
                                  </p:childTnLst>
                                </p:cTn>
                              </p:par>
                              <p:par>
                                <p:cTn id="8" presetID="42" presetClass="path" presetSubtype="0" decel="100000" fill="hold" grpId="1" nodeType="withEffect">
                                  <p:stCondLst>
                                    <p:cond delay="0"/>
                                  </p:stCondLst>
                                  <p:childTnLst>
                                    <p:animMotion origin="layout" path="M -2.91294E-6 7.26282E-7 L -0.00025 0.02088 " pathEditMode="relative" rAng="0" ptsTypes="AA">
                                      <p:cBhvr>
                                        <p:cTn id="9" dur="500" spd="-100000" fill="hold"/>
                                        <p:tgtEl>
                                          <p:spTgt spid="369">
                                            <p:txEl>
                                              <p:pRg st="0" end="0"/>
                                            </p:txEl>
                                          </p:spTgt>
                                        </p:tgtEl>
                                        <p:attrNameLst>
                                          <p:attrName>ppt_x</p:attrName>
                                          <p:attrName>ppt_y</p:attrName>
                                        </p:attrNameLst>
                                      </p:cBhvr>
                                      <p:rCtr x="-13" y="1044"/>
                                    </p:animMotion>
                                  </p:childTnLst>
                                </p:cTn>
                              </p:par>
                              <p:par>
                                <p:cTn id="10" presetID="10" presetClass="entr" presetSubtype="0" fill="hold" nodeType="with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500"/>
                                        <p:tgtEl>
                                          <p:spTgt spid="157"/>
                                        </p:tgtEl>
                                      </p:cBhvr>
                                    </p:animEffect>
                                  </p:childTnLst>
                                </p:cTn>
                              </p:par>
                              <p:par>
                                <p:cTn id="13" presetID="42" presetClass="path" presetSubtype="0" decel="100000" fill="hold" nodeType="withEffect">
                                  <p:stCondLst>
                                    <p:cond delay="0"/>
                                  </p:stCondLst>
                                  <p:childTnLst>
                                    <p:animMotion origin="layout" path="M 3.31121E-6 4.28507E-6 L -0.00026 0.02088 " pathEditMode="relative" rAng="0" ptsTypes="AA">
                                      <p:cBhvr>
                                        <p:cTn id="14" dur="500" spd="-100000" fill="hold"/>
                                        <p:tgtEl>
                                          <p:spTgt spid="157"/>
                                        </p:tgtEl>
                                        <p:attrNameLst>
                                          <p:attrName>ppt_x</p:attrName>
                                          <p:attrName>ppt_y</p:attrName>
                                        </p:attrNameLst>
                                      </p:cBhvr>
                                      <p:rCtr x="-13" y="1044"/>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70">
                                            <p:txEl>
                                              <p:pRg st="0" end="0"/>
                                            </p:txEl>
                                          </p:spTgt>
                                        </p:tgtEl>
                                        <p:attrNameLst>
                                          <p:attrName>style.visibility</p:attrName>
                                        </p:attrNameLst>
                                      </p:cBhvr>
                                      <p:to>
                                        <p:strVal val="visible"/>
                                      </p:to>
                                    </p:set>
                                    <p:animEffect transition="in" filter="fade">
                                      <p:cBhvr>
                                        <p:cTn id="19" dur="500"/>
                                        <p:tgtEl>
                                          <p:spTgt spid="370">
                                            <p:txEl>
                                              <p:pRg st="0" end="0"/>
                                            </p:txEl>
                                          </p:spTgt>
                                        </p:tgtEl>
                                      </p:cBhvr>
                                    </p:animEffect>
                                  </p:childTnLst>
                                </p:cTn>
                              </p:par>
                              <p:par>
                                <p:cTn id="20" presetID="42" presetClass="path" presetSubtype="0" decel="100000" fill="hold" grpId="1" nodeType="withEffect">
                                  <p:stCondLst>
                                    <p:cond delay="0"/>
                                  </p:stCondLst>
                                  <p:childTnLst>
                                    <p:animMotion origin="layout" path="M -3.33674E-6 -2.08352E-6 L -0.00025 0.02088 " pathEditMode="relative" rAng="0" ptsTypes="AA">
                                      <p:cBhvr>
                                        <p:cTn id="21" dur="500" spd="-100000" fill="hold"/>
                                        <p:tgtEl>
                                          <p:spTgt spid="370">
                                            <p:txEl>
                                              <p:pRg st="0" end="0"/>
                                            </p:txEl>
                                          </p:spTgt>
                                        </p:tgtEl>
                                        <p:attrNameLst>
                                          <p:attrName>ppt_x</p:attrName>
                                          <p:attrName>ppt_y</p:attrName>
                                        </p:attrNameLst>
                                      </p:cBhvr>
                                      <p:rCtr x="-13" y="1044"/>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70">
                                            <p:txEl>
                                              <p:pRg st="1" end="1"/>
                                            </p:txEl>
                                          </p:spTgt>
                                        </p:tgtEl>
                                        <p:attrNameLst>
                                          <p:attrName>style.visibility</p:attrName>
                                        </p:attrNameLst>
                                      </p:cBhvr>
                                      <p:to>
                                        <p:strVal val="visible"/>
                                      </p:to>
                                    </p:set>
                                    <p:animEffect transition="in" filter="fade">
                                      <p:cBhvr>
                                        <p:cTn id="26" dur="500"/>
                                        <p:tgtEl>
                                          <p:spTgt spid="370">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path" presetSubtype="0" decel="100000" fill="hold" grpId="1" nodeType="clickEffect">
                                  <p:stCondLst>
                                    <p:cond delay="0"/>
                                  </p:stCondLst>
                                  <p:childTnLst>
                                    <p:animMotion origin="layout" path="M 3.57416E-8 -4.84793E-6 L -0.00026 0.02089 " pathEditMode="relative" rAng="0" ptsTypes="AA">
                                      <p:cBhvr>
                                        <p:cTn id="30" dur="500" spd="-100000" fill="hold"/>
                                        <p:tgtEl>
                                          <p:spTgt spid="370">
                                            <p:txEl>
                                              <p:pRg st="1" end="1"/>
                                            </p:txEl>
                                          </p:spTgt>
                                        </p:tgtEl>
                                        <p:attrNameLst>
                                          <p:attrName>ppt_x</p:attrName>
                                          <p:attrName>ppt_y</p:attrName>
                                        </p:attrNameLst>
                                      </p:cBhvr>
                                      <p:rCtr x="-13" y="1044"/>
                                    </p:animMotion>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par>
                                <p:cTn id="34" presetID="42" presetClass="path" presetSubtype="0" decel="100000" fill="hold" nodeType="withEffect">
                                  <p:stCondLst>
                                    <p:cond delay="0"/>
                                  </p:stCondLst>
                                  <p:childTnLst>
                                    <p:animMotion origin="layout" path="M 2.18024E-6 -3.64957E-6 L -0.00026 0.02088 " pathEditMode="relative" rAng="0" ptsTypes="AA">
                                      <p:cBhvr>
                                        <p:cTn id="35" dur="500" spd="-100000" fill="hold"/>
                                        <p:tgtEl>
                                          <p:spTgt spid="153"/>
                                        </p:tgtEl>
                                        <p:attrNameLst>
                                          <p:attrName>ppt_x</p:attrName>
                                          <p:attrName>ppt_y</p:attrName>
                                        </p:attrNameLst>
                                      </p:cBhvr>
                                      <p:rCtr x="-13" y="1044"/>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72">
                                            <p:txEl>
                                              <p:pRg st="0" end="0"/>
                                            </p:txEl>
                                          </p:spTgt>
                                        </p:tgtEl>
                                        <p:attrNameLst>
                                          <p:attrName>style.visibility</p:attrName>
                                        </p:attrNameLst>
                                      </p:cBhvr>
                                      <p:to>
                                        <p:strVal val="visible"/>
                                      </p:to>
                                    </p:set>
                                    <p:animEffect transition="in" filter="fade">
                                      <p:cBhvr>
                                        <p:cTn id="40" dur="500"/>
                                        <p:tgtEl>
                                          <p:spTgt spid="372">
                                            <p:txEl>
                                              <p:pRg st="0" end="0"/>
                                            </p:txEl>
                                          </p:spTgt>
                                        </p:tgtEl>
                                      </p:cBhvr>
                                    </p:animEffect>
                                  </p:childTnLst>
                                </p:cTn>
                              </p:par>
                              <p:par>
                                <p:cTn id="41" presetID="42" presetClass="path" presetSubtype="0" decel="100000" fill="hold" grpId="1" nodeType="withEffect">
                                  <p:stCondLst>
                                    <p:cond delay="0"/>
                                  </p:stCondLst>
                                  <p:childTnLst>
                                    <p:animMotion origin="layout" path="M -6.51008E-7 3.70404E-6 L -0.00025 0.02088 " pathEditMode="relative" rAng="0" ptsTypes="AA">
                                      <p:cBhvr>
                                        <p:cTn id="42" dur="500" spd="-100000" fill="hold"/>
                                        <p:tgtEl>
                                          <p:spTgt spid="372">
                                            <p:txEl>
                                              <p:pRg st="0" end="0"/>
                                            </p:txEl>
                                          </p:spTgt>
                                        </p:tgtEl>
                                        <p:attrNameLst>
                                          <p:attrName>ppt_x</p:attrName>
                                          <p:attrName>ppt_y</p:attrName>
                                        </p:attrNameLst>
                                      </p:cBhvr>
                                      <p:rCtr x="-13" y="1044"/>
                                    </p:animMotion>
                                  </p:childTnLst>
                                </p:cTn>
                              </p:par>
                              <p:par>
                                <p:cTn id="43" presetID="10" presetClass="entr" presetSubtype="0" fill="hold" nodeType="with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fade">
                                      <p:cBhvr>
                                        <p:cTn id="45" dur="500"/>
                                        <p:tgtEl>
                                          <p:spTgt spid="169"/>
                                        </p:tgtEl>
                                      </p:cBhvr>
                                    </p:animEffect>
                                  </p:childTnLst>
                                </p:cTn>
                              </p:par>
                              <p:par>
                                <p:cTn id="46" presetID="42" presetClass="path" presetSubtype="0" decel="100000" fill="hold" nodeType="withEffect">
                                  <p:stCondLst>
                                    <p:cond delay="0"/>
                                  </p:stCondLst>
                                  <p:childTnLst>
                                    <p:animMotion origin="layout" path="M 4.60812E-6 -1.4798E-6 L -0.00026 0.02088 " pathEditMode="relative" rAng="0" ptsTypes="AA">
                                      <p:cBhvr>
                                        <p:cTn id="47" dur="500" spd="-100000" fill="hold"/>
                                        <p:tgtEl>
                                          <p:spTgt spid="169"/>
                                        </p:tgtEl>
                                        <p:attrNameLst>
                                          <p:attrName>ppt_x</p:attrName>
                                          <p:attrName>ppt_y</p:attrName>
                                        </p:attrNameLst>
                                      </p:cBhvr>
                                      <p:rCtr x="-13" y="1044"/>
                                    </p:animMotion>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71">
                                            <p:bg/>
                                          </p:spTgt>
                                        </p:tgtEl>
                                        <p:attrNameLst>
                                          <p:attrName>style.visibility</p:attrName>
                                        </p:attrNameLst>
                                      </p:cBhvr>
                                      <p:to>
                                        <p:strVal val="visible"/>
                                      </p:to>
                                    </p:set>
                                    <p:animEffect transition="in" filter="fade">
                                      <p:cBhvr>
                                        <p:cTn id="52" dur="500"/>
                                        <p:tgtEl>
                                          <p:spTgt spid="371">
                                            <p:bg/>
                                          </p:spTgt>
                                        </p:tgtEl>
                                      </p:cBhvr>
                                    </p:animEffect>
                                  </p:childTnLst>
                                </p:cTn>
                              </p:par>
                              <p:par>
                                <p:cTn id="53" presetID="42" presetClass="path" presetSubtype="0" decel="100000" fill="hold" grpId="1" nodeType="withEffect">
                                  <p:stCondLst>
                                    <p:cond delay="0"/>
                                  </p:stCondLst>
                                  <p:childTnLst>
                                    <p:animMotion origin="layout" path="M 2.24151E-6 -2.03359E-6 L -0.00026 0.02088 " pathEditMode="relative" rAng="0" ptsTypes="AA">
                                      <p:cBhvr>
                                        <p:cTn id="54" dur="500" spd="-100000" fill="hold"/>
                                        <p:tgtEl>
                                          <p:spTgt spid="371">
                                            <p:bg/>
                                          </p:spTgt>
                                        </p:tgtEl>
                                        <p:attrNameLst>
                                          <p:attrName>ppt_x</p:attrName>
                                          <p:attrName>ppt_y</p:attrName>
                                        </p:attrNameLst>
                                      </p:cBhvr>
                                      <p:rCtr x="-13" y="1044"/>
                                    </p:animMotion>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71">
                                            <p:txEl>
                                              <p:pRg st="0" end="0"/>
                                            </p:txEl>
                                          </p:spTgt>
                                        </p:tgtEl>
                                        <p:attrNameLst>
                                          <p:attrName>style.visibility</p:attrName>
                                        </p:attrNameLst>
                                      </p:cBhvr>
                                      <p:to>
                                        <p:strVal val="visible"/>
                                      </p:to>
                                    </p:set>
                                    <p:animEffect transition="in" filter="fade">
                                      <p:cBhvr>
                                        <p:cTn id="59" dur="500"/>
                                        <p:tgtEl>
                                          <p:spTgt spid="37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42" presetClass="path" presetSubtype="0" decel="100000" fill="hold" grpId="1" nodeType="clickEffect">
                                  <p:stCondLst>
                                    <p:cond delay="0"/>
                                  </p:stCondLst>
                                  <p:childTnLst>
                                    <p:animMotion origin="layout" path="M -4.2456E-6 -2.03359E-6 L -0.00025 0.02088 " pathEditMode="relative" rAng="0" ptsTypes="AA">
                                      <p:cBhvr>
                                        <p:cTn id="63" dur="500" spd="-100000" fill="hold"/>
                                        <p:tgtEl>
                                          <p:spTgt spid="371">
                                            <p:txEl>
                                              <p:pRg st="0" end="0"/>
                                            </p:txEl>
                                          </p:spTgt>
                                        </p:tgtEl>
                                        <p:attrNameLst>
                                          <p:attrName>ppt_x</p:attrName>
                                          <p:attrName>ppt_y</p:attrName>
                                        </p:attrNameLst>
                                      </p:cBhvr>
                                      <p:rCtr x="-13" y="1044"/>
                                    </p:animMotion>
                                  </p:childTnLst>
                                </p:cTn>
                              </p:par>
                              <p:par>
                                <p:cTn id="64" presetID="10" presetClass="entr" presetSubtype="0" fill="hold" nodeType="withEffect">
                                  <p:stCondLst>
                                    <p:cond delay="0"/>
                                  </p:stCondLst>
                                  <p:childTnLst>
                                    <p:set>
                                      <p:cBhvr>
                                        <p:cTn id="65" dur="1" fill="hold">
                                          <p:stCondLst>
                                            <p:cond delay="0"/>
                                          </p:stCondLst>
                                        </p:cTn>
                                        <p:tgtEl>
                                          <p:spTgt spid="167"/>
                                        </p:tgtEl>
                                        <p:attrNameLst>
                                          <p:attrName>style.visibility</p:attrName>
                                        </p:attrNameLst>
                                      </p:cBhvr>
                                      <p:to>
                                        <p:strVal val="visible"/>
                                      </p:to>
                                    </p:set>
                                    <p:animEffect transition="in" filter="fade">
                                      <p:cBhvr>
                                        <p:cTn id="66" dur="500"/>
                                        <p:tgtEl>
                                          <p:spTgt spid="167"/>
                                        </p:tgtEl>
                                      </p:cBhvr>
                                    </p:animEffect>
                                  </p:childTnLst>
                                </p:cTn>
                              </p:par>
                              <p:par>
                                <p:cTn id="67" presetID="42" presetClass="path" presetSubtype="0" decel="100000" fill="hold" nodeType="withEffect">
                                  <p:stCondLst>
                                    <p:cond delay="0"/>
                                  </p:stCondLst>
                                  <p:childTnLst>
                                    <p:animMotion origin="layout" path="M 4.84044E-6 2.67817E-7 L -0.00026 0.02088 " pathEditMode="relative" rAng="0" ptsTypes="AA">
                                      <p:cBhvr>
                                        <p:cTn id="68" dur="500" spd="-100000" fill="hold"/>
                                        <p:tgtEl>
                                          <p:spTgt spid="167"/>
                                        </p:tgtEl>
                                        <p:attrNameLst>
                                          <p:attrName>ppt_x</p:attrName>
                                          <p:attrName>ppt_y</p:attrName>
                                        </p:attrNameLst>
                                      </p:cBhvr>
                                      <p:rCtr x="-13" y="1044"/>
                                    </p:animMotion>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76">
                                            <p:txEl>
                                              <p:pRg st="0" end="0"/>
                                            </p:txEl>
                                          </p:spTgt>
                                        </p:tgtEl>
                                        <p:attrNameLst>
                                          <p:attrName>style.visibility</p:attrName>
                                        </p:attrNameLst>
                                      </p:cBhvr>
                                      <p:to>
                                        <p:strVal val="visible"/>
                                      </p:to>
                                    </p:set>
                                    <p:animEffect transition="in" filter="fade">
                                      <p:cBhvr>
                                        <p:cTn id="73" dur="500"/>
                                        <p:tgtEl>
                                          <p:spTgt spid="376">
                                            <p:txEl>
                                              <p:pRg st="0" end="0"/>
                                            </p:txEl>
                                          </p:spTgt>
                                        </p:tgtEl>
                                      </p:cBhvr>
                                    </p:animEffect>
                                  </p:childTnLst>
                                </p:cTn>
                              </p:par>
                              <p:par>
                                <p:cTn id="74" presetID="42" presetClass="path" presetSubtype="0" decel="100000" fill="hold" grpId="1" nodeType="withEffect">
                                  <p:stCondLst>
                                    <p:cond delay="0"/>
                                  </p:stCondLst>
                                  <p:childTnLst>
                                    <p:animMotion origin="layout" path="M -1.87133E-6 2.37857E-6 L -0.00025 0.02088 " pathEditMode="relative" rAng="0" ptsTypes="AA">
                                      <p:cBhvr>
                                        <p:cTn id="75" dur="500" spd="-100000" fill="hold"/>
                                        <p:tgtEl>
                                          <p:spTgt spid="376">
                                            <p:txEl>
                                              <p:pRg st="0" end="0"/>
                                            </p:txEl>
                                          </p:spTgt>
                                        </p:tgtEl>
                                        <p:attrNameLst>
                                          <p:attrName>ppt_x</p:attrName>
                                          <p:attrName>ppt_y</p:attrName>
                                        </p:attrNameLst>
                                      </p:cBhvr>
                                      <p:rCtr x="-13" y="1044"/>
                                    </p:animMotion>
                                  </p:childTnLst>
                                </p:cTn>
                              </p:par>
                              <p:par>
                                <p:cTn id="76" presetID="10" presetClass="entr" presetSubtype="0" fill="hold" nodeType="withEffect">
                                  <p:stCondLst>
                                    <p:cond delay="0"/>
                                  </p:stCondLst>
                                  <p:childTnLst>
                                    <p:set>
                                      <p:cBhvr>
                                        <p:cTn id="77" dur="1" fill="hold">
                                          <p:stCondLst>
                                            <p:cond delay="0"/>
                                          </p:stCondLst>
                                        </p:cTn>
                                        <p:tgtEl>
                                          <p:spTgt spid="168"/>
                                        </p:tgtEl>
                                        <p:attrNameLst>
                                          <p:attrName>style.visibility</p:attrName>
                                        </p:attrNameLst>
                                      </p:cBhvr>
                                      <p:to>
                                        <p:strVal val="visible"/>
                                      </p:to>
                                    </p:set>
                                    <p:animEffect transition="in" filter="fade">
                                      <p:cBhvr>
                                        <p:cTn id="78" dur="500"/>
                                        <p:tgtEl>
                                          <p:spTgt spid="168"/>
                                        </p:tgtEl>
                                      </p:cBhvr>
                                    </p:animEffect>
                                  </p:childTnLst>
                                </p:cTn>
                              </p:par>
                              <p:par>
                                <p:cTn id="79" presetID="42" presetClass="path" presetSubtype="0" decel="100000" fill="hold" nodeType="withEffect">
                                  <p:stCondLst>
                                    <p:cond delay="0"/>
                                  </p:stCondLst>
                                  <p:childTnLst>
                                    <p:animMotion origin="layout" path="M 3.0508E-6 -3.69496E-6 L -0.00026 0.02088 " pathEditMode="relative" rAng="0" ptsTypes="AA">
                                      <p:cBhvr>
                                        <p:cTn id="80" dur="500" spd="-100000" fill="hold"/>
                                        <p:tgtEl>
                                          <p:spTgt spid="168"/>
                                        </p:tgtEl>
                                        <p:attrNameLst>
                                          <p:attrName>ppt_x</p:attrName>
                                          <p:attrName>ppt_y</p:attrName>
                                        </p:attrNameLst>
                                      </p:cBhvr>
                                      <p:rCtr x="-13" y="1044"/>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74">
                                            <p:txEl>
                                              <p:pRg st="0" end="0"/>
                                            </p:txEl>
                                          </p:spTgt>
                                        </p:tgtEl>
                                        <p:attrNameLst>
                                          <p:attrName>style.visibility</p:attrName>
                                        </p:attrNameLst>
                                      </p:cBhvr>
                                      <p:to>
                                        <p:strVal val="visible"/>
                                      </p:to>
                                    </p:set>
                                    <p:animEffect transition="in" filter="fade">
                                      <p:cBhvr>
                                        <p:cTn id="85" dur="500"/>
                                        <p:tgtEl>
                                          <p:spTgt spid="374">
                                            <p:txEl>
                                              <p:pRg st="0" end="0"/>
                                            </p:txEl>
                                          </p:spTgt>
                                        </p:tgtEl>
                                      </p:cBhvr>
                                    </p:animEffect>
                                  </p:childTnLst>
                                </p:cTn>
                              </p:par>
                              <p:par>
                                <p:cTn id="86" presetID="42" presetClass="path" presetSubtype="0" decel="100000" fill="hold" grpId="1" nodeType="withEffect">
                                  <p:stCondLst>
                                    <p:cond delay="0"/>
                                  </p:stCondLst>
                                  <p:childTnLst>
                                    <p:animMotion origin="layout" path="M 1.27904E-6 2.26509E-6 L -0.00026 0.02088 " pathEditMode="relative" rAng="0" ptsTypes="AA">
                                      <p:cBhvr>
                                        <p:cTn id="87" dur="500" spd="-100000" fill="hold"/>
                                        <p:tgtEl>
                                          <p:spTgt spid="374">
                                            <p:txEl>
                                              <p:pRg st="0" end="0"/>
                                            </p:txEl>
                                          </p:spTgt>
                                        </p:tgtEl>
                                        <p:attrNameLst>
                                          <p:attrName>ppt_x</p:attrName>
                                          <p:attrName>ppt_y</p:attrName>
                                        </p:attrNameLst>
                                      </p:cBhvr>
                                      <p:rCtr x="-13" y="1044"/>
                                    </p:animMotion>
                                  </p:childTnLst>
                                </p:cTn>
                              </p:par>
                              <p:par>
                                <p:cTn id="88" presetID="10" presetClass="entr" presetSubtype="0" fill="hold" nodeType="withEffect">
                                  <p:stCondLst>
                                    <p:cond delay="0"/>
                                  </p:stCondLst>
                                  <p:childTnLst>
                                    <p:set>
                                      <p:cBhvr>
                                        <p:cTn id="89" dur="1" fill="hold">
                                          <p:stCondLst>
                                            <p:cond delay="0"/>
                                          </p:stCondLst>
                                        </p:cTn>
                                        <p:tgtEl>
                                          <p:spTgt spid="166"/>
                                        </p:tgtEl>
                                        <p:attrNameLst>
                                          <p:attrName>style.visibility</p:attrName>
                                        </p:attrNameLst>
                                      </p:cBhvr>
                                      <p:to>
                                        <p:strVal val="visible"/>
                                      </p:to>
                                    </p:set>
                                    <p:animEffect transition="in" filter="fade">
                                      <p:cBhvr>
                                        <p:cTn id="90" dur="500"/>
                                        <p:tgtEl>
                                          <p:spTgt spid="166"/>
                                        </p:tgtEl>
                                      </p:cBhvr>
                                    </p:animEffect>
                                  </p:childTnLst>
                                </p:cTn>
                              </p:par>
                              <p:par>
                                <p:cTn id="91" presetID="42" presetClass="path" presetSubtype="0" decel="100000" fill="hold" nodeType="withEffect">
                                  <p:stCondLst>
                                    <p:cond delay="0"/>
                                  </p:stCondLst>
                                  <p:childTnLst>
                                    <p:animMotion origin="layout" path="M 2.17769E-6 4.04448E-6 L -0.00026 0.02088 " pathEditMode="relative" rAng="0" ptsTypes="AA">
                                      <p:cBhvr>
                                        <p:cTn id="92" dur="500" spd="-100000" fill="hold"/>
                                        <p:tgtEl>
                                          <p:spTgt spid="166"/>
                                        </p:tgtEl>
                                        <p:attrNameLst>
                                          <p:attrName>ppt_x</p:attrName>
                                          <p:attrName>ppt_y</p:attrName>
                                        </p:attrNameLst>
                                      </p:cBhvr>
                                      <p:rCtr x="-13" y="10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build="p"/>
      <p:bldP spid="369" grpId="1" build="p"/>
      <p:bldP spid="370" grpId="0" uiExpand="1" build="p"/>
      <p:bldP spid="370" grpId="1" uiExpand="1" build="p"/>
      <p:bldP spid="372" grpId="0" build="p"/>
      <p:bldP spid="372" grpId="1" build="p"/>
      <p:bldP spid="374" grpId="0" build="p"/>
      <p:bldP spid="374" grpId="1" build="p"/>
      <p:bldP spid="376" grpId="0" build="p"/>
      <p:bldP spid="376" grpId="1" build="p"/>
      <p:bldP spid="371" grpId="0" uiExpand="1" build="p" animBg="1"/>
      <p:bldP spid="371" grpId="1" uiExpand="1" build="p"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C3CBC-753C-FBE1-FB60-8D00F8C4F09D}"/>
            </a:ext>
          </a:extLst>
        </p:cNvPr>
        <p:cNvGrpSpPr/>
        <p:nvPr/>
      </p:nvGrpSpPr>
      <p:grpSpPr>
        <a:xfrm>
          <a:off x="0" y="0"/>
          <a:ext cx="0" cy="0"/>
          <a:chOff x="0" y="0"/>
          <a:chExt cx="0" cy="0"/>
        </a:xfrm>
      </p:grpSpPr>
      <p:sp>
        <p:nvSpPr>
          <p:cNvPr id="349" name="Rectangle: Rounded Corners 348">
            <a:extLst>
              <a:ext uri="{FF2B5EF4-FFF2-40B4-BE49-F238E27FC236}">
                <a16:creationId xmlns:a16="http://schemas.microsoft.com/office/drawing/2014/main" id="{A99A1CC1-E393-3A25-B0A5-13097440E057}"/>
              </a:ext>
              <a:ext uri="{C183D7F6-B498-43B3-948B-1728B52AA6E4}">
                <adec:decorative xmlns:adec="http://schemas.microsoft.com/office/drawing/2017/decorative" val="1"/>
              </a:ext>
            </a:extLst>
          </p:cNvPr>
          <p:cNvSpPr/>
          <p:nvPr/>
        </p:nvSpPr>
        <p:spPr bwMode="auto">
          <a:xfrm>
            <a:off x="3132819" y="2996343"/>
            <a:ext cx="6949356" cy="3186106"/>
          </a:xfrm>
          <a:prstGeom prst="roundRect">
            <a:avLst>
              <a:gd name="adj" fmla="val 3997"/>
            </a:avLst>
          </a:prstGeom>
          <a:ln w="1905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1">
            <a:extLst>
              <a:ext uri="{FF2B5EF4-FFF2-40B4-BE49-F238E27FC236}">
                <a16:creationId xmlns:a16="http://schemas.microsoft.com/office/drawing/2014/main" id="{165F04D3-13E9-4D91-87B6-1A8F24EC8B3E}"/>
              </a:ext>
              <a:ext uri="{C183D7F6-B498-43B3-948B-1728B52AA6E4}">
                <adec:decorative xmlns:adec="http://schemas.microsoft.com/office/drawing/2017/decorative" val="1"/>
              </a:ext>
            </a:extLst>
          </p:cNvPr>
          <p:cNvSpPr>
            <a:spLocks noChangeArrowheads="1"/>
          </p:cNvSpPr>
          <p:nvPr/>
        </p:nvSpPr>
        <p:spPr bwMode="auto">
          <a:xfrm>
            <a:off x="3824286" y="3541704"/>
            <a:ext cx="316828" cy="169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900">
                <a:solidFill>
                  <a:srgbClr val="000000"/>
                </a:solidFill>
                <a:latin typeface="Segoe UI" panose="020B0502040204020203" pitchFamily="34" charset="0"/>
                <a:cs typeface="Segoe UI" panose="020B0502040204020203" pitchFamily="34" charset="0"/>
              </a:rPr>
              <a:t>     </a:t>
            </a:r>
            <a:endParaRPr lang="en-US" altLang="en-US">
              <a:solidFill>
                <a:srgbClr val="000000"/>
              </a:solidFill>
            </a:endParaRPr>
          </a:p>
        </p:txBody>
      </p:sp>
      <p:sp>
        <p:nvSpPr>
          <p:cNvPr id="351" name="Rectangle 350">
            <a:extLst>
              <a:ext uri="{FF2B5EF4-FFF2-40B4-BE49-F238E27FC236}">
                <a16:creationId xmlns:a16="http://schemas.microsoft.com/office/drawing/2014/main" id="{A57F4A58-5853-3B12-4A86-663A1E001412}"/>
              </a:ext>
            </a:extLst>
          </p:cNvPr>
          <p:cNvSpPr/>
          <p:nvPr/>
        </p:nvSpPr>
        <p:spPr>
          <a:xfrm>
            <a:off x="6199473" y="5361799"/>
            <a:ext cx="2024998"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Execution of environment</a:t>
            </a:r>
          </a:p>
          <a:p>
            <a:pPr algn="ctr" defTabSz="914367">
              <a:defRPr/>
            </a:pPr>
            <a:r>
              <a:rPr lang="en-US" altLang="en-US" sz="800">
                <a:solidFill>
                  <a:srgbClr val="000000"/>
                </a:solidFill>
                <a:latin typeface="Segoe UI"/>
                <a:cs typeface="Calibri" panose="020F0502020204030204" pitchFamily="34" charset="0"/>
              </a:rPr>
              <a:t>run application workloads </a:t>
            </a:r>
            <a:endParaRPr lang="en-US" sz="800">
              <a:solidFill>
                <a:srgbClr val="000000"/>
              </a:solidFill>
              <a:latin typeface="Segoe UI"/>
              <a:cs typeface="Calibri" panose="020F0502020204030204" pitchFamily="34" charset="0"/>
            </a:endParaRPr>
          </a:p>
        </p:txBody>
      </p:sp>
      <p:sp>
        <p:nvSpPr>
          <p:cNvPr id="352" name="Rectangle 351">
            <a:extLst>
              <a:ext uri="{FF2B5EF4-FFF2-40B4-BE49-F238E27FC236}">
                <a16:creationId xmlns:a16="http://schemas.microsoft.com/office/drawing/2014/main" id="{4E2E94CD-DDC1-CB57-084E-5EB26C38C929}"/>
              </a:ext>
            </a:extLst>
          </p:cNvPr>
          <p:cNvSpPr/>
          <p:nvPr/>
        </p:nvSpPr>
        <p:spPr>
          <a:xfrm>
            <a:off x="3251777" y="5348786"/>
            <a:ext cx="2328153"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Provides core Kubernetes services and orchestration of application workloads</a:t>
            </a:r>
            <a:endParaRPr lang="en-US" sz="800">
              <a:solidFill>
                <a:srgbClr val="000000"/>
              </a:solidFill>
              <a:latin typeface="Segoe UI"/>
              <a:cs typeface="Calibri" panose="020F0502020204030204" pitchFamily="34" charset="0"/>
            </a:endParaRPr>
          </a:p>
        </p:txBody>
      </p:sp>
      <p:sp>
        <p:nvSpPr>
          <p:cNvPr id="360" name="Rectangle: Rounded Corners 359">
            <a:extLst>
              <a:ext uri="{FF2B5EF4-FFF2-40B4-BE49-F238E27FC236}">
                <a16:creationId xmlns:a16="http://schemas.microsoft.com/office/drawing/2014/main" id="{D27839B0-5763-FBC8-0F08-183810C8C9D9}"/>
              </a:ext>
            </a:extLst>
          </p:cNvPr>
          <p:cNvSpPr/>
          <p:nvPr/>
        </p:nvSpPr>
        <p:spPr bwMode="auto">
          <a:xfrm>
            <a:off x="4178933" y="2830021"/>
            <a:ext cx="1612361"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Control Plane API</a:t>
            </a:r>
          </a:p>
        </p:txBody>
      </p:sp>
      <p:sp>
        <p:nvSpPr>
          <p:cNvPr id="361" name="Rectangle: Rounded Corners 360">
            <a:extLst>
              <a:ext uri="{FF2B5EF4-FFF2-40B4-BE49-F238E27FC236}">
                <a16:creationId xmlns:a16="http://schemas.microsoft.com/office/drawing/2014/main" id="{E90FE23F-A045-0BE5-79F7-85264011C283}"/>
              </a:ext>
            </a:extLst>
          </p:cNvPr>
          <p:cNvSpPr/>
          <p:nvPr/>
        </p:nvSpPr>
        <p:spPr bwMode="auto">
          <a:xfrm>
            <a:off x="7273377" y="2833215"/>
            <a:ext cx="1441155"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Data Plane API</a:t>
            </a:r>
          </a:p>
        </p:txBody>
      </p:sp>
      <p:cxnSp>
        <p:nvCxnSpPr>
          <p:cNvPr id="362" name="Connector: Elbow 361">
            <a:extLst>
              <a:ext uri="{FF2B5EF4-FFF2-40B4-BE49-F238E27FC236}">
                <a16:creationId xmlns:a16="http://schemas.microsoft.com/office/drawing/2014/main" id="{138045AE-5463-3EED-1F1A-F927C978214C}"/>
              </a:ext>
              <a:ext uri="{C183D7F6-B498-43B3-948B-1728B52AA6E4}">
                <adec:decorative xmlns:adec="http://schemas.microsoft.com/office/drawing/2017/decorative" val="1"/>
              </a:ext>
            </a:extLst>
          </p:cNvPr>
          <p:cNvCxnSpPr>
            <a:cxnSpLocks/>
          </p:cNvCxnSpPr>
          <p:nvPr/>
        </p:nvCxnSpPr>
        <p:spPr>
          <a:xfrm>
            <a:off x="2655550" y="1991809"/>
            <a:ext cx="2215795" cy="830397"/>
          </a:xfrm>
          <a:prstGeom prst="bentConnector3">
            <a:avLst>
              <a:gd name="adj1" fmla="val 9993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48FB3BA2-D8BF-CA56-9B5B-879E42206B68}"/>
              </a:ext>
              <a:ext uri="{C183D7F6-B498-43B3-948B-1728B52AA6E4}">
                <adec:decorative xmlns:adec="http://schemas.microsoft.com/office/drawing/2017/decorative" val="1"/>
              </a:ext>
            </a:extLst>
          </p:cNvPr>
          <p:cNvSpPr txBox="1"/>
          <p:nvPr/>
        </p:nvSpPr>
        <p:spPr>
          <a:xfrm>
            <a:off x="5958045" y="2229277"/>
            <a:ext cx="65" cy="307777"/>
          </a:xfrm>
          <a:prstGeom prst="rect">
            <a:avLst/>
          </a:prstGeom>
          <a:noFill/>
        </p:spPr>
        <p:txBody>
          <a:bodyPr wrap="none" lIns="0" tIns="0" rIns="0" bIns="0" rtlCol="0">
            <a:spAutoFit/>
          </a:bodyPr>
          <a:lstStyle/>
          <a:p>
            <a:pPr defTabSz="914367">
              <a:defRPr/>
            </a:pPr>
            <a:endParaRPr lang="en-US" sz="2000" err="1">
              <a:gradFill>
                <a:gsLst>
                  <a:gs pos="2917">
                    <a:srgbClr val="000000"/>
                  </a:gs>
                  <a:gs pos="30000">
                    <a:srgbClr val="000000"/>
                  </a:gs>
                </a:gsLst>
                <a:lin ang="5400000" scaled="0"/>
              </a:gradFill>
              <a:latin typeface="Segoe UI"/>
            </a:endParaRPr>
          </a:p>
        </p:txBody>
      </p:sp>
      <p:sp>
        <p:nvSpPr>
          <p:cNvPr id="364" name="TextBox 363">
            <a:extLst>
              <a:ext uri="{FF2B5EF4-FFF2-40B4-BE49-F238E27FC236}">
                <a16:creationId xmlns:a16="http://schemas.microsoft.com/office/drawing/2014/main" id="{AC5DE51C-ED49-A5B2-1AFE-13C107D680A3}"/>
              </a:ext>
            </a:extLst>
          </p:cNvPr>
          <p:cNvSpPr txBox="1"/>
          <p:nvPr/>
        </p:nvSpPr>
        <p:spPr>
          <a:xfrm>
            <a:off x="6171038" y="1859231"/>
            <a:ext cx="707485" cy="184682"/>
          </a:xfrm>
          <a:prstGeom prst="rect">
            <a:avLst/>
          </a:prstGeom>
          <a:noFill/>
        </p:spPr>
        <p:txBody>
          <a:bodyPr wrap="none" lIns="0" tIns="0" rIns="0" bIns="0" rtlCol="0">
            <a:spAutoFit/>
          </a:bodyPr>
          <a:lstStyle/>
          <a:p>
            <a:pPr defTabSz="914367">
              <a:defRPr/>
            </a:pPr>
            <a:r>
              <a:rPr lang="en-US" sz="1200">
                <a:solidFill>
                  <a:srgbClr val="0078D4"/>
                </a:solidFill>
                <a:latin typeface="Segoe UI"/>
              </a:rPr>
              <a:t>Portal/CLI </a:t>
            </a:r>
          </a:p>
        </p:txBody>
      </p:sp>
      <p:cxnSp>
        <p:nvCxnSpPr>
          <p:cNvPr id="365" name="Connector: Elbow 364">
            <a:extLst>
              <a:ext uri="{FF2B5EF4-FFF2-40B4-BE49-F238E27FC236}">
                <a16:creationId xmlns:a16="http://schemas.microsoft.com/office/drawing/2014/main" id="{F505DCDF-F03E-B7C9-E80A-083ABE1BF2D1}"/>
              </a:ext>
              <a:ext uri="{C183D7F6-B498-43B3-948B-1728B52AA6E4}">
                <adec:decorative xmlns:adec="http://schemas.microsoft.com/office/drawing/2017/decorative" val="1"/>
              </a:ext>
            </a:extLst>
          </p:cNvPr>
          <p:cNvCxnSpPr>
            <a:cxnSpLocks/>
            <a:endCxn id="360" idx="0"/>
          </p:cNvCxnSpPr>
          <p:nvPr/>
        </p:nvCxnSpPr>
        <p:spPr>
          <a:xfrm rot="10800000" flipV="1">
            <a:off x="4985114" y="2413131"/>
            <a:ext cx="1504419" cy="41688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6" name="Connector: Elbow 365">
            <a:extLst>
              <a:ext uri="{FF2B5EF4-FFF2-40B4-BE49-F238E27FC236}">
                <a16:creationId xmlns:a16="http://schemas.microsoft.com/office/drawing/2014/main" id="{C4604AC3-7145-2134-F787-11B3C87C049A}"/>
              </a:ext>
              <a:ext uri="{C183D7F6-B498-43B3-948B-1728B52AA6E4}">
                <adec:decorative xmlns:adec="http://schemas.microsoft.com/office/drawing/2017/decorative" val="1"/>
              </a:ext>
            </a:extLst>
          </p:cNvPr>
          <p:cNvCxnSpPr>
            <a:cxnSpLocks/>
            <a:endCxn id="361" idx="0"/>
          </p:cNvCxnSpPr>
          <p:nvPr/>
        </p:nvCxnSpPr>
        <p:spPr>
          <a:xfrm>
            <a:off x="6489534" y="2413491"/>
            <a:ext cx="1504420" cy="41972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7" name="Rectangle 1">
            <a:extLst>
              <a:ext uri="{FF2B5EF4-FFF2-40B4-BE49-F238E27FC236}">
                <a16:creationId xmlns:a16="http://schemas.microsoft.com/office/drawing/2014/main" id="{186F00E0-283B-EDC2-BC15-47709177CFAB}"/>
              </a:ext>
              <a:ext uri="{C183D7F6-B498-43B3-948B-1728B52AA6E4}">
                <adec:decorative xmlns:adec="http://schemas.microsoft.com/office/drawing/2017/decorative" val="1"/>
              </a:ext>
            </a:extLst>
          </p:cNvPr>
          <p:cNvSpPr>
            <a:spLocks noChangeArrowheads="1"/>
          </p:cNvSpPr>
          <p:nvPr/>
        </p:nvSpPr>
        <p:spPr bwMode="auto">
          <a:xfrm>
            <a:off x="4271648" y="3811861"/>
            <a:ext cx="270491" cy="9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900">
                <a:solidFill>
                  <a:srgbClr val="000000"/>
                </a:solidFill>
                <a:latin typeface="Segoe UI" panose="020B0502040204020203" pitchFamily="34" charset="0"/>
                <a:cs typeface="Segoe UI" panose="020B0502040204020203" pitchFamily="34" charset="0"/>
              </a:rPr>
              <a:t>     </a:t>
            </a:r>
            <a:endParaRPr lang="en-US" altLang="en-US" sz="900">
              <a:solidFill>
                <a:srgbClr val="000000"/>
              </a:solidFill>
            </a:endParaRPr>
          </a:p>
        </p:txBody>
      </p:sp>
      <p:sp>
        <p:nvSpPr>
          <p:cNvPr id="368" name="TextBox 367">
            <a:extLst>
              <a:ext uri="{FF2B5EF4-FFF2-40B4-BE49-F238E27FC236}">
                <a16:creationId xmlns:a16="http://schemas.microsoft.com/office/drawing/2014/main" id="{A09BBFDD-8415-19AB-C4E9-983F43FF666C}"/>
              </a:ext>
              <a:ext uri="{C183D7F6-B498-43B3-948B-1728B52AA6E4}">
                <adec:decorative xmlns:adec="http://schemas.microsoft.com/office/drawing/2017/decorative" val="1"/>
              </a:ext>
            </a:extLst>
          </p:cNvPr>
          <p:cNvSpPr txBox="1"/>
          <p:nvPr/>
        </p:nvSpPr>
        <p:spPr>
          <a:xfrm>
            <a:off x="6054307" y="2349270"/>
            <a:ext cx="65" cy="138499"/>
          </a:xfrm>
          <a:prstGeom prst="rect">
            <a:avLst/>
          </a:prstGeom>
          <a:noFill/>
        </p:spPr>
        <p:txBody>
          <a:bodyPr wrap="none" lIns="0" tIns="0" rIns="0" bIns="0" rtlCol="0">
            <a:spAutoFit/>
          </a:bodyPr>
          <a:lstStyle/>
          <a:p>
            <a:pPr defTabSz="914367">
              <a:defRPr/>
            </a:pPr>
            <a:endParaRPr lang="en-US" sz="900" err="1">
              <a:gradFill>
                <a:gsLst>
                  <a:gs pos="2917">
                    <a:srgbClr val="000000"/>
                  </a:gs>
                  <a:gs pos="30000">
                    <a:srgbClr val="000000"/>
                  </a:gs>
                </a:gsLst>
                <a:lin ang="5400000" scaled="0"/>
              </a:gradFill>
              <a:latin typeface="Segoe UI"/>
            </a:endParaRPr>
          </a:p>
        </p:txBody>
      </p:sp>
      <p:sp>
        <p:nvSpPr>
          <p:cNvPr id="373" name="TextBox 372">
            <a:extLst>
              <a:ext uri="{FF2B5EF4-FFF2-40B4-BE49-F238E27FC236}">
                <a16:creationId xmlns:a16="http://schemas.microsoft.com/office/drawing/2014/main" id="{35F2C727-615F-D7E8-259C-69928D936755}"/>
              </a:ext>
            </a:extLst>
          </p:cNvPr>
          <p:cNvSpPr txBox="1"/>
          <p:nvPr/>
        </p:nvSpPr>
        <p:spPr>
          <a:xfrm>
            <a:off x="3468685" y="1806206"/>
            <a:ext cx="397545" cy="184666"/>
          </a:xfrm>
          <a:prstGeom prst="rect">
            <a:avLst/>
          </a:prstGeom>
          <a:noFill/>
        </p:spPr>
        <p:txBody>
          <a:bodyPr wrap="none" lIns="0" tIns="0" rIns="0" bIns="0" rtlCol="0">
            <a:spAutoFit/>
          </a:bodyPr>
          <a:lstStyle/>
          <a:p>
            <a:pPr defTabSz="914367">
              <a:defRPr/>
            </a:pPr>
            <a:r>
              <a:rPr lang="en-US" sz="1200">
                <a:solidFill>
                  <a:srgbClr val="0078D4"/>
                </a:solidFill>
                <a:latin typeface="Segoe UI"/>
              </a:rPr>
              <a:t>CI/CD</a:t>
            </a:r>
          </a:p>
        </p:txBody>
      </p:sp>
      <p:sp>
        <p:nvSpPr>
          <p:cNvPr id="375" name="Rectangle 374">
            <a:extLst>
              <a:ext uri="{FF2B5EF4-FFF2-40B4-BE49-F238E27FC236}">
                <a16:creationId xmlns:a16="http://schemas.microsoft.com/office/drawing/2014/main" id="{6CDAC36D-D466-325F-5A7D-CE19F6371502}"/>
              </a:ext>
              <a:ext uri="{C183D7F6-B498-43B3-948B-1728B52AA6E4}">
                <adec:decorative xmlns:adec="http://schemas.microsoft.com/office/drawing/2017/decorative" val="1"/>
              </a:ext>
            </a:extLst>
          </p:cNvPr>
          <p:cNvSpPr/>
          <p:nvPr/>
        </p:nvSpPr>
        <p:spPr>
          <a:xfrm>
            <a:off x="7709346" y="3045155"/>
            <a:ext cx="184705" cy="374793"/>
          </a:xfrm>
          <a:prstGeom prst="rect">
            <a:avLst/>
          </a:prstGeom>
        </p:spPr>
        <p:txBody>
          <a:bodyPr wrap="none">
            <a:spAutoFit/>
          </a:bodyPr>
          <a:lstStyle/>
          <a:p>
            <a:pPr algn="ctr" defTabSz="932293" fontAlgn="base">
              <a:spcBef>
                <a:spcPct val="0"/>
              </a:spcBef>
              <a:spcAft>
                <a:spcPct val="0"/>
              </a:spcAft>
              <a:defRPr/>
            </a:pPr>
            <a:endParaRPr lang="en-US" b="1">
              <a:solidFill>
                <a:srgbClr val="000000"/>
              </a:solidFill>
              <a:latin typeface="Segoe UI"/>
              <a:cs typeface="Segoe UI" pitchFamily="34" charset="0"/>
            </a:endParaRPr>
          </a:p>
        </p:txBody>
      </p:sp>
      <p:sp>
        <p:nvSpPr>
          <p:cNvPr id="378" name="TextBox 377">
            <a:extLst>
              <a:ext uri="{FF2B5EF4-FFF2-40B4-BE49-F238E27FC236}">
                <a16:creationId xmlns:a16="http://schemas.microsoft.com/office/drawing/2014/main" id="{E21557E0-6071-0250-C243-337FB2398103}"/>
              </a:ext>
            </a:extLst>
          </p:cNvPr>
          <p:cNvSpPr txBox="1"/>
          <p:nvPr/>
        </p:nvSpPr>
        <p:spPr>
          <a:xfrm>
            <a:off x="3469062" y="5098253"/>
            <a:ext cx="160624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Control Plane</a:t>
            </a:r>
            <a:endParaRPr lang="en-US" sz="800">
              <a:gradFill>
                <a:gsLst>
                  <a:gs pos="83000">
                    <a:srgbClr val="243A5E"/>
                  </a:gs>
                  <a:gs pos="100000">
                    <a:srgbClr val="243A5E"/>
                  </a:gs>
                </a:gsLst>
                <a:lin ang="5400000" scaled="1"/>
              </a:gradFill>
              <a:latin typeface="Segoe UI Semibold"/>
            </a:endParaRPr>
          </a:p>
        </p:txBody>
      </p:sp>
      <p:sp>
        <p:nvSpPr>
          <p:cNvPr id="379" name="TextBox 378">
            <a:extLst>
              <a:ext uri="{FF2B5EF4-FFF2-40B4-BE49-F238E27FC236}">
                <a16:creationId xmlns:a16="http://schemas.microsoft.com/office/drawing/2014/main" id="{25F09382-A686-6673-303F-F2520BCBB99E}"/>
              </a:ext>
            </a:extLst>
          </p:cNvPr>
          <p:cNvSpPr txBox="1"/>
          <p:nvPr/>
        </p:nvSpPr>
        <p:spPr>
          <a:xfrm>
            <a:off x="5518789" y="5084387"/>
            <a:ext cx="321916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Worker Nodes </a:t>
            </a:r>
            <a:endParaRPr lang="en-US" sz="800">
              <a:gradFill>
                <a:gsLst>
                  <a:gs pos="83000">
                    <a:srgbClr val="243A5E"/>
                  </a:gs>
                  <a:gs pos="100000">
                    <a:srgbClr val="243A5E"/>
                  </a:gs>
                </a:gsLst>
                <a:lin ang="5400000" scaled="1"/>
              </a:gradFill>
              <a:latin typeface="Segoe UI Semibold"/>
            </a:endParaRPr>
          </a:p>
        </p:txBody>
      </p:sp>
      <p:sp>
        <p:nvSpPr>
          <p:cNvPr id="380" name="Rectangle: Rounded Corners 379">
            <a:extLst>
              <a:ext uri="{FF2B5EF4-FFF2-40B4-BE49-F238E27FC236}">
                <a16:creationId xmlns:a16="http://schemas.microsoft.com/office/drawing/2014/main" id="{ED7A580D-34AE-AACF-AC44-655372485F2E}"/>
              </a:ext>
              <a:ext uri="{C183D7F6-B498-43B3-948B-1728B52AA6E4}">
                <adec:decorative xmlns:adec="http://schemas.microsoft.com/office/drawing/2017/decorative" val="1"/>
              </a:ext>
            </a:extLst>
          </p:cNvPr>
          <p:cNvSpPr/>
          <p:nvPr/>
        </p:nvSpPr>
        <p:spPr bwMode="auto">
          <a:xfrm>
            <a:off x="3426959" y="3408652"/>
            <a:ext cx="6280534" cy="1889514"/>
          </a:xfrm>
          <a:prstGeom prst="roundRect">
            <a:avLst>
              <a:gd name="adj" fmla="val 6605"/>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81" name="Group 380">
            <a:extLst>
              <a:ext uri="{FF2B5EF4-FFF2-40B4-BE49-F238E27FC236}">
                <a16:creationId xmlns:a16="http://schemas.microsoft.com/office/drawing/2014/main" id="{6D384378-FCB3-6FD9-C902-F0D7A38C5173}"/>
              </a:ext>
              <a:ext uri="{C183D7F6-B498-43B3-948B-1728B52AA6E4}">
                <adec:decorative xmlns:adec="http://schemas.microsoft.com/office/drawing/2017/decorative" val="1"/>
              </a:ext>
            </a:extLst>
          </p:cNvPr>
          <p:cNvGrpSpPr/>
          <p:nvPr/>
        </p:nvGrpSpPr>
        <p:grpSpPr>
          <a:xfrm>
            <a:off x="3938113" y="3909194"/>
            <a:ext cx="970821" cy="862872"/>
            <a:chOff x="8459706" y="3488177"/>
            <a:chExt cx="667060" cy="592886"/>
          </a:xfrm>
        </p:grpSpPr>
        <p:sp>
          <p:nvSpPr>
            <p:cNvPr id="482" name="TextBox 481">
              <a:extLst>
                <a:ext uri="{FF2B5EF4-FFF2-40B4-BE49-F238E27FC236}">
                  <a16:creationId xmlns:a16="http://schemas.microsoft.com/office/drawing/2014/main" id="{7778B5DD-776F-4C1B-48BB-C1B92D86C08D}"/>
                </a:ext>
              </a:extLst>
            </p:cNvPr>
            <p:cNvSpPr txBox="1"/>
            <p:nvPr/>
          </p:nvSpPr>
          <p:spPr>
            <a:xfrm>
              <a:off x="8459706" y="3488177"/>
              <a:ext cx="667060" cy="136226"/>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API server</a:t>
              </a:r>
              <a:endParaRPr lang="en-US" sz="700">
                <a:solidFill>
                  <a:srgbClr val="000000"/>
                </a:solidFill>
                <a:latin typeface="Segoe UI Semibold"/>
              </a:endParaRPr>
            </a:p>
          </p:txBody>
        </p:sp>
        <p:sp>
          <p:nvSpPr>
            <p:cNvPr id="483" name="server">
              <a:extLst>
                <a:ext uri="{FF2B5EF4-FFF2-40B4-BE49-F238E27FC236}">
                  <a16:creationId xmlns:a16="http://schemas.microsoft.com/office/drawing/2014/main" id="{C5F3843A-082F-8BE9-A5FC-417DB47B3208}"/>
                </a:ext>
              </a:extLst>
            </p:cNvPr>
            <p:cNvSpPr>
              <a:spLocks noChangeAspect="1" noEditPoints="1"/>
            </p:cNvSpPr>
            <p:nvPr/>
          </p:nvSpPr>
          <p:spPr bwMode="auto">
            <a:xfrm>
              <a:off x="8662133" y="3627691"/>
              <a:ext cx="238695" cy="45337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kern="0">
                <a:gradFill>
                  <a:gsLst>
                    <a:gs pos="0">
                      <a:srgbClr val="505050"/>
                    </a:gs>
                    <a:gs pos="100000">
                      <a:srgbClr val="505050"/>
                    </a:gs>
                  </a:gsLst>
                  <a:lin ang="5400000" scaled="1"/>
                </a:gradFill>
                <a:latin typeface="Segoe UI"/>
              </a:endParaRPr>
            </a:p>
          </p:txBody>
        </p:sp>
      </p:grpSp>
      <p:grpSp>
        <p:nvGrpSpPr>
          <p:cNvPr id="382" name="Group 381">
            <a:extLst>
              <a:ext uri="{FF2B5EF4-FFF2-40B4-BE49-F238E27FC236}">
                <a16:creationId xmlns:a16="http://schemas.microsoft.com/office/drawing/2014/main" id="{D16C041A-A8E4-53FE-3508-C7ED608CF7EB}"/>
              </a:ext>
              <a:ext uri="{C183D7F6-B498-43B3-948B-1728B52AA6E4}">
                <adec:decorative xmlns:adec="http://schemas.microsoft.com/office/drawing/2017/decorative" val="1"/>
              </a:ext>
            </a:extLst>
          </p:cNvPr>
          <p:cNvGrpSpPr/>
          <p:nvPr/>
        </p:nvGrpSpPr>
        <p:grpSpPr>
          <a:xfrm>
            <a:off x="5703244" y="3891503"/>
            <a:ext cx="900798" cy="1014830"/>
            <a:chOff x="9033594" y="3410849"/>
            <a:chExt cx="618946" cy="697298"/>
          </a:xfrm>
        </p:grpSpPr>
        <p:sp>
          <p:nvSpPr>
            <p:cNvPr id="456" name="TextBox 455">
              <a:extLst>
                <a:ext uri="{FF2B5EF4-FFF2-40B4-BE49-F238E27FC236}">
                  <a16:creationId xmlns:a16="http://schemas.microsoft.com/office/drawing/2014/main" id="{E1837B99-1CA4-0705-42A0-E6671D4DC2E6}"/>
                </a:ext>
              </a:extLst>
            </p:cNvPr>
            <p:cNvSpPr txBox="1"/>
            <p:nvPr/>
          </p:nvSpPr>
          <p:spPr>
            <a:xfrm>
              <a:off x="9033594" y="3410849"/>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 </a:t>
              </a:r>
              <a:endParaRPr lang="en-US" sz="700">
                <a:solidFill>
                  <a:srgbClr val="000000"/>
                </a:solidFill>
                <a:latin typeface="Segoe UI Semibold"/>
              </a:endParaRPr>
            </a:p>
          </p:txBody>
        </p:sp>
        <p:sp>
          <p:nvSpPr>
            <p:cNvPr id="457" name="Rectangle: Rounded Corners 456">
              <a:extLst>
                <a:ext uri="{FF2B5EF4-FFF2-40B4-BE49-F238E27FC236}">
                  <a16:creationId xmlns:a16="http://schemas.microsoft.com/office/drawing/2014/main" id="{E95D833E-B6F5-E5F5-2130-B979E31370B7}"/>
                </a:ext>
              </a:extLst>
            </p:cNvPr>
            <p:cNvSpPr/>
            <p:nvPr/>
          </p:nvSpPr>
          <p:spPr bwMode="auto">
            <a:xfrm>
              <a:off x="9033594"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58" name="Group 457">
              <a:extLst>
                <a:ext uri="{FF2B5EF4-FFF2-40B4-BE49-F238E27FC236}">
                  <a16:creationId xmlns:a16="http://schemas.microsoft.com/office/drawing/2014/main" id="{1EA1BA63-9B66-8A0B-200A-2B6486FBEAA8}"/>
                </a:ext>
              </a:extLst>
            </p:cNvPr>
            <p:cNvGrpSpPr/>
            <p:nvPr/>
          </p:nvGrpSpPr>
          <p:grpSpPr>
            <a:xfrm>
              <a:off x="9145880" y="3626116"/>
              <a:ext cx="394375" cy="385379"/>
              <a:chOff x="9145880" y="3626116"/>
              <a:chExt cx="394375" cy="385379"/>
            </a:xfrm>
          </p:grpSpPr>
          <p:grpSp>
            <p:nvGrpSpPr>
              <p:cNvPr id="459" name="Group 458">
                <a:extLst>
                  <a:ext uri="{FF2B5EF4-FFF2-40B4-BE49-F238E27FC236}">
                    <a16:creationId xmlns:a16="http://schemas.microsoft.com/office/drawing/2014/main" id="{8383A4CE-A0C6-68DB-8B95-AED7ABA2D7A5}"/>
                  </a:ext>
                </a:extLst>
              </p:cNvPr>
              <p:cNvGrpSpPr/>
              <p:nvPr/>
            </p:nvGrpSpPr>
            <p:grpSpPr>
              <a:xfrm>
                <a:off x="9402383" y="3626116"/>
                <a:ext cx="137872" cy="159527"/>
                <a:chOff x="4208268" y="4513861"/>
                <a:chExt cx="556373" cy="643765"/>
              </a:xfrm>
            </p:grpSpPr>
            <p:sp>
              <p:nvSpPr>
                <p:cNvPr id="478" name="Freeform 173">
                  <a:extLst>
                    <a:ext uri="{FF2B5EF4-FFF2-40B4-BE49-F238E27FC236}">
                      <a16:creationId xmlns:a16="http://schemas.microsoft.com/office/drawing/2014/main" id="{5A191E1C-DCF9-A0CB-622E-F162F6F6C6BF}"/>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9" name="Freeform 175">
                  <a:extLst>
                    <a:ext uri="{FF2B5EF4-FFF2-40B4-BE49-F238E27FC236}">
                      <a16:creationId xmlns:a16="http://schemas.microsoft.com/office/drawing/2014/main" id="{C2CA7196-0AEF-5ADC-0814-534B54F4CDE4}"/>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0" name="Line 180">
                  <a:extLst>
                    <a:ext uri="{FF2B5EF4-FFF2-40B4-BE49-F238E27FC236}">
                      <a16:creationId xmlns:a16="http://schemas.microsoft.com/office/drawing/2014/main" id="{D75A41CD-68D6-B9CF-E9BD-53DD2B587D8E}"/>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1" name="Freeform 173">
                  <a:extLst>
                    <a:ext uri="{FF2B5EF4-FFF2-40B4-BE49-F238E27FC236}">
                      <a16:creationId xmlns:a16="http://schemas.microsoft.com/office/drawing/2014/main" id="{13EA4F64-8C3A-64C4-403C-4E031E9CEB4D}"/>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0" name="Group 459">
                <a:extLst>
                  <a:ext uri="{FF2B5EF4-FFF2-40B4-BE49-F238E27FC236}">
                    <a16:creationId xmlns:a16="http://schemas.microsoft.com/office/drawing/2014/main" id="{9A6581B7-5814-4502-943E-EE51CEA7B0DF}"/>
                  </a:ext>
                </a:extLst>
              </p:cNvPr>
              <p:cNvGrpSpPr/>
              <p:nvPr/>
            </p:nvGrpSpPr>
            <p:grpSpPr>
              <a:xfrm>
                <a:off x="9145880" y="3851968"/>
                <a:ext cx="137872" cy="159527"/>
                <a:chOff x="4208268" y="4513861"/>
                <a:chExt cx="556373" cy="643765"/>
              </a:xfrm>
            </p:grpSpPr>
            <p:sp>
              <p:nvSpPr>
                <p:cNvPr id="474" name="Freeform 173">
                  <a:extLst>
                    <a:ext uri="{FF2B5EF4-FFF2-40B4-BE49-F238E27FC236}">
                      <a16:creationId xmlns:a16="http://schemas.microsoft.com/office/drawing/2014/main" id="{BE4202DD-EF81-909F-C3FC-64E0CC4FAE7C}"/>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5" name="Freeform 175">
                  <a:extLst>
                    <a:ext uri="{FF2B5EF4-FFF2-40B4-BE49-F238E27FC236}">
                      <a16:creationId xmlns:a16="http://schemas.microsoft.com/office/drawing/2014/main" id="{282E588C-E7F3-0CA8-AF1E-67A7AEE02E27}"/>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6" name="Line 180">
                  <a:extLst>
                    <a:ext uri="{FF2B5EF4-FFF2-40B4-BE49-F238E27FC236}">
                      <a16:creationId xmlns:a16="http://schemas.microsoft.com/office/drawing/2014/main" id="{047121C3-A151-4BF3-C652-1641625CAE66}"/>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7" name="Freeform 173">
                  <a:extLst>
                    <a:ext uri="{FF2B5EF4-FFF2-40B4-BE49-F238E27FC236}">
                      <a16:creationId xmlns:a16="http://schemas.microsoft.com/office/drawing/2014/main" id="{9711F9FF-6BE2-5445-5381-106E6874264B}"/>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1" name="Group 460">
                <a:extLst>
                  <a:ext uri="{FF2B5EF4-FFF2-40B4-BE49-F238E27FC236}">
                    <a16:creationId xmlns:a16="http://schemas.microsoft.com/office/drawing/2014/main" id="{47F72A47-0DF0-9C1D-3CFA-B6F09D74E789}"/>
                  </a:ext>
                </a:extLst>
              </p:cNvPr>
              <p:cNvGrpSpPr/>
              <p:nvPr/>
            </p:nvGrpSpPr>
            <p:grpSpPr>
              <a:xfrm>
                <a:off x="9402383" y="3851968"/>
                <a:ext cx="137872" cy="159527"/>
                <a:chOff x="4208268" y="4513861"/>
                <a:chExt cx="556373" cy="643765"/>
              </a:xfrm>
            </p:grpSpPr>
            <p:sp>
              <p:nvSpPr>
                <p:cNvPr id="470" name="Freeform 173">
                  <a:extLst>
                    <a:ext uri="{FF2B5EF4-FFF2-40B4-BE49-F238E27FC236}">
                      <a16:creationId xmlns:a16="http://schemas.microsoft.com/office/drawing/2014/main" id="{6C1D24DB-302C-70BD-A377-160ECD9BD379}"/>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1" name="Freeform 175">
                  <a:extLst>
                    <a:ext uri="{FF2B5EF4-FFF2-40B4-BE49-F238E27FC236}">
                      <a16:creationId xmlns:a16="http://schemas.microsoft.com/office/drawing/2014/main" id="{BFF0B355-F064-6E81-A572-DC41B83EA286}"/>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2" name="Line 180">
                  <a:extLst>
                    <a:ext uri="{FF2B5EF4-FFF2-40B4-BE49-F238E27FC236}">
                      <a16:creationId xmlns:a16="http://schemas.microsoft.com/office/drawing/2014/main" id="{152EAC19-7E16-4ACA-BCE5-1CFDB6FB7D1A}"/>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3" name="Freeform 173">
                  <a:extLst>
                    <a:ext uri="{FF2B5EF4-FFF2-40B4-BE49-F238E27FC236}">
                      <a16:creationId xmlns:a16="http://schemas.microsoft.com/office/drawing/2014/main" id="{2E0CE701-8C6D-EDC5-15DE-F35C3E320B7F}"/>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2" name="Group 461">
                <a:extLst>
                  <a:ext uri="{FF2B5EF4-FFF2-40B4-BE49-F238E27FC236}">
                    <a16:creationId xmlns:a16="http://schemas.microsoft.com/office/drawing/2014/main" id="{E3AAF32C-44BD-BB50-1BF1-D6687EB5380C}"/>
                  </a:ext>
                </a:extLst>
              </p:cNvPr>
              <p:cNvGrpSpPr/>
              <p:nvPr/>
            </p:nvGrpSpPr>
            <p:grpSpPr>
              <a:xfrm>
                <a:off x="9145880" y="3626125"/>
                <a:ext cx="137872" cy="159529"/>
                <a:chOff x="4208268" y="4513861"/>
                <a:chExt cx="556373" cy="643764"/>
              </a:xfrm>
              <a:solidFill>
                <a:schemeClr val="accent3"/>
              </a:solidFill>
            </p:grpSpPr>
            <p:sp>
              <p:nvSpPr>
                <p:cNvPr id="468" name="Freeform 173">
                  <a:extLst>
                    <a:ext uri="{FF2B5EF4-FFF2-40B4-BE49-F238E27FC236}">
                      <a16:creationId xmlns:a16="http://schemas.microsoft.com/office/drawing/2014/main" id="{EF10DF48-ABA3-D967-09FD-9A6B2B42EDE9}"/>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9" name="Freeform 173">
                  <a:extLst>
                    <a:ext uri="{FF2B5EF4-FFF2-40B4-BE49-F238E27FC236}">
                      <a16:creationId xmlns:a16="http://schemas.microsoft.com/office/drawing/2014/main" id="{477CB109-7E83-ED5D-EF35-D61CD526FC88}"/>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3" name="Group 462">
                <a:extLst>
                  <a:ext uri="{FF2B5EF4-FFF2-40B4-BE49-F238E27FC236}">
                    <a16:creationId xmlns:a16="http://schemas.microsoft.com/office/drawing/2014/main" id="{BB108F59-D89E-104F-E2B7-353D563DE96A}"/>
                  </a:ext>
                </a:extLst>
              </p:cNvPr>
              <p:cNvGrpSpPr/>
              <p:nvPr/>
            </p:nvGrpSpPr>
            <p:grpSpPr>
              <a:xfrm>
                <a:off x="9145880" y="3626116"/>
                <a:ext cx="137872" cy="159527"/>
                <a:chOff x="4208268" y="4513861"/>
                <a:chExt cx="556373" cy="643765"/>
              </a:xfrm>
            </p:grpSpPr>
            <p:sp>
              <p:nvSpPr>
                <p:cNvPr id="464" name="Freeform 173">
                  <a:extLst>
                    <a:ext uri="{FF2B5EF4-FFF2-40B4-BE49-F238E27FC236}">
                      <a16:creationId xmlns:a16="http://schemas.microsoft.com/office/drawing/2014/main" id="{BBB6A1A9-ABEC-DF4B-5311-67568477F57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5" name="Freeform 175">
                  <a:extLst>
                    <a:ext uri="{FF2B5EF4-FFF2-40B4-BE49-F238E27FC236}">
                      <a16:creationId xmlns:a16="http://schemas.microsoft.com/office/drawing/2014/main" id="{0D36F9CF-C794-5F10-F0B8-2BBC0202A7DE}"/>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6" name="Line 180">
                  <a:extLst>
                    <a:ext uri="{FF2B5EF4-FFF2-40B4-BE49-F238E27FC236}">
                      <a16:creationId xmlns:a16="http://schemas.microsoft.com/office/drawing/2014/main" id="{B160C982-6DCC-321F-4364-42EC304234AF}"/>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7" name="Freeform 173">
                  <a:extLst>
                    <a:ext uri="{FF2B5EF4-FFF2-40B4-BE49-F238E27FC236}">
                      <a16:creationId xmlns:a16="http://schemas.microsoft.com/office/drawing/2014/main" id="{FADA7E7B-A06B-C7CD-4735-13593ED009C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nvGrpSpPr>
          <p:cNvPr id="383" name="Group 382">
            <a:extLst>
              <a:ext uri="{FF2B5EF4-FFF2-40B4-BE49-F238E27FC236}">
                <a16:creationId xmlns:a16="http://schemas.microsoft.com/office/drawing/2014/main" id="{4048D248-051F-EBEA-378A-4F7900B1FAFB}"/>
              </a:ext>
              <a:ext uri="{C183D7F6-B498-43B3-948B-1728B52AA6E4}">
                <adec:decorative xmlns:adec="http://schemas.microsoft.com/office/drawing/2017/decorative" val="1"/>
              </a:ext>
            </a:extLst>
          </p:cNvPr>
          <p:cNvGrpSpPr/>
          <p:nvPr/>
        </p:nvGrpSpPr>
        <p:grpSpPr>
          <a:xfrm>
            <a:off x="7064062" y="3884870"/>
            <a:ext cx="907058" cy="1021460"/>
            <a:chOff x="9748046" y="3406293"/>
            <a:chExt cx="623246" cy="701854"/>
          </a:xfrm>
        </p:grpSpPr>
        <p:sp>
          <p:nvSpPr>
            <p:cNvPr id="429" name="TextBox 428">
              <a:extLst>
                <a:ext uri="{FF2B5EF4-FFF2-40B4-BE49-F238E27FC236}">
                  <a16:creationId xmlns:a16="http://schemas.microsoft.com/office/drawing/2014/main" id="{44582FA6-20E4-1882-0D49-1E6EBAA5D690}"/>
                </a:ext>
              </a:extLst>
            </p:cNvPr>
            <p:cNvSpPr txBox="1"/>
            <p:nvPr/>
          </p:nvSpPr>
          <p:spPr>
            <a:xfrm>
              <a:off x="9748046" y="3406293"/>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430" name="Rectangle: Rounded Corners 429">
              <a:extLst>
                <a:ext uri="{FF2B5EF4-FFF2-40B4-BE49-F238E27FC236}">
                  <a16:creationId xmlns:a16="http://schemas.microsoft.com/office/drawing/2014/main" id="{BDAFC88A-AA48-35FB-A546-959CB761C41B}"/>
                </a:ext>
              </a:extLst>
            </p:cNvPr>
            <p:cNvSpPr/>
            <p:nvPr/>
          </p:nvSpPr>
          <p:spPr bwMode="auto">
            <a:xfrm>
              <a:off x="9752346"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31" name="Group 430">
              <a:extLst>
                <a:ext uri="{FF2B5EF4-FFF2-40B4-BE49-F238E27FC236}">
                  <a16:creationId xmlns:a16="http://schemas.microsoft.com/office/drawing/2014/main" id="{B3F63A4B-A62F-B081-2FA4-751B5960A46B}"/>
                </a:ext>
              </a:extLst>
            </p:cNvPr>
            <p:cNvGrpSpPr/>
            <p:nvPr/>
          </p:nvGrpSpPr>
          <p:grpSpPr>
            <a:xfrm>
              <a:off x="9864632" y="3626116"/>
              <a:ext cx="394375" cy="385379"/>
              <a:chOff x="9864632" y="3626116"/>
              <a:chExt cx="394375" cy="385379"/>
            </a:xfrm>
          </p:grpSpPr>
          <p:grpSp>
            <p:nvGrpSpPr>
              <p:cNvPr id="432" name="Group 431">
                <a:extLst>
                  <a:ext uri="{FF2B5EF4-FFF2-40B4-BE49-F238E27FC236}">
                    <a16:creationId xmlns:a16="http://schemas.microsoft.com/office/drawing/2014/main" id="{0809D0B2-AC27-7E40-055E-090ADB5C835A}"/>
                  </a:ext>
                </a:extLst>
              </p:cNvPr>
              <p:cNvGrpSpPr/>
              <p:nvPr/>
            </p:nvGrpSpPr>
            <p:grpSpPr>
              <a:xfrm>
                <a:off x="9864632" y="3626125"/>
                <a:ext cx="137872" cy="159529"/>
                <a:chOff x="4208268" y="4513861"/>
                <a:chExt cx="556373" cy="643764"/>
              </a:xfrm>
              <a:solidFill>
                <a:schemeClr val="accent3"/>
              </a:solidFill>
            </p:grpSpPr>
            <p:sp>
              <p:nvSpPr>
                <p:cNvPr id="454" name="Freeform 173">
                  <a:extLst>
                    <a:ext uri="{FF2B5EF4-FFF2-40B4-BE49-F238E27FC236}">
                      <a16:creationId xmlns:a16="http://schemas.microsoft.com/office/drawing/2014/main" id="{C05B0E28-307B-D5AD-2C6E-CA4524302EAA}"/>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5" name="Freeform 173">
                  <a:extLst>
                    <a:ext uri="{FF2B5EF4-FFF2-40B4-BE49-F238E27FC236}">
                      <a16:creationId xmlns:a16="http://schemas.microsoft.com/office/drawing/2014/main" id="{64F886E5-B670-7C87-8340-496E205CBD11}"/>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3" name="Group 432">
                <a:extLst>
                  <a:ext uri="{FF2B5EF4-FFF2-40B4-BE49-F238E27FC236}">
                    <a16:creationId xmlns:a16="http://schemas.microsoft.com/office/drawing/2014/main" id="{892E81D0-3A1F-5786-049A-5B6A1EE17103}"/>
                  </a:ext>
                </a:extLst>
              </p:cNvPr>
              <p:cNvGrpSpPr/>
              <p:nvPr/>
            </p:nvGrpSpPr>
            <p:grpSpPr>
              <a:xfrm>
                <a:off x="9864632" y="3626116"/>
                <a:ext cx="394375" cy="385379"/>
                <a:chOff x="9126251" y="3623917"/>
                <a:chExt cx="394375" cy="385379"/>
              </a:xfrm>
            </p:grpSpPr>
            <p:grpSp>
              <p:nvGrpSpPr>
                <p:cNvPr id="434" name="Group 433">
                  <a:extLst>
                    <a:ext uri="{FF2B5EF4-FFF2-40B4-BE49-F238E27FC236}">
                      <a16:creationId xmlns:a16="http://schemas.microsoft.com/office/drawing/2014/main" id="{3622EDE5-B0E4-29A5-BCDC-C91A947FE7A1}"/>
                    </a:ext>
                  </a:extLst>
                </p:cNvPr>
                <p:cNvGrpSpPr/>
                <p:nvPr/>
              </p:nvGrpSpPr>
              <p:grpSpPr>
                <a:xfrm>
                  <a:off x="9126251" y="3623917"/>
                  <a:ext cx="137872" cy="159527"/>
                  <a:chOff x="4208268" y="4513861"/>
                  <a:chExt cx="556373" cy="643765"/>
                </a:xfrm>
              </p:grpSpPr>
              <p:sp>
                <p:nvSpPr>
                  <p:cNvPr id="450" name="Freeform 173">
                    <a:extLst>
                      <a:ext uri="{FF2B5EF4-FFF2-40B4-BE49-F238E27FC236}">
                        <a16:creationId xmlns:a16="http://schemas.microsoft.com/office/drawing/2014/main" id="{2FE0F8C6-BF3B-DC0D-8A9D-D54FA9FA9714}"/>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1" name="Freeform 175">
                    <a:extLst>
                      <a:ext uri="{FF2B5EF4-FFF2-40B4-BE49-F238E27FC236}">
                        <a16:creationId xmlns:a16="http://schemas.microsoft.com/office/drawing/2014/main" id="{4FFAA7C6-1D90-2EF5-F7D4-152E0DABEAC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2" name="Line 180">
                    <a:extLst>
                      <a:ext uri="{FF2B5EF4-FFF2-40B4-BE49-F238E27FC236}">
                        <a16:creationId xmlns:a16="http://schemas.microsoft.com/office/drawing/2014/main" id="{33232585-9FE4-099F-09F4-46E961BDACC9}"/>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3" name="Freeform 173">
                    <a:extLst>
                      <a:ext uri="{FF2B5EF4-FFF2-40B4-BE49-F238E27FC236}">
                        <a16:creationId xmlns:a16="http://schemas.microsoft.com/office/drawing/2014/main" id="{2D8A44B5-7E68-EC91-C421-89061FB81167}"/>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5" name="Group 434">
                  <a:extLst>
                    <a:ext uri="{FF2B5EF4-FFF2-40B4-BE49-F238E27FC236}">
                      <a16:creationId xmlns:a16="http://schemas.microsoft.com/office/drawing/2014/main" id="{20810E28-9D3C-A75B-FF2E-27FBAFF60D4A}"/>
                    </a:ext>
                  </a:extLst>
                </p:cNvPr>
                <p:cNvGrpSpPr/>
                <p:nvPr/>
              </p:nvGrpSpPr>
              <p:grpSpPr>
                <a:xfrm>
                  <a:off x="9382754" y="3623917"/>
                  <a:ext cx="137872" cy="159527"/>
                  <a:chOff x="4208268" y="4513861"/>
                  <a:chExt cx="556373" cy="643765"/>
                </a:xfrm>
              </p:grpSpPr>
              <p:sp>
                <p:nvSpPr>
                  <p:cNvPr id="446" name="Freeform 173">
                    <a:extLst>
                      <a:ext uri="{FF2B5EF4-FFF2-40B4-BE49-F238E27FC236}">
                        <a16:creationId xmlns:a16="http://schemas.microsoft.com/office/drawing/2014/main" id="{9D687213-C2D2-B4B3-A326-760123E4C8FA}"/>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7" name="Freeform 175">
                    <a:extLst>
                      <a:ext uri="{FF2B5EF4-FFF2-40B4-BE49-F238E27FC236}">
                        <a16:creationId xmlns:a16="http://schemas.microsoft.com/office/drawing/2014/main" id="{CCFA58AD-AFC7-D217-43FB-5BF3B308D139}"/>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8" name="Line 180">
                    <a:extLst>
                      <a:ext uri="{FF2B5EF4-FFF2-40B4-BE49-F238E27FC236}">
                        <a16:creationId xmlns:a16="http://schemas.microsoft.com/office/drawing/2014/main" id="{E59BA769-9CF8-3CBE-94B0-4920066E4C2D}"/>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9" name="Freeform 173">
                    <a:extLst>
                      <a:ext uri="{FF2B5EF4-FFF2-40B4-BE49-F238E27FC236}">
                        <a16:creationId xmlns:a16="http://schemas.microsoft.com/office/drawing/2014/main" id="{E9C51887-FC35-26DC-0C88-54885A800DE5}"/>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6" name="Group 435">
                  <a:extLst>
                    <a:ext uri="{FF2B5EF4-FFF2-40B4-BE49-F238E27FC236}">
                      <a16:creationId xmlns:a16="http://schemas.microsoft.com/office/drawing/2014/main" id="{9DAABBB1-FA82-F21A-21FE-128033081854}"/>
                    </a:ext>
                  </a:extLst>
                </p:cNvPr>
                <p:cNvGrpSpPr/>
                <p:nvPr/>
              </p:nvGrpSpPr>
              <p:grpSpPr>
                <a:xfrm>
                  <a:off x="9126251" y="3849769"/>
                  <a:ext cx="137872" cy="159527"/>
                  <a:chOff x="4208268" y="4513861"/>
                  <a:chExt cx="556373" cy="643765"/>
                </a:xfrm>
              </p:grpSpPr>
              <p:sp>
                <p:nvSpPr>
                  <p:cNvPr id="442" name="Freeform 173">
                    <a:extLst>
                      <a:ext uri="{FF2B5EF4-FFF2-40B4-BE49-F238E27FC236}">
                        <a16:creationId xmlns:a16="http://schemas.microsoft.com/office/drawing/2014/main" id="{2C79301F-2345-5E8F-0686-A48062B3284C}"/>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3" name="Freeform 175">
                    <a:extLst>
                      <a:ext uri="{FF2B5EF4-FFF2-40B4-BE49-F238E27FC236}">
                        <a16:creationId xmlns:a16="http://schemas.microsoft.com/office/drawing/2014/main" id="{C589C1EE-56C3-FE3F-F7CC-AEFC6D5C6BC2}"/>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4" name="Line 180">
                    <a:extLst>
                      <a:ext uri="{FF2B5EF4-FFF2-40B4-BE49-F238E27FC236}">
                        <a16:creationId xmlns:a16="http://schemas.microsoft.com/office/drawing/2014/main" id="{F003FB38-106E-510D-D965-1C2278F1D2C4}"/>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5" name="Freeform 173">
                    <a:extLst>
                      <a:ext uri="{FF2B5EF4-FFF2-40B4-BE49-F238E27FC236}">
                        <a16:creationId xmlns:a16="http://schemas.microsoft.com/office/drawing/2014/main" id="{CF178E16-2795-D075-ACBC-62F6AF63A7F4}"/>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7" name="Group 436">
                  <a:extLst>
                    <a:ext uri="{FF2B5EF4-FFF2-40B4-BE49-F238E27FC236}">
                      <a16:creationId xmlns:a16="http://schemas.microsoft.com/office/drawing/2014/main" id="{169BA66A-790D-4A7B-F42E-ED235FE2AF15}"/>
                    </a:ext>
                  </a:extLst>
                </p:cNvPr>
                <p:cNvGrpSpPr/>
                <p:nvPr/>
              </p:nvGrpSpPr>
              <p:grpSpPr>
                <a:xfrm>
                  <a:off x="9382754" y="3849769"/>
                  <a:ext cx="137872" cy="159527"/>
                  <a:chOff x="4208268" y="4513861"/>
                  <a:chExt cx="556373" cy="643765"/>
                </a:xfrm>
              </p:grpSpPr>
              <p:sp>
                <p:nvSpPr>
                  <p:cNvPr id="438" name="Freeform 173">
                    <a:extLst>
                      <a:ext uri="{FF2B5EF4-FFF2-40B4-BE49-F238E27FC236}">
                        <a16:creationId xmlns:a16="http://schemas.microsoft.com/office/drawing/2014/main" id="{68D3C003-720F-BF00-7BD8-A69B6966CD18}"/>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39" name="Freeform 175">
                    <a:extLst>
                      <a:ext uri="{FF2B5EF4-FFF2-40B4-BE49-F238E27FC236}">
                        <a16:creationId xmlns:a16="http://schemas.microsoft.com/office/drawing/2014/main" id="{EA7B9D8C-E5F2-2B56-1BB3-8F3EF46149AF}"/>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0" name="Line 180">
                    <a:extLst>
                      <a:ext uri="{FF2B5EF4-FFF2-40B4-BE49-F238E27FC236}">
                        <a16:creationId xmlns:a16="http://schemas.microsoft.com/office/drawing/2014/main" id="{735D0BD1-3500-4E34-2DF8-11AC2381C7B1}"/>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1" name="Freeform 173">
                    <a:extLst>
                      <a:ext uri="{FF2B5EF4-FFF2-40B4-BE49-F238E27FC236}">
                        <a16:creationId xmlns:a16="http://schemas.microsoft.com/office/drawing/2014/main" id="{CF1264A1-A006-0D22-F8BB-089D8C7E9FF9}"/>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grpSp>
        <p:nvGrpSpPr>
          <p:cNvPr id="384" name="Group 383">
            <a:extLst>
              <a:ext uri="{FF2B5EF4-FFF2-40B4-BE49-F238E27FC236}">
                <a16:creationId xmlns:a16="http://schemas.microsoft.com/office/drawing/2014/main" id="{74700F07-AF77-92B0-0A99-A101252EBBF1}"/>
              </a:ext>
              <a:ext uri="{C183D7F6-B498-43B3-948B-1728B52AA6E4}">
                <adec:decorative xmlns:adec="http://schemas.microsoft.com/office/drawing/2017/decorative" val="1"/>
              </a:ext>
            </a:extLst>
          </p:cNvPr>
          <p:cNvGrpSpPr/>
          <p:nvPr/>
        </p:nvGrpSpPr>
        <p:grpSpPr>
          <a:xfrm>
            <a:off x="8461962" y="3891502"/>
            <a:ext cx="939678" cy="1014833"/>
            <a:chOff x="10471098" y="3410847"/>
            <a:chExt cx="645660" cy="697300"/>
          </a:xfrm>
        </p:grpSpPr>
        <p:sp>
          <p:nvSpPr>
            <p:cNvPr id="391" name="TextBox 390">
              <a:extLst>
                <a:ext uri="{FF2B5EF4-FFF2-40B4-BE49-F238E27FC236}">
                  <a16:creationId xmlns:a16="http://schemas.microsoft.com/office/drawing/2014/main" id="{2387B4C4-C838-B7E2-6342-E8E2B13C2540}"/>
                </a:ext>
              </a:extLst>
            </p:cNvPr>
            <p:cNvSpPr txBox="1"/>
            <p:nvPr/>
          </p:nvSpPr>
          <p:spPr>
            <a:xfrm>
              <a:off x="10493748" y="3410847"/>
              <a:ext cx="623010"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392" name="Rectangle: Rounded Corners 391">
              <a:extLst>
                <a:ext uri="{FF2B5EF4-FFF2-40B4-BE49-F238E27FC236}">
                  <a16:creationId xmlns:a16="http://schemas.microsoft.com/office/drawing/2014/main" id="{98B7EB6E-678A-E4C5-DED3-5E571A6FBB08}"/>
                </a:ext>
              </a:extLst>
            </p:cNvPr>
            <p:cNvSpPr/>
            <p:nvPr/>
          </p:nvSpPr>
          <p:spPr bwMode="auto">
            <a:xfrm>
              <a:off x="10471098"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93" name="Group 392">
              <a:extLst>
                <a:ext uri="{FF2B5EF4-FFF2-40B4-BE49-F238E27FC236}">
                  <a16:creationId xmlns:a16="http://schemas.microsoft.com/office/drawing/2014/main" id="{1979ECF4-B5F4-54F1-DAEF-7CD78AB82397}"/>
                </a:ext>
              </a:extLst>
            </p:cNvPr>
            <p:cNvGrpSpPr/>
            <p:nvPr/>
          </p:nvGrpSpPr>
          <p:grpSpPr>
            <a:xfrm>
              <a:off x="10583384" y="3626116"/>
              <a:ext cx="394375" cy="385379"/>
              <a:chOff x="10583384" y="3626116"/>
              <a:chExt cx="394375" cy="385379"/>
            </a:xfrm>
          </p:grpSpPr>
          <p:grpSp>
            <p:nvGrpSpPr>
              <p:cNvPr id="394" name="Group 393">
                <a:extLst>
                  <a:ext uri="{FF2B5EF4-FFF2-40B4-BE49-F238E27FC236}">
                    <a16:creationId xmlns:a16="http://schemas.microsoft.com/office/drawing/2014/main" id="{0CF0BB68-8A7A-D11F-F30B-646F08E4A64D}"/>
                  </a:ext>
                </a:extLst>
              </p:cNvPr>
              <p:cNvGrpSpPr/>
              <p:nvPr/>
            </p:nvGrpSpPr>
            <p:grpSpPr>
              <a:xfrm>
                <a:off x="10711635" y="3739051"/>
                <a:ext cx="137872" cy="159529"/>
                <a:chOff x="4208268" y="4513861"/>
                <a:chExt cx="556373" cy="643764"/>
              </a:xfrm>
              <a:solidFill>
                <a:schemeClr val="accent1"/>
              </a:solidFill>
            </p:grpSpPr>
            <p:sp>
              <p:nvSpPr>
                <p:cNvPr id="427" name="Freeform 173">
                  <a:extLst>
                    <a:ext uri="{FF2B5EF4-FFF2-40B4-BE49-F238E27FC236}">
                      <a16:creationId xmlns:a16="http://schemas.microsoft.com/office/drawing/2014/main" id="{8C3352BE-0CCC-4BB1-6986-D6CAD6F91813}"/>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8" name="Freeform 173">
                  <a:extLst>
                    <a:ext uri="{FF2B5EF4-FFF2-40B4-BE49-F238E27FC236}">
                      <a16:creationId xmlns:a16="http://schemas.microsoft.com/office/drawing/2014/main" id="{5A64EB78-C454-E353-AE48-195EA424E836}"/>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5" name="Group 394">
                <a:extLst>
                  <a:ext uri="{FF2B5EF4-FFF2-40B4-BE49-F238E27FC236}">
                    <a16:creationId xmlns:a16="http://schemas.microsoft.com/office/drawing/2014/main" id="{6E784817-4685-DAF1-D9FC-44DC27D984DB}"/>
                  </a:ext>
                </a:extLst>
              </p:cNvPr>
              <p:cNvGrpSpPr/>
              <p:nvPr/>
            </p:nvGrpSpPr>
            <p:grpSpPr>
              <a:xfrm>
                <a:off x="10711635" y="3739042"/>
                <a:ext cx="137872" cy="159527"/>
                <a:chOff x="4208268" y="4513861"/>
                <a:chExt cx="556373" cy="643765"/>
              </a:xfrm>
            </p:grpSpPr>
            <p:sp>
              <p:nvSpPr>
                <p:cNvPr id="423" name="Freeform 173">
                  <a:extLst>
                    <a:ext uri="{FF2B5EF4-FFF2-40B4-BE49-F238E27FC236}">
                      <a16:creationId xmlns:a16="http://schemas.microsoft.com/office/drawing/2014/main" id="{4C31ABE8-9B76-C99D-6A6C-8FFE0A08AB27}"/>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4" name="Freeform 175">
                  <a:extLst>
                    <a:ext uri="{FF2B5EF4-FFF2-40B4-BE49-F238E27FC236}">
                      <a16:creationId xmlns:a16="http://schemas.microsoft.com/office/drawing/2014/main" id="{89E10979-D415-5D5B-5750-BD370A5007D9}"/>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5" name="Line 180">
                  <a:extLst>
                    <a:ext uri="{FF2B5EF4-FFF2-40B4-BE49-F238E27FC236}">
                      <a16:creationId xmlns:a16="http://schemas.microsoft.com/office/drawing/2014/main" id="{D43E1AB8-0251-11A4-9F3E-C2EA9775EE9C}"/>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6" name="Freeform 173">
                  <a:extLst>
                    <a:ext uri="{FF2B5EF4-FFF2-40B4-BE49-F238E27FC236}">
                      <a16:creationId xmlns:a16="http://schemas.microsoft.com/office/drawing/2014/main" id="{E8066214-2F72-A608-857F-8225018455AF}"/>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6" name="Group 395">
                <a:extLst>
                  <a:ext uri="{FF2B5EF4-FFF2-40B4-BE49-F238E27FC236}">
                    <a16:creationId xmlns:a16="http://schemas.microsoft.com/office/drawing/2014/main" id="{0E7030E3-4081-4CC3-BD1E-352ED99D6CAE}"/>
                  </a:ext>
                </a:extLst>
              </p:cNvPr>
              <p:cNvGrpSpPr/>
              <p:nvPr/>
            </p:nvGrpSpPr>
            <p:grpSpPr>
              <a:xfrm>
                <a:off x="10583384" y="3626125"/>
                <a:ext cx="137872" cy="159529"/>
                <a:chOff x="4208268" y="4513861"/>
                <a:chExt cx="556373" cy="643764"/>
              </a:xfrm>
              <a:solidFill>
                <a:schemeClr val="accent3"/>
              </a:solidFill>
            </p:grpSpPr>
            <p:sp>
              <p:nvSpPr>
                <p:cNvPr id="421" name="Freeform 173">
                  <a:extLst>
                    <a:ext uri="{FF2B5EF4-FFF2-40B4-BE49-F238E27FC236}">
                      <a16:creationId xmlns:a16="http://schemas.microsoft.com/office/drawing/2014/main" id="{7343F4B8-C708-231F-4C5F-A514BDA5E6FF}"/>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2" name="Freeform 173">
                  <a:extLst>
                    <a:ext uri="{FF2B5EF4-FFF2-40B4-BE49-F238E27FC236}">
                      <a16:creationId xmlns:a16="http://schemas.microsoft.com/office/drawing/2014/main" id="{C416F2A3-3CD6-7F53-4C6C-1EE7B01DA4AC}"/>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7" name="Group 396">
                <a:extLst>
                  <a:ext uri="{FF2B5EF4-FFF2-40B4-BE49-F238E27FC236}">
                    <a16:creationId xmlns:a16="http://schemas.microsoft.com/office/drawing/2014/main" id="{02FE24F5-4F35-965B-2075-43A3BE368702}"/>
                  </a:ext>
                </a:extLst>
              </p:cNvPr>
              <p:cNvGrpSpPr/>
              <p:nvPr/>
            </p:nvGrpSpPr>
            <p:grpSpPr>
              <a:xfrm>
                <a:off x="10839887" y="3626125"/>
                <a:ext cx="137872" cy="159529"/>
                <a:chOff x="4208268" y="4513861"/>
                <a:chExt cx="556373" cy="643764"/>
              </a:xfrm>
              <a:solidFill>
                <a:schemeClr val="accent2"/>
              </a:solidFill>
            </p:grpSpPr>
            <p:sp>
              <p:nvSpPr>
                <p:cNvPr id="419" name="Freeform 173">
                  <a:extLst>
                    <a:ext uri="{FF2B5EF4-FFF2-40B4-BE49-F238E27FC236}">
                      <a16:creationId xmlns:a16="http://schemas.microsoft.com/office/drawing/2014/main" id="{906D43CB-4247-7895-0DEA-D11B1188D36D}"/>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0" name="Freeform 173">
                  <a:extLst>
                    <a:ext uri="{FF2B5EF4-FFF2-40B4-BE49-F238E27FC236}">
                      <a16:creationId xmlns:a16="http://schemas.microsoft.com/office/drawing/2014/main" id="{16F236D3-ACFC-8E32-5DBB-D4432E3DC71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8" name="Group 397">
                <a:extLst>
                  <a:ext uri="{FF2B5EF4-FFF2-40B4-BE49-F238E27FC236}">
                    <a16:creationId xmlns:a16="http://schemas.microsoft.com/office/drawing/2014/main" id="{4E5E1278-CAA0-49D4-EA18-E892B843618F}"/>
                  </a:ext>
                </a:extLst>
              </p:cNvPr>
              <p:cNvGrpSpPr/>
              <p:nvPr/>
            </p:nvGrpSpPr>
            <p:grpSpPr>
              <a:xfrm>
                <a:off x="10583384" y="3626116"/>
                <a:ext cx="394375" cy="385379"/>
                <a:chOff x="9126251" y="3623917"/>
                <a:chExt cx="394375" cy="385379"/>
              </a:xfrm>
            </p:grpSpPr>
            <p:grpSp>
              <p:nvGrpSpPr>
                <p:cNvPr id="399" name="Group 398">
                  <a:extLst>
                    <a:ext uri="{FF2B5EF4-FFF2-40B4-BE49-F238E27FC236}">
                      <a16:creationId xmlns:a16="http://schemas.microsoft.com/office/drawing/2014/main" id="{A2B13315-6625-3A92-E4C8-FA09929BF8CA}"/>
                    </a:ext>
                  </a:extLst>
                </p:cNvPr>
                <p:cNvGrpSpPr/>
                <p:nvPr/>
              </p:nvGrpSpPr>
              <p:grpSpPr>
                <a:xfrm>
                  <a:off x="9126251" y="3623917"/>
                  <a:ext cx="137872" cy="159527"/>
                  <a:chOff x="4208268" y="4513861"/>
                  <a:chExt cx="556373" cy="643765"/>
                </a:xfrm>
              </p:grpSpPr>
              <p:sp>
                <p:nvSpPr>
                  <p:cNvPr id="415" name="Freeform 173">
                    <a:extLst>
                      <a:ext uri="{FF2B5EF4-FFF2-40B4-BE49-F238E27FC236}">
                        <a16:creationId xmlns:a16="http://schemas.microsoft.com/office/drawing/2014/main" id="{28F58233-B94E-03E2-A8CF-6181F3824A0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6" name="Freeform 175">
                    <a:extLst>
                      <a:ext uri="{FF2B5EF4-FFF2-40B4-BE49-F238E27FC236}">
                        <a16:creationId xmlns:a16="http://schemas.microsoft.com/office/drawing/2014/main" id="{8480CFA1-CBB4-0B00-9B93-BC8DC69EE588}"/>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7" name="Line 180">
                    <a:extLst>
                      <a:ext uri="{FF2B5EF4-FFF2-40B4-BE49-F238E27FC236}">
                        <a16:creationId xmlns:a16="http://schemas.microsoft.com/office/drawing/2014/main" id="{5EE3F286-243E-2BE5-D9CD-5EAD82648D6E}"/>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8" name="Freeform 173">
                    <a:extLst>
                      <a:ext uri="{FF2B5EF4-FFF2-40B4-BE49-F238E27FC236}">
                        <a16:creationId xmlns:a16="http://schemas.microsoft.com/office/drawing/2014/main" id="{7DAF02DB-444D-6C6A-4640-6C79966265AE}"/>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0" name="Group 399">
                  <a:extLst>
                    <a:ext uri="{FF2B5EF4-FFF2-40B4-BE49-F238E27FC236}">
                      <a16:creationId xmlns:a16="http://schemas.microsoft.com/office/drawing/2014/main" id="{EB0B6858-E63D-1DC6-8750-E449E77A3BA0}"/>
                    </a:ext>
                  </a:extLst>
                </p:cNvPr>
                <p:cNvGrpSpPr/>
                <p:nvPr/>
              </p:nvGrpSpPr>
              <p:grpSpPr>
                <a:xfrm>
                  <a:off x="9382754" y="3623917"/>
                  <a:ext cx="137872" cy="159527"/>
                  <a:chOff x="4208268" y="4513861"/>
                  <a:chExt cx="556373" cy="643765"/>
                </a:xfrm>
              </p:grpSpPr>
              <p:sp>
                <p:nvSpPr>
                  <p:cNvPr id="411" name="Freeform 173">
                    <a:extLst>
                      <a:ext uri="{FF2B5EF4-FFF2-40B4-BE49-F238E27FC236}">
                        <a16:creationId xmlns:a16="http://schemas.microsoft.com/office/drawing/2014/main" id="{FE18E9EF-FE27-CAE6-2C9D-A22429B64C1D}"/>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2" name="Freeform 175">
                    <a:extLst>
                      <a:ext uri="{FF2B5EF4-FFF2-40B4-BE49-F238E27FC236}">
                        <a16:creationId xmlns:a16="http://schemas.microsoft.com/office/drawing/2014/main" id="{655EFAD3-D9F5-C0B9-38C0-42D71074154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3" name="Line 180">
                    <a:extLst>
                      <a:ext uri="{FF2B5EF4-FFF2-40B4-BE49-F238E27FC236}">
                        <a16:creationId xmlns:a16="http://schemas.microsoft.com/office/drawing/2014/main" id="{0149982A-757D-191A-7014-C0577695C3CC}"/>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4" name="Freeform 173">
                    <a:extLst>
                      <a:ext uri="{FF2B5EF4-FFF2-40B4-BE49-F238E27FC236}">
                        <a16:creationId xmlns:a16="http://schemas.microsoft.com/office/drawing/2014/main" id="{ED55230B-4C09-0712-7123-7F063F9B45EC}"/>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1" name="Group 400">
                  <a:extLst>
                    <a:ext uri="{FF2B5EF4-FFF2-40B4-BE49-F238E27FC236}">
                      <a16:creationId xmlns:a16="http://schemas.microsoft.com/office/drawing/2014/main" id="{D5318D07-8196-46D3-DAF3-A995FC450B8E}"/>
                    </a:ext>
                  </a:extLst>
                </p:cNvPr>
                <p:cNvGrpSpPr/>
                <p:nvPr/>
              </p:nvGrpSpPr>
              <p:grpSpPr>
                <a:xfrm>
                  <a:off x="9126251" y="3849769"/>
                  <a:ext cx="137872" cy="159527"/>
                  <a:chOff x="4208268" y="4513861"/>
                  <a:chExt cx="556373" cy="643765"/>
                </a:xfrm>
              </p:grpSpPr>
              <p:sp>
                <p:nvSpPr>
                  <p:cNvPr id="407" name="Freeform 173">
                    <a:extLst>
                      <a:ext uri="{FF2B5EF4-FFF2-40B4-BE49-F238E27FC236}">
                        <a16:creationId xmlns:a16="http://schemas.microsoft.com/office/drawing/2014/main" id="{97E16C58-163B-7481-2623-0232D434323C}"/>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8" name="Freeform 175">
                    <a:extLst>
                      <a:ext uri="{FF2B5EF4-FFF2-40B4-BE49-F238E27FC236}">
                        <a16:creationId xmlns:a16="http://schemas.microsoft.com/office/drawing/2014/main" id="{CCD6041F-DE7C-7598-3496-23B8C79E938D}"/>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9" name="Line 180">
                    <a:extLst>
                      <a:ext uri="{FF2B5EF4-FFF2-40B4-BE49-F238E27FC236}">
                        <a16:creationId xmlns:a16="http://schemas.microsoft.com/office/drawing/2014/main" id="{AA6D5507-4B80-02FC-5EC6-764E38FF6E8A}"/>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0" name="Freeform 173">
                    <a:extLst>
                      <a:ext uri="{FF2B5EF4-FFF2-40B4-BE49-F238E27FC236}">
                        <a16:creationId xmlns:a16="http://schemas.microsoft.com/office/drawing/2014/main" id="{9FFF288B-9A08-2D03-C08E-8E37215643CC}"/>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2" name="Group 401">
                  <a:extLst>
                    <a:ext uri="{FF2B5EF4-FFF2-40B4-BE49-F238E27FC236}">
                      <a16:creationId xmlns:a16="http://schemas.microsoft.com/office/drawing/2014/main" id="{8E7E2BBC-D10F-F548-5839-726C7F7BBAFB}"/>
                    </a:ext>
                  </a:extLst>
                </p:cNvPr>
                <p:cNvGrpSpPr/>
                <p:nvPr/>
              </p:nvGrpSpPr>
              <p:grpSpPr>
                <a:xfrm>
                  <a:off x="9382754" y="3849769"/>
                  <a:ext cx="137872" cy="159527"/>
                  <a:chOff x="4208268" y="4513861"/>
                  <a:chExt cx="556373" cy="643765"/>
                </a:xfrm>
              </p:grpSpPr>
              <p:sp>
                <p:nvSpPr>
                  <p:cNvPr id="403" name="Freeform 173">
                    <a:extLst>
                      <a:ext uri="{FF2B5EF4-FFF2-40B4-BE49-F238E27FC236}">
                        <a16:creationId xmlns:a16="http://schemas.microsoft.com/office/drawing/2014/main" id="{BF45EAC2-9BEF-9B8F-25F5-981760BD0B38}"/>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4" name="Freeform 175">
                    <a:extLst>
                      <a:ext uri="{FF2B5EF4-FFF2-40B4-BE49-F238E27FC236}">
                        <a16:creationId xmlns:a16="http://schemas.microsoft.com/office/drawing/2014/main" id="{84ABCD8F-8A0D-6BC5-4674-EAA6082BCC46}"/>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5" name="Line 180">
                    <a:extLst>
                      <a:ext uri="{FF2B5EF4-FFF2-40B4-BE49-F238E27FC236}">
                        <a16:creationId xmlns:a16="http://schemas.microsoft.com/office/drawing/2014/main" id="{84F83A9A-6D55-D980-9BC6-46B63DD10E70}"/>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6" name="Freeform 173">
                    <a:extLst>
                      <a:ext uri="{FF2B5EF4-FFF2-40B4-BE49-F238E27FC236}">
                        <a16:creationId xmlns:a16="http://schemas.microsoft.com/office/drawing/2014/main" id="{8AA4AC90-66EA-5EF8-9C1F-F2F7356A0383}"/>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cxnSp>
        <p:nvCxnSpPr>
          <p:cNvPr id="389" name="Straight Connector 388">
            <a:extLst>
              <a:ext uri="{FF2B5EF4-FFF2-40B4-BE49-F238E27FC236}">
                <a16:creationId xmlns:a16="http://schemas.microsoft.com/office/drawing/2014/main" id="{5EDBE315-C9F2-5825-B3DD-9A88A60A60EB}"/>
              </a:ext>
              <a:ext uri="{C183D7F6-B498-43B3-948B-1728B52AA6E4}">
                <adec:decorative xmlns:adec="http://schemas.microsoft.com/office/drawing/2017/decorative" val="1"/>
              </a:ext>
            </a:extLst>
          </p:cNvPr>
          <p:cNvCxnSpPr/>
          <p:nvPr/>
        </p:nvCxnSpPr>
        <p:spPr>
          <a:xfrm>
            <a:off x="5467304" y="3408652"/>
            <a:ext cx="0" cy="1889514"/>
          </a:xfrm>
          <a:prstGeom prst="line">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5" name="Picture 2" descr="Kubernetes Logo transparent PNG - StickPNG">
            <a:extLst>
              <a:ext uri="{FF2B5EF4-FFF2-40B4-BE49-F238E27FC236}">
                <a16:creationId xmlns:a16="http://schemas.microsoft.com/office/drawing/2014/main" id="{CD08EAC0-ECCC-877F-BD34-C74746D2543C}"/>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6921" y="3449559"/>
            <a:ext cx="255220" cy="247384"/>
          </a:xfrm>
          <a:prstGeom prst="rect">
            <a:avLst/>
          </a:prstGeom>
          <a:noFill/>
          <a:extLst>
            <a:ext uri="{909E8E84-426E-40DD-AFC4-6F175D3DCCD1}">
              <a14:hiddenFill xmlns:a14="http://schemas.microsoft.com/office/drawing/2010/main">
                <a:solidFill>
                  <a:srgbClr val="FFFFFF"/>
                </a:solidFill>
              </a14:hiddenFill>
            </a:ext>
          </a:extLst>
        </p:spPr>
      </p:pic>
      <p:sp>
        <p:nvSpPr>
          <p:cNvPr id="486" name="Rectangle 485">
            <a:extLst>
              <a:ext uri="{FF2B5EF4-FFF2-40B4-BE49-F238E27FC236}">
                <a16:creationId xmlns:a16="http://schemas.microsoft.com/office/drawing/2014/main" id="{D69D00C1-CFA3-19F8-2C72-2FA4DE5A1BB7}"/>
              </a:ext>
            </a:extLst>
          </p:cNvPr>
          <p:cNvSpPr/>
          <p:nvPr/>
        </p:nvSpPr>
        <p:spPr>
          <a:xfrm>
            <a:off x="7511303" y="3441751"/>
            <a:ext cx="1180204" cy="213597"/>
          </a:xfrm>
          <a:prstGeom prst="rect">
            <a:avLst/>
          </a:prstGeom>
        </p:spPr>
        <p:txBody>
          <a:bodyPr wrap="square">
            <a:spAutoFit/>
          </a:bodyPr>
          <a:lstStyle/>
          <a:p>
            <a:pPr algn="ctr" defTabSz="914367">
              <a:defRPr/>
            </a:pPr>
            <a:r>
              <a:rPr lang="en-US" alt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Kubernetes cluster </a:t>
            </a:r>
            <a:endPar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endParaRPr>
          </a:p>
        </p:txBody>
      </p:sp>
      <p:cxnSp>
        <p:nvCxnSpPr>
          <p:cNvPr id="487" name="Straight Arrow Connector 486">
            <a:extLst>
              <a:ext uri="{FF2B5EF4-FFF2-40B4-BE49-F238E27FC236}">
                <a16:creationId xmlns:a16="http://schemas.microsoft.com/office/drawing/2014/main" id="{2E35E43F-2B47-4E37-8CA7-91C215672DAA}"/>
              </a:ext>
              <a:ext uri="{C183D7F6-B498-43B3-948B-1728B52AA6E4}">
                <adec:decorative xmlns:adec="http://schemas.microsoft.com/office/drawing/2017/decorative" val="1"/>
              </a:ext>
            </a:extLst>
          </p:cNvPr>
          <p:cNvCxnSpPr>
            <a:cxnSpLocks/>
          </p:cNvCxnSpPr>
          <p:nvPr/>
        </p:nvCxnSpPr>
        <p:spPr>
          <a:xfrm flipH="1">
            <a:off x="4628056" y="3794032"/>
            <a:ext cx="1336350" cy="4719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AE8C24BD-9114-A792-8F16-445D2AAF70CD}"/>
              </a:ext>
              <a:ext uri="{C183D7F6-B498-43B3-948B-1728B52AA6E4}">
                <adec:decorative xmlns:adec="http://schemas.microsoft.com/office/drawing/2017/decorative" val="1"/>
              </a:ext>
            </a:extLst>
          </p:cNvPr>
          <p:cNvCxnSpPr>
            <a:cxnSpLocks/>
          </p:cNvCxnSpPr>
          <p:nvPr/>
        </p:nvCxnSpPr>
        <p:spPr>
          <a:xfrm>
            <a:off x="5964406" y="3792019"/>
            <a:ext cx="1263663" cy="4601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F5C1B72B-DFFD-5D5C-ADFF-2016CC60EE25}"/>
              </a:ext>
              <a:ext uri="{C183D7F6-B498-43B3-948B-1728B52AA6E4}">
                <adec:decorative xmlns:adec="http://schemas.microsoft.com/office/drawing/2017/decorative" val="1"/>
              </a:ext>
            </a:extLst>
          </p:cNvPr>
          <p:cNvCxnSpPr>
            <a:cxnSpLocks/>
          </p:cNvCxnSpPr>
          <p:nvPr/>
        </p:nvCxnSpPr>
        <p:spPr>
          <a:xfrm flipH="1" flipV="1">
            <a:off x="5964406" y="3788238"/>
            <a:ext cx="472" cy="4165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B403A837-A852-6281-1740-E092E4349049}"/>
              </a:ext>
              <a:ext uri="{C183D7F6-B498-43B3-948B-1728B52AA6E4}">
                <adec:decorative xmlns:adec="http://schemas.microsoft.com/office/drawing/2017/decorative" val="1"/>
              </a:ext>
            </a:extLst>
          </p:cNvPr>
          <p:cNvCxnSpPr>
            <a:cxnSpLocks/>
          </p:cNvCxnSpPr>
          <p:nvPr/>
        </p:nvCxnSpPr>
        <p:spPr>
          <a:xfrm flipH="1">
            <a:off x="2301759" y="3796359"/>
            <a:ext cx="3662647" cy="101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4" name="Picture 3" descr="Image result for ci cd icon">
            <a:hlinkClick r:id="rId4"/>
            <a:extLst>
              <a:ext uri="{FF2B5EF4-FFF2-40B4-BE49-F238E27FC236}">
                <a16:creationId xmlns:a16="http://schemas.microsoft.com/office/drawing/2014/main" id="{0B77146D-CEB2-0FB1-2D2F-3AED1D53ADD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7642" y="1718086"/>
            <a:ext cx="608233" cy="556469"/>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Shape 169">
            <a:extLst>
              <a:ext uri="{FF2B5EF4-FFF2-40B4-BE49-F238E27FC236}">
                <a16:creationId xmlns:a16="http://schemas.microsoft.com/office/drawing/2014/main" id="{AD08A7A8-49CD-CDE0-C615-4AC4FE5D41C3}"/>
              </a:ext>
              <a:ext uri="{C183D7F6-B498-43B3-948B-1728B52AA6E4}">
                <adec:decorative xmlns:adec="http://schemas.microsoft.com/office/drawing/2017/decorative" val="1"/>
              </a:ext>
            </a:extLst>
          </p:cNvPr>
          <p:cNvSpPr/>
          <p:nvPr/>
        </p:nvSpPr>
        <p:spPr bwMode="white">
          <a:xfrm>
            <a:off x="6054307" y="1301888"/>
            <a:ext cx="919894" cy="509286"/>
          </a:xfrm>
          <a:custGeom>
            <a:avLst/>
            <a:gdLst>
              <a:gd name="connsiteX0" fmla="*/ 1356303 w 2752725"/>
              <a:gd name="connsiteY0" fmla="*/ 0 h 1524000"/>
              <a:gd name="connsiteX1" fmla="*/ 1952568 w 2752725"/>
              <a:gd name="connsiteY1" fmla="*/ 398145 h 1524000"/>
              <a:gd name="connsiteX2" fmla="*/ 1960188 w 2752725"/>
              <a:gd name="connsiteY2" fmla="*/ 416243 h 1524000"/>
              <a:gd name="connsiteX3" fmla="*/ 2010671 w 2752725"/>
              <a:gd name="connsiteY3" fmla="*/ 398145 h 1524000"/>
              <a:gd name="connsiteX4" fmla="*/ 2180216 w 2752725"/>
              <a:gd name="connsiteY4" fmla="*/ 372428 h 1524000"/>
              <a:gd name="connsiteX5" fmla="*/ 2755526 w 2752725"/>
              <a:gd name="connsiteY5" fmla="*/ 947738 h 1524000"/>
              <a:gd name="connsiteX6" fmla="*/ 2238318 w 2752725"/>
              <a:gd name="connsiteY6" fmla="*/ 1519238 h 1524000"/>
              <a:gd name="connsiteX7" fmla="*/ 2194503 w 2752725"/>
              <a:gd name="connsiteY7" fmla="*/ 1523048 h 1524000"/>
              <a:gd name="connsiteX8" fmla="*/ 2172596 w 2752725"/>
              <a:gd name="connsiteY8" fmla="*/ 1523048 h 1524000"/>
              <a:gd name="connsiteX9" fmla="*/ 321888 w 2752725"/>
              <a:gd name="connsiteY9" fmla="*/ 1523048 h 1524000"/>
              <a:gd name="connsiteX10" fmla="*/ 296171 w 2752725"/>
              <a:gd name="connsiteY10" fmla="*/ 1526857 h 1524000"/>
              <a:gd name="connsiteX11" fmla="*/ 234258 w 2752725"/>
              <a:gd name="connsiteY11" fmla="*/ 1516380 h 1524000"/>
              <a:gd name="connsiteX12" fmla="*/ 10421 w 2752725"/>
              <a:gd name="connsiteY12" fmla="*/ 1128713 h 1524000"/>
              <a:gd name="connsiteX13" fmla="*/ 332365 w 2752725"/>
              <a:gd name="connsiteY13" fmla="*/ 893445 h 1524000"/>
              <a:gd name="connsiteX14" fmla="*/ 358083 w 2752725"/>
              <a:gd name="connsiteY14" fmla="*/ 901065 h 1524000"/>
              <a:gd name="connsiteX15" fmla="*/ 350463 w 2752725"/>
              <a:gd name="connsiteY15" fmla="*/ 861060 h 1524000"/>
              <a:gd name="connsiteX16" fmla="*/ 397135 w 2752725"/>
              <a:gd name="connsiteY16" fmla="*/ 647700 h 1524000"/>
              <a:gd name="connsiteX17" fmla="*/ 693363 w 2752725"/>
              <a:gd name="connsiteY17" fmla="*/ 462915 h 1524000"/>
              <a:gd name="connsiteX18" fmla="*/ 737178 w 2752725"/>
              <a:gd name="connsiteY18" fmla="*/ 462915 h 1524000"/>
              <a:gd name="connsiteX19" fmla="*/ 737178 w 2752725"/>
              <a:gd name="connsiteY19" fmla="*/ 459105 h 1524000"/>
              <a:gd name="connsiteX20" fmla="*/ 1356303 w 2752725"/>
              <a:gd name="connsiteY20" fmla="*/ 0 h 1524000"/>
              <a:gd name="connsiteX21" fmla="*/ 1356303 w 2752725"/>
              <a:gd name="connsiteY2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52725" h="1524000">
                <a:moveTo>
                  <a:pt x="1356303" y="0"/>
                </a:moveTo>
                <a:cubicBezTo>
                  <a:pt x="1623956" y="0"/>
                  <a:pt x="1855413" y="166688"/>
                  <a:pt x="1952568" y="398145"/>
                </a:cubicBezTo>
                <a:cubicBezTo>
                  <a:pt x="1960188" y="416243"/>
                  <a:pt x="1960188" y="416243"/>
                  <a:pt x="1960188" y="416243"/>
                </a:cubicBezTo>
                <a:cubicBezTo>
                  <a:pt x="2010671" y="398145"/>
                  <a:pt x="2010671" y="398145"/>
                  <a:pt x="2010671" y="398145"/>
                </a:cubicBezTo>
                <a:cubicBezTo>
                  <a:pt x="2064963" y="380047"/>
                  <a:pt x="2123066" y="372428"/>
                  <a:pt x="2180216" y="372428"/>
                </a:cubicBezTo>
                <a:cubicBezTo>
                  <a:pt x="2498351" y="372428"/>
                  <a:pt x="2755526" y="629603"/>
                  <a:pt x="2755526" y="947738"/>
                </a:cubicBezTo>
                <a:cubicBezTo>
                  <a:pt x="2755526" y="1244918"/>
                  <a:pt x="2527878" y="1490663"/>
                  <a:pt x="2238318" y="1519238"/>
                </a:cubicBezTo>
                <a:cubicBezTo>
                  <a:pt x="2194503" y="1523048"/>
                  <a:pt x="2194503" y="1523048"/>
                  <a:pt x="2194503" y="1523048"/>
                </a:cubicBezTo>
                <a:cubicBezTo>
                  <a:pt x="2172596" y="1523048"/>
                  <a:pt x="2172596" y="1523048"/>
                  <a:pt x="2172596" y="1523048"/>
                </a:cubicBezTo>
                <a:cubicBezTo>
                  <a:pt x="321888" y="1523048"/>
                  <a:pt x="321888" y="1523048"/>
                  <a:pt x="321888" y="1523048"/>
                </a:cubicBezTo>
                <a:cubicBezTo>
                  <a:pt x="296171" y="1526857"/>
                  <a:pt x="296171" y="1526857"/>
                  <a:pt x="296171" y="1526857"/>
                </a:cubicBezTo>
                <a:cubicBezTo>
                  <a:pt x="274263" y="1523048"/>
                  <a:pt x="252355" y="1519238"/>
                  <a:pt x="234258" y="1516380"/>
                </a:cubicBezTo>
                <a:cubicBezTo>
                  <a:pt x="64713" y="1469707"/>
                  <a:pt x="-33395" y="1299210"/>
                  <a:pt x="10421" y="1128713"/>
                </a:cubicBezTo>
                <a:cubicBezTo>
                  <a:pt x="50425" y="980122"/>
                  <a:pt x="187585" y="885825"/>
                  <a:pt x="332365" y="893445"/>
                </a:cubicBezTo>
                <a:cubicBezTo>
                  <a:pt x="358083" y="901065"/>
                  <a:pt x="358083" y="901065"/>
                  <a:pt x="358083" y="901065"/>
                </a:cubicBezTo>
                <a:cubicBezTo>
                  <a:pt x="350463" y="861060"/>
                  <a:pt x="350463" y="861060"/>
                  <a:pt x="350463" y="861060"/>
                </a:cubicBezTo>
                <a:cubicBezTo>
                  <a:pt x="346653" y="788670"/>
                  <a:pt x="360940" y="716280"/>
                  <a:pt x="397135" y="647700"/>
                </a:cubicBezTo>
                <a:cubicBezTo>
                  <a:pt x="461905" y="535305"/>
                  <a:pt x="574300" y="470535"/>
                  <a:pt x="693363" y="462915"/>
                </a:cubicBezTo>
                <a:cubicBezTo>
                  <a:pt x="737178" y="462915"/>
                  <a:pt x="737178" y="462915"/>
                  <a:pt x="737178" y="462915"/>
                </a:cubicBezTo>
                <a:cubicBezTo>
                  <a:pt x="737178" y="459105"/>
                  <a:pt x="737178" y="459105"/>
                  <a:pt x="737178" y="459105"/>
                </a:cubicBezTo>
                <a:cubicBezTo>
                  <a:pt x="820998" y="191453"/>
                  <a:pt x="1066743" y="0"/>
                  <a:pt x="1356303" y="0"/>
                </a:cubicBezTo>
                <a:lnTo>
                  <a:pt x="1356303" y="0"/>
                </a:lnTo>
                <a:close/>
              </a:path>
            </a:pathLst>
          </a:custGeom>
          <a:solidFill>
            <a:schemeClr val="bg2"/>
          </a:solidFill>
          <a:ln w="9525" cap="flat">
            <a:noFill/>
            <a:prstDash val="solid"/>
            <a:miter/>
          </a:ln>
        </p:spPr>
        <p:txBody>
          <a:bodyPr rtlCol="0" anchor="ctr"/>
          <a:lstStyle/>
          <a:p>
            <a:pPr defTabSz="219427">
              <a:defRPr/>
            </a:pPr>
            <a:endParaRPr lang="en-US" sz="864" kern="0">
              <a:solidFill>
                <a:srgbClr val="FFFFFF"/>
              </a:solidFill>
              <a:latin typeface="Segoe UI"/>
            </a:endParaRPr>
          </a:p>
        </p:txBody>
      </p:sp>
      <p:grpSp>
        <p:nvGrpSpPr>
          <p:cNvPr id="13" name="Group 12">
            <a:extLst>
              <a:ext uri="{FF2B5EF4-FFF2-40B4-BE49-F238E27FC236}">
                <a16:creationId xmlns:a16="http://schemas.microsoft.com/office/drawing/2014/main" id="{B3C9837B-4A79-7D3F-BEBC-00D780BE29C0}"/>
              </a:ext>
              <a:ext uri="{C183D7F6-B498-43B3-948B-1728B52AA6E4}">
                <adec:decorative xmlns:adec="http://schemas.microsoft.com/office/drawing/2017/decorative" val="1"/>
              </a:ext>
            </a:extLst>
          </p:cNvPr>
          <p:cNvGrpSpPr/>
          <p:nvPr/>
        </p:nvGrpSpPr>
        <p:grpSpPr>
          <a:xfrm>
            <a:off x="1376603" y="4728744"/>
            <a:ext cx="583106" cy="583106"/>
            <a:chOff x="11060963" y="1633206"/>
            <a:chExt cx="594798" cy="594798"/>
          </a:xfrm>
        </p:grpSpPr>
        <p:sp>
          <p:nvSpPr>
            <p:cNvPr id="171" name="Oval 170">
              <a:extLst>
                <a:ext uri="{FF2B5EF4-FFF2-40B4-BE49-F238E27FC236}">
                  <a16:creationId xmlns:a16="http://schemas.microsoft.com/office/drawing/2014/main" id="{97AF64D2-82DB-4F1B-B564-681BBF9DEFEA}"/>
                </a:ext>
              </a:extLst>
            </p:cNvPr>
            <p:cNvSpPr/>
            <p:nvPr/>
          </p:nvSpPr>
          <p:spPr bwMode="auto">
            <a:xfrm>
              <a:off x="11060963" y="1633206"/>
              <a:ext cx="594798" cy="5947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172" name="people_4">
              <a:extLst>
                <a:ext uri="{FF2B5EF4-FFF2-40B4-BE49-F238E27FC236}">
                  <a16:creationId xmlns:a16="http://schemas.microsoft.com/office/drawing/2014/main" id="{9E26F392-9A08-6EBF-ECC2-CCE0DB393CAA}"/>
                </a:ext>
              </a:extLst>
            </p:cNvPr>
            <p:cNvSpPr>
              <a:spLocks noChangeAspect="1" noEditPoints="1"/>
            </p:cNvSpPr>
            <p:nvPr/>
          </p:nvSpPr>
          <p:spPr bwMode="auto">
            <a:xfrm>
              <a:off x="11240873" y="1799255"/>
              <a:ext cx="234977" cy="2626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29">
                <a:solidFill>
                  <a:srgbClr val="000000"/>
                </a:solidFill>
                <a:latin typeface="Segoe UI"/>
              </a:endParaRPr>
            </a:p>
          </p:txBody>
        </p:sp>
      </p:grpSp>
      <p:sp>
        <p:nvSpPr>
          <p:cNvPr id="369" name="Rectangle 368">
            <a:extLst>
              <a:ext uri="{FF2B5EF4-FFF2-40B4-BE49-F238E27FC236}">
                <a16:creationId xmlns:a16="http://schemas.microsoft.com/office/drawing/2014/main" id="{0365488E-DAF1-60FC-DB43-B8A108210662}"/>
              </a:ext>
            </a:extLst>
          </p:cNvPr>
          <p:cNvSpPr/>
          <p:nvPr/>
        </p:nvSpPr>
        <p:spPr bwMode="auto">
          <a:xfrm>
            <a:off x="5884657" y="2554405"/>
            <a:ext cx="1449411" cy="201513"/>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1. Compromised account</a:t>
            </a:r>
          </a:p>
        </p:txBody>
      </p:sp>
      <p:sp>
        <p:nvSpPr>
          <p:cNvPr id="370" name="Rectangle 369">
            <a:extLst>
              <a:ext uri="{FF2B5EF4-FFF2-40B4-BE49-F238E27FC236}">
                <a16:creationId xmlns:a16="http://schemas.microsoft.com/office/drawing/2014/main" id="{DBD64455-2934-DE48-CDD6-3864B6C1A6F9}"/>
              </a:ext>
            </a:extLst>
          </p:cNvPr>
          <p:cNvSpPr/>
          <p:nvPr/>
        </p:nvSpPr>
        <p:spPr bwMode="auto">
          <a:xfrm>
            <a:off x="3238943" y="2120638"/>
            <a:ext cx="1308497" cy="29249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900" b="1">
                <a:solidFill>
                  <a:srgbClr val="000000"/>
                </a:solidFill>
                <a:latin typeface="Segoe UI"/>
                <a:ea typeface="Segoe UI" pitchFamily="34" charset="0"/>
                <a:cs typeface="Segoe UI" pitchFamily="34" charset="0"/>
              </a:rPr>
              <a:t>2. Vulnerable or </a:t>
            </a:r>
          </a:p>
          <a:p>
            <a:pPr defTabSz="932293" fontAlgn="base">
              <a:spcBef>
                <a:spcPct val="0"/>
              </a:spcBef>
              <a:spcAft>
                <a:spcPct val="0"/>
              </a:spcAft>
              <a:defRPr/>
            </a:pPr>
            <a:r>
              <a:rPr lang="en-US" sz="900" b="1">
                <a:solidFill>
                  <a:srgbClr val="000000"/>
                </a:solidFill>
                <a:latin typeface="Segoe UI"/>
                <a:cs typeface="Segoe UI" pitchFamily="34" charset="0"/>
              </a:rPr>
              <a:t>misconfigured</a:t>
            </a:r>
            <a:r>
              <a:rPr lang="en-US" sz="900" b="1">
                <a:solidFill>
                  <a:srgbClr val="000000"/>
                </a:solidFill>
                <a:latin typeface="Segoe UI"/>
                <a:ea typeface="Segoe UI" pitchFamily="34" charset="0"/>
                <a:cs typeface="Segoe UI" pitchFamily="34" charset="0"/>
              </a:rPr>
              <a:t> images</a:t>
            </a:r>
          </a:p>
        </p:txBody>
      </p:sp>
      <p:sp>
        <p:nvSpPr>
          <p:cNvPr id="372" name="Rectangle 371">
            <a:extLst>
              <a:ext uri="{FF2B5EF4-FFF2-40B4-BE49-F238E27FC236}">
                <a16:creationId xmlns:a16="http://schemas.microsoft.com/office/drawing/2014/main" id="{F7AC8678-8E9D-35A1-A080-C5B68079E712}"/>
              </a:ext>
            </a:extLst>
          </p:cNvPr>
          <p:cNvSpPr/>
          <p:nvPr/>
        </p:nvSpPr>
        <p:spPr bwMode="auto">
          <a:xfrm>
            <a:off x="5154577" y="5901732"/>
            <a:ext cx="1971550" cy="193515"/>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3. Environment misconfiguration</a:t>
            </a:r>
          </a:p>
        </p:txBody>
      </p:sp>
      <p:sp>
        <p:nvSpPr>
          <p:cNvPr id="374" name="Rectangle 373">
            <a:extLst>
              <a:ext uri="{FF2B5EF4-FFF2-40B4-BE49-F238E27FC236}">
                <a16:creationId xmlns:a16="http://schemas.microsoft.com/office/drawing/2014/main" id="{8902EF25-42C9-C5E2-21C2-09FAEE014DC7}"/>
              </a:ext>
            </a:extLst>
          </p:cNvPr>
          <p:cNvSpPr/>
          <p:nvPr/>
        </p:nvSpPr>
        <p:spPr bwMode="auto">
          <a:xfrm>
            <a:off x="5801549" y="3521625"/>
            <a:ext cx="1441984" cy="173882"/>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6. Unauthorized traffic </a:t>
            </a:r>
          </a:p>
        </p:txBody>
      </p:sp>
      <p:sp>
        <p:nvSpPr>
          <p:cNvPr id="376" name="Rectangle 375">
            <a:extLst>
              <a:ext uri="{FF2B5EF4-FFF2-40B4-BE49-F238E27FC236}">
                <a16:creationId xmlns:a16="http://schemas.microsoft.com/office/drawing/2014/main" id="{8F4DD379-5C07-2805-1BF1-BD18B422F658}"/>
              </a:ext>
            </a:extLst>
          </p:cNvPr>
          <p:cNvSpPr/>
          <p:nvPr/>
        </p:nvSpPr>
        <p:spPr bwMode="auto">
          <a:xfrm>
            <a:off x="8298910" y="5017442"/>
            <a:ext cx="1306263" cy="15490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5. Node level a</a:t>
            </a:r>
            <a:r>
              <a:rPr lang="en-US" sz="900" b="1" err="1">
                <a:solidFill>
                  <a:srgbClr val="000000"/>
                </a:solidFill>
                <a:latin typeface="Segoe UI"/>
                <a:cs typeface="Segoe UI" pitchFamily="34" charset="0"/>
              </a:rPr>
              <a:t>ttack</a:t>
            </a:r>
            <a:endParaRPr lang="en-US" sz="900" b="1">
              <a:solidFill>
                <a:srgbClr val="000000"/>
              </a:solidFill>
              <a:latin typeface="Segoe UI"/>
              <a:cs typeface="Segoe UI" pitchFamily="34" charset="0"/>
            </a:endParaRPr>
          </a:p>
        </p:txBody>
      </p:sp>
      <p:pic>
        <p:nvPicPr>
          <p:cNvPr id="153" name="Graphic 152">
            <a:extLst>
              <a:ext uri="{FF2B5EF4-FFF2-40B4-BE49-F238E27FC236}">
                <a16:creationId xmlns:a16="http://schemas.microsoft.com/office/drawing/2014/main" id="{E894AC82-4A7B-B746-C0EC-4AD5804A800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3210" y="2098213"/>
            <a:ext cx="321674" cy="321674"/>
          </a:xfrm>
          <a:prstGeom prst="rect">
            <a:avLst/>
          </a:prstGeom>
        </p:spPr>
      </p:pic>
      <p:pic>
        <p:nvPicPr>
          <p:cNvPr id="157" name="Graphic 156">
            <a:extLst>
              <a:ext uri="{FF2B5EF4-FFF2-40B4-BE49-F238E27FC236}">
                <a16:creationId xmlns:a16="http://schemas.microsoft.com/office/drawing/2014/main" id="{964BB75D-3059-E272-3DD3-483C560978A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6695" y="2476922"/>
            <a:ext cx="321674" cy="321674"/>
          </a:xfrm>
          <a:prstGeom prst="rect">
            <a:avLst/>
          </a:prstGeom>
        </p:spPr>
      </p:pic>
      <p:pic>
        <p:nvPicPr>
          <p:cNvPr id="166" name="Graphic 165">
            <a:extLst>
              <a:ext uri="{FF2B5EF4-FFF2-40B4-BE49-F238E27FC236}">
                <a16:creationId xmlns:a16="http://schemas.microsoft.com/office/drawing/2014/main" id="{8A333190-7811-0DE2-DCD8-2EDF298EE090}"/>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6285" y="3439661"/>
            <a:ext cx="321674" cy="321674"/>
          </a:xfrm>
          <a:prstGeom prst="rect">
            <a:avLst/>
          </a:prstGeom>
        </p:spPr>
      </p:pic>
      <p:pic>
        <p:nvPicPr>
          <p:cNvPr id="167" name="Graphic 166">
            <a:extLst>
              <a:ext uri="{FF2B5EF4-FFF2-40B4-BE49-F238E27FC236}">
                <a16:creationId xmlns:a16="http://schemas.microsoft.com/office/drawing/2014/main" id="{76AA1121-178F-2C20-DA51-135F068EB1C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4508" y="4718450"/>
            <a:ext cx="321674" cy="321674"/>
          </a:xfrm>
          <a:prstGeom prst="rect">
            <a:avLst/>
          </a:prstGeom>
        </p:spPr>
      </p:pic>
      <p:sp>
        <p:nvSpPr>
          <p:cNvPr id="371" name="Rectangle 370">
            <a:extLst>
              <a:ext uri="{FF2B5EF4-FFF2-40B4-BE49-F238E27FC236}">
                <a16:creationId xmlns:a16="http://schemas.microsoft.com/office/drawing/2014/main" id="{523EEACD-06F4-E905-F6DE-985DA01F249D}"/>
              </a:ext>
            </a:extLst>
          </p:cNvPr>
          <p:cNvSpPr/>
          <p:nvPr/>
        </p:nvSpPr>
        <p:spPr bwMode="auto">
          <a:xfrm>
            <a:off x="2826634" y="4811016"/>
            <a:ext cx="1206915" cy="197181"/>
          </a:xfrm>
          <a:prstGeom prst="rect">
            <a:avLst/>
          </a:prstGeom>
          <a:solidFill>
            <a:schemeClr val="bg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4. App level attack</a:t>
            </a:r>
          </a:p>
        </p:txBody>
      </p:sp>
      <p:pic>
        <p:nvPicPr>
          <p:cNvPr id="168" name="Graphic 167">
            <a:extLst>
              <a:ext uri="{FF2B5EF4-FFF2-40B4-BE49-F238E27FC236}">
                <a16:creationId xmlns:a16="http://schemas.microsoft.com/office/drawing/2014/main" id="{8A55CF20-DA54-C29D-EAAD-4A8B06B76DB9}"/>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49372" y="4932184"/>
            <a:ext cx="321674" cy="321674"/>
          </a:xfrm>
          <a:prstGeom prst="rect">
            <a:avLst/>
          </a:prstGeom>
        </p:spPr>
      </p:pic>
      <p:pic>
        <p:nvPicPr>
          <p:cNvPr id="169" name="Graphic 168">
            <a:extLst>
              <a:ext uri="{FF2B5EF4-FFF2-40B4-BE49-F238E27FC236}">
                <a16:creationId xmlns:a16="http://schemas.microsoft.com/office/drawing/2014/main" id="{E2D533F7-AF2B-8F7D-3CFF-58D74D71B18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9498" y="5830537"/>
            <a:ext cx="321674" cy="321674"/>
          </a:xfrm>
          <a:prstGeom prst="rect">
            <a:avLst/>
          </a:prstGeom>
        </p:spPr>
      </p:pic>
      <p:cxnSp>
        <p:nvCxnSpPr>
          <p:cNvPr id="7" name="Straight Arrow Connector 6">
            <a:extLst>
              <a:ext uri="{FF2B5EF4-FFF2-40B4-BE49-F238E27FC236}">
                <a16:creationId xmlns:a16="http://schemas.microsoft.com/office/drawing/2014/main" id="{1CA159FE-82E5-EAC7-F0E2-9DD65A91D92E}"/>
              </a:ext>
              <a:ext uri="{C183D7F6-B498-43B3-948B-1728B52AA6E4}">
                <adec:decorative xmlns:adec="http://schemas.microsoft.com/office/drawing/2017/decorative" val="1"/>
              </a:ext>
            </a:extLst>
          </p:cNvPr>
          <p:cNvCxnSpPr>
            <a:cxnSpLocks/>
            <a:endCxn id="440" idx="1"/>
          </p:cNvCxnSpPr>
          <p:nvPr/>
        </p:nvCxnSpPr>
        <p:spPr>
          <a:xfrm flipV="1">
            <a:off x="7704641" y="4765670"/>
            <a:ext cx="2736" cy="2517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0AAA44C-43F8-34B5-3E6A-05B452A1C1DD}"/>
              </a:ext>
              <a:ext uri="{C183D7F6-B498-43B3-948B-1728B52AA6E4}">
                <adec:decorative xmlns:adec="http://schemas.microsoft.com/office/drawing/2017/decorative" val="1"/>
              </a:ext>
            </a:extLst>
          </p:cNvPr>
          <p:cNvCxnSpPr>
            <a:cxnSpLocks/>
            <a:stCxn id="171" idx="6"/>
          </p:cNvCxnSpPr>
          <p:nvPr/>
        </p:nvCxnSpPr>
        <p:spPr>
          <a:xfrm flipV="1">
            <a:off x="1959708" y="5013229"/>
            <a:ext cx="5744932" cy="7069"/>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D9E991C-44E3-3051-6B07-4E3847362C88}"/>
              </a:ext>
              <a:ext uri="{C183D7F6-B498-43B3-948B-1728B52AA6E4}">
                <adec:decorative xmlns:adec="http://schemas.microsoft.com/office/drawing/2017/decorative" val="1"/>
              </a:ext>
            </a:extLst>
          </p:cNvPr>
          <p:cNvCxnSpPr>
            <a:cxnSpLocks/>
          </p:cNvCxnSpPr>
          <p:nvPr/>
        </p:nvCxnSpPr>
        <p:spPr>
          <a:xfrm>
            <a:off x="6489534" y="2087476"/>
            <a:ext cx="0" cy="3221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7DED3E07-54ED-6E70-138D-705155938C6F}"/>
              </a:ext>
            </a:extLst>
          </p:cNvPr>
          <p:cNvSpPr/>
          <p:nvPr/>
        </p:nvSpPr>
        <p:spPr>
          <a:xfrm>
            <a:off x="7947469" y="4325082"/>
            <a:ext cx="1981768" cy="1352285"/>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655D2B3-514B-876D-2231-8B6947B6E431}"/>
              </a:ext>
            </a:extLst>
          </p:cNvPr>
          <p:cNvSpPr txBox="1"/>
          <p:nvPr/>
        </p:nvSpPr>
        <p:spPr>
          <a:xfrm>
            <a:off x="10096015" y="4539559"/>
            <a:ext cx="2749696" cy="923330"/>
          </a:xfrm>
          <a:prstGeom prst="rect">
            <a:avLst/>
          </a:prstGeom>
          <a:noFill/>
        </p:spPr>
        <p:txBody>
          <a:bodyPr wrap="square">
            <a:spAutoFit/>
          </a:bodyPr>
          <a:lstStyle/>
          <a:p>
            <a:pPr defTabSz="932563">
              <a:defRPr/>
            </a:pPr>
            <a:r>
              <a:rPr lang="en-US" sz="1800" spc="-50">
                <a:solidFill>
                  <a:srgbClr val="00B050"/>
                </a:solidFill>
              </a:rPr>
              <a:t>Automatic Upgrades</a:t>
            </a:r>
          </a:p>
          <a:p>
            <a:pPr defTabSz="932563">
              <a:defRPr/>
            </a:pPr>
            <a:r>
              <a:rPr lang="en-US" spc="-50">
                <a:solidFill>
                  <a:srgbClr val="00B050"/>
                </a:solidFill>
              </a:rPr>
              <a:t>Private IP only</a:t>
            </a:r>
          </a:p>
          <a:p>
            <a:pPr defTabSz="932563">
              <a:defRPr/>
            </a:pPr>
            <a:r>
              <a:rPr lang="en-US" sz="1800" spc="-50">
                <a:solidFill>
                  <a:srgbClr val="00B050"/>
                </a:solidFill>
              </a:rPr>
              <a:t>SSH/RDP disabled</a:t>
            </a:r>
          </a:p>
        </p:txBody>
      </p:sp>
      <p:sp>
        <p:nvSpPr>
          <p:cNvPr id="9" name="Title 1">
            <a:extLst>
              <a:ext uri="{FF2B5EF4-FFF2-40B4-BE49-F238E27FC236}">
                <a16:creationId xmlns:a16="http://schemas.microsoft.com/office/drawing/2014/main" id="{66D54F07-C2E6-9852-E835-CB13388B3EE5}"/>
              </a:ext>
            </a:extLst>
          </p:cNvPr>
          <p:cNvSpPr txBox="1">
            <a:spLocks/>
          </p:cNvSpPr>
          <p:nvPr/>
        </p:nvSpPr>
        <p:spPr>
          <a:xfrm>
            <a:off x="501117" y="188784"/>
            <a:ext cx="11189766" cy="692632"/>
          </a:xfrm>
          <a:prstGeom prst="rect">
            <a:avLst/>
          </a:prstGeom>
        </p:spPr>
        <p:txBody>
          <a:bodyPr vert="horz" wrap="square" lIns="0" tIns="0" rIns="0" bIns="0" rtlCol="0" anchor="ctr">
            <a:noAutofit/>
          </a:bodyPr>
          <a:lstStyle>
            <a:lvl1pPr algn="l" defTabSz="914400" rtl="0" eaLnBrk="1" latinLnBrk="0" hangingPunct="1">
              <a:lnSpc>
                <a:spcPts val="3137"/>
              </a:lnSpc>
              <a:spcBef>
                <a:spcPct val="0"/>
              </a:spcBef>
              <a:buNone/>
              <a:defRPr sz="3137" b="1" kern="1200">
                <a:solidFill>
                  <a:schemeClr val="tx2"/>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sz="4000"/>
              <a:t>Managed Kubernetes threat factors</a:t>
            </a:r>
          </a:p>
        </p:txBody>
      </p:sp>
    </p:spTree>
    <p:extLst>
      <p:ext uri="{BB962C8B-B14F-4D97-AF65-F5344CB8AC3E}">
        <p14:creationId xmlns:p14="http://schemas.microsoft.com/office/powerpoint/2010/main" val="1024930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CDA98-F37F-4D11-6A15-CE9D1B973193}"/>
            </a:ext>
          </a:extLst>
        </p:cNvPr>
        <p:cNvGrpSpPr/>
        <p:nvPr/>
      </p:nvGrpSpPr>
      <p:grpSpPr>
        <a:xfrm>
          <a:off x="0" y="0"/>
          <a:ext cx="0" cy="0"/>
          <a:chOff x="0" y="0"/>
          <a:chExt cx="0" cy="0"/>
        </a:xfrm>
      </p:grpSpPr>
      <p:sp>
        <p:nvSpPr>
          <p:cNvPr id="349" name="Rectangle: Rounded Corners 348">
            <a:extLst>
              <a:ext uri="{FF2B5EF4-FFF2-40B4-BE49-F238E27FC236}">
                <a16:creationId xmlns:a16="http://schemas.microsoft.com/office/drawing/2014/main" id="{60F8E442-D873-9B87-EA66-A89A344D350E}"/>
              </a:ext>
              <a:ext uri="{C183D7F6-B498-43B3-948B-1728B52AA6E4}">
                <adec:decorative xmlns:adec="http://schemas.microsoft.com/office/drawing/2017/decorative" val="1"/>
              </a:ext>
            </a:extLst>
          </p:cNvPr>
          <p:cNvSpPr/>
          <p:nvPr/>
        </p:nvSpPr>
        <p:spPr bwMode="auto">
          <a:xfrm>
            <a:off x="3132819" y="2996343"/>
            <a:ext cx="6949356" cy="3186106"/>
          </a:xfrm>
          <a:prstGeom prst="roundRect">
            <a:avLst>
              <a:gd name="adj" fmla="val 3997"/>
            </a:avLst>
          </a:prstGeom>
          <a:ln w="1905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0" name="Rectangle 1">
            <a:extLst>
              <a:ext uri="{FF2B5EF4-FFF2-40B4-BE49-F238E27FC236}">
                <a16:creationId xmlns:a16="http://schemas.microsoft.com/office/drawing/2014/main" id="{AD2FA4CE-50FC-AA08-1181-4B8DDCD2FAC3}"/>
              </a:ext>
              <a:ext uri="{C183D7F6-B498-43B3-948B-1728B52AA6E4}">
                <adec:decorative xmlns:adec="http://schemas.microsoft.com/office/drawing/2017/decorative" val="1"/>
              </a:ext>
            </a:extLst>
          </p:cNvPr>
          <p:cNvSpPr>
            <a:spLocks noChangeArrowheads="1"/>
          </p:cNvSpPr>
          <p:nvPr/>
        </p:nvSpPr>
        <p:spPr bwMode="auto">
          <a:xfrm>
            <a:off x="3824286" y="3541704"/>
            <a:ext cx="316828" cy="16959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900">
                <a:solidFill>
                  <a:srgbClr val="000000"/>
                </a:solidFill>
                <a:latin typeface="Segoe UI" panose="020B0502040204020203" pitchFamily="34" charset="0"/>
                <a:cs typeface="Segoe UI" panose="020B0502040204020203" pitchFamily="34" charset="0"/>
              </a:rPr>
              <a:t>     </a:t>
            </a:r>
            <a:endParaRPr lang="en-US" altLang="en-US">
              <a:solidFill>
                <a:srgbClr val="000000"/>
              </a:solidFill>
            </a:endParaRPr>
          </a:p>
        </p:txBody>
      </p:sp>
      <p:sp>
        <p:nvSpPr>
          <p:cNvPr id="351" name="Rectangle 350">
            <a:extLst>
              <a:ext uri="{FF2B5EF4-FFF2-40B4-BE49-F238E27FC236}">
                <a16:creationId xmlns:a16="http://schemas.microsoft.com/office/drawing/2014/main" id="{17B82608-FA75-B1CF-BD7A-77A6901D20B2}"/>
              </a:ext>
            </a:extLst>
          </p:cNvPr>
          <p:cNvSpPr/>
          <p:nvPr/>
        </p:nvSpPr>
        <p:spPr>
          <a:xfrm>
            <a:off x="6199473" y="5361799"/>
            <a:ext cx="2024998"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Execution of environment</a:t>
            </a:r>
          </a:p>
          <a:p>
            <a:pPr algn="ctr" defTabSz="914367">
              <a:defRPr/>
            </a:pPr>
            <a:r>
              <a:rPr lang="en-US" altLang="en-US" sz="800">
                <a:solidFill>
                  <a:srgbClr val="000000"/>
                </a:solidFill>
                <a:latin typeface="Segoe UI"/>
                <a:cs typeface="Calibri" panose="020F0502020204030204" pitchFamily="34" charset="0"/>
              </a:rPr>
              <a:t>run application workloads </a:t>
            </a:r>
            <a:endParaRPr lang="en-US" sz="800">
              <a:solidFill>
                <a:srgbClr val="000000"/>
              </a:solidFill>
              <a:latin typeface="Segoe UI"/>
              <a:cs typeface="Calibri" panose="020F0502020204030204" pitchFamily="34" charset="0"/>
            </a:endParaRPr>
          </a:p>
        </p:txBody>
      </p:sp>
      <p:sp>
        <p:nvSpPr>
          <p:cNvPr id="352" name="Rectangle 351">
            <a:extLst>
              <a:ext uri="{FF2B5EF4-FFF2-40B4-BE49-F238E27FC236}">
                <a16:creationId xmlns:a16="http://schemas.microsoft.com/office/drawing/2014/main" id="{CFF0CB6E-02D0-D4D0-1E6A-0282B24B4330}"/>
              </a:ext>
            </a:extLst>
          </p:cNvPr>
          <p:cNvSpPr/>
          <p:nvPr/>
        </p:nvSpPr>
        <p:spPr>
          <a:xfrm>
            <a:off x="3251777" y="5348786"/>
            <a:ext cx="2328153" cy="343379"/>
          </a:xfrm>
          <a:prstGeom prst="rect">
            <a:avLst/>
          </a:prstGeom>
        </p:spPr>
        <p:txBody>
          <a:bodyPr wrap="square">
            <a:spAutoFit/>
          </a:bodyPr>
          <a:lstStyle/>
          <a:p>
            <a:pPr algn="ctr" defTabSz="914367">
              <a:defRPr/>
            </a:pPr>
            <a:r>
              <a:rPr lang="en-US" altLang="en-US" sz="800">
                <a:solidFill>
                  <a:srgbClr val="000000"/>
                </a:solidFill>
                <a:latin typeface="Segoe UI"/>
                <a:cs typeface="Calibri" panose="020F0502020204030204" pitchFamily="34" charset="0"/>
              </a:rPr>
              <a:t>Provides core Kubernetes services and orchestration of application workloads</a:t>
            </a:r>
            <a:endParaRPr lang="en-US" sz="800">
              <a:solidFill>
                <a:srgbClr val="000000"/>
              </a:solidFill>
              <a:latin typeface="Segoe UI"/>
              <a:cs typeface="Calibri" panose="020F0502020204030204" pitchFamily="34" charset="0"/>
            </a:endParaRPr>
          </a:p>
        </p:txBody>
      </p:sp>
      <p:sp>
        <p:nvSpPr>
          <p:cNvPr id="360" name="Rectangle: Rounded Corners 359">
            <a:extLst>
              <a:ext uri="{FF2B5EF4-FFF2-40B4-BE49-F238E27FC236}">
                <a16:creationId xmlns:a16="http://schemas.microsoft.com/office/drawing/2014/main" id="{65DAAD87-848E-B3A6-F72C-4D4E81476712}"/>
              </a:ext>
            </a:extLst>
          </p:cNvPr>
          <p:cNvSpPr/>
          <p:nvPr/>
        </p:nvSpPr>
        <p:spPr bwMode="auto">
          <a:xfrm>
            <a:off x="4178933" y="2830021"/>
            <a:ext cx="1612361"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Control Plane API</a:t>
            </a:r>
          </a:p>
        </p:txBody>
      </p:sp>
      <p:sp>
        <p:nvSpPr>
          <p:cNvPr id="361" name="Rectangle: Rounded Corners 360">
            <a:extLst>
              <a:ext uri="{FF2B5EF4-FFF2-40B4-BE49-F238E27FC236}">
                <a16:creationId xmlns:a16="http://schemas.microsoft.com/office/drawing/2014/main" id="{67AE2408-6EC6-9FA2-5288-5EF01D0F4707}"/>
              </a:ext>
            </a:extLst>
          </p:cNvPr>
          <p:cNvSpPr/>
          <p:nvPr/>
        </p:nvSpPr>
        <p:spPr bwMode="auto">
          <a:xfrm>
            <a:off x="7273377" y="2833215"/>
            <a:ext cx="1441155" cy="361589"/>
          </a:xfrm>
          <a:prstGeom prst="round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200">
                <a:solidFill>
                  <a:srgbClr val="0078D4"/>
                </a:solidFill>
                <a:latin typeface="Segoe UI"/>
                <a:ea typeface="Segoe UI" pitchFamily="34" charset="0"/>
                <a:cs typeface="Segoe UI" pitchFamily="34" charset="0"/>
              </a:rPr>
              <a:t>Data Plane API</a:t>
            </a:r>
          </a:p>
        </p:txBody>
      </p:sp>
      <p:cxnSp>
        <p:nvCxnSpPr>
          <p:cNvPr id="362" name="Connector: Elbow 361">
            <a:extLst>
              <a:ext uri="{FF2B5EF4-FFF2-40B4-BE49-F238E27FC236}">
                <a16:creationId xmlns:a16="http://schemas.microsoft.com/office/drawing/2014/main" id="{ABC66A12-EBD7-DFEB-48EF-244EC2ACD87F}"/>
              </a:ext>
              <a:ext uri="{C183D7F6-B498-43B3-948B-1728B52AA6E4}">
                <adec:decorative xmlns:adec="http://schemas.microsoft.com/office/drawing/2017/decorative" val="1"/>
              </a:ext>
            </a:extLst>
          </p:cNvPr>
          <p:cNvCxnSpPr>
            <a:cxnSpLocks/>
          </p:cNvCxnSpPr>
          <p:nvPr/>
        </p:nvCxnSpPr>
        <p:spPr>
          <a:xfrm>
            <a:off x="2655550" y="1991809"/>
            <a:ext cx="2215795" cy="830397"/>
          </a:xfrm>
          <a:prstGeom prst="bentConnector3">
            <a:avLst>
              <a:gd name="adj1" fmla="val 99938"/>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2D6B4B1A-ED30-588E-EA06-CCD20682A472}"/>
              </a:ext>
              <a:ext uri="{C183D7F6-B498-43B3-948B-1728B52AA6E4}">
                <adec:decorative xmlns:adec="http://schemas.microsoft.com/office/drawing/2017/decorative" val="1"/>
              </a:ext>
            </a:extLst>
          </p:cNvPr>
          <p:cNvSpPr txBox="1"/>
          <p:nvPr/>
        </p:nvSpPr>
        <p:spPr>
          <a:xfrm>
            <a:off x="5958045" y="2229277"/>
            <a:ext cx="65" cy="307777"/>
          </a:xfrm>
          <a:prstGeom prst="rect">
            <a:avLst/>
          </a:prstGeom>
          <a:noFill/>
        </p:spPr>
        <p:txBody>
          <a:bodyPr wrap="none" lIns="0" tIns="0" rIns="0" bIns="0" rtlCol="0">
            <a:spAutoFit/>
          </a:bodyPr>
          <a:lstStyle/>
          <a:p>
            <a:pPr defTabSz="914367">
              <a:defRPr/>
            </a:pPr>
            <a:endParaRPr lang="en-US" sz="2000" err="1">
              <a:gradFill>
                <a:gsLst>
                  <a:gs pos="2917">
                    <a:srgbClr val="000000"/>
                  </a:gs>
                  <a:gs pos="30000">
                    <a:srgbClr val="000000"/>
                  </a:gs>
                </a:gsLst>
                <a:lin ang="5400000" scaled="0"/>
              </a:gradFill>
              <a:latin typeface="Segoe UI"/>
            </a:endParaRPr>
          </a:p>
        </p:txBody>
      </p:sp>
      <p:sp>
        <p:nvSpPr>
          <p:cNvPr id="364" name="TextBox 363">
            <a:extLst>
              <a:ext uri="{FF2B5EF4-FFF2-40B4-BE49-F238E27FC236}">
                <a16:creationId xmlns:a16="http://schemas.microsoft.com/office/drawing/2014/main" id="{2A6F4A3F-38D6-230C-71BD-89C9AFE384BF}"/>
              </a:ext>
            </a:extLst>
          </p:cNvPr>
          <p:cNvSpPr txBox="1"/>
          <p:nvPr/>
        </p:nvSpPr>
        <p:spPr>
          <a:xfrm>
            <a:off x="6171038" y="1859231"/>
            <a:ext cx="707485" cy="184682"/>
          </a:xfrm>
          <a:prstGeom prst="rect">
            <a:avLst/>
          </a:prstGeom>
          <a:noFill/>
        </p:spPr>
        <p:txBody>
          <a:bodyPr wrap="none" lIns="0" tIns="0" rIns="0" bIns="0" rtlCol="0">
            <a:spAutoFit/>
          </a:bodyPr>
          <a:lstStyle/>
          <a:p>
            <a:pPr defTabSz="914367">
              <a:defRPr/>
            </a:pPr>
            <a:r>
              <a:rPr lang="en-US" sz="1200">
                <a:solidFill>
                  <a:srgbClr val="0078D4"/>
                </a:solidFill>
                <a:latin typeface="Segoe UI"/>
              </a:rPr>
              <a:t>Portal/CLI </a:t>
            </a:r>
          </a:p>
        </p:txBody>
      </p:sp>
      <p:cxnSp>
        <p:nvCxnSpPr>
          <p:cNvPr id="365" name="Connector: Elbow 364">
            <a:extLst>
              <a:ext uri="{FF2B5EF4-FFF2-40B4-BE49-F238E27FC236}">
                <a16:creationId xmlns:a16="http://schemas.microsoft.com/office/drawing/2014/main" id="{26BFDD4D-2143-38DD-6737-7B620E775BEA}"/>
              </a:ext>
              <a:ext uri="{C183D7F6-B498-43B3-948B-1728B52AA6E4}">
                <adec:decorative xmlns:adec="http://schemas.microsoft.com/office/drawing/2017/decorative" val="1"/>
              </a:ext>
            </a:extLst>
          </p:cNvPr>
          <p:cNvCxnSpPr>
            <a:cxnSpLocks/>
            <a:endCxn id="360" idx="0"/>
          </p:cNvCxnSpPr>
          <p:nvPr/>
        </p:nvCxnSpPr>
        <p:spPr>
          <a:xfrm rot="10800000" flipV="1">
            <a:off x="4985114" y="2413131"/>
            <a:ext cx="1504419" cy="416889"/>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6" name="Connector: Elbow 365">
            <a:extLst>
              <a:ext uri="{FF2B5EF4-FFF2-40B4-BE49-F238E27FC236}">
                <a16:creationId xmlns:a16="http://schemas.microsoft.com/office/drawing/2014/main" id="{0922BEFB-FF4F-FD98-C36C-7196FD54FDE9}"/>
              </a:ext>
              <a:ext uri="{C183D7F6-B498-43B3-948B-1728B52AA6E4}">
                <adec:decorative xmlns:adec="http://schemas.microsoft.com/office/drawing/2017/decorative" val="1"/>
              </a:ext>
            </a:extLst>
          </p:cNvPr>
          <p:cNvCxnSpPr>
            <a:cxnSpLocks/>
            <a:endCxn id="361" idx="0"/>
          </p:cNvCxnSpPr>
          <p:nvPr/>
        </p:nvCxnSpPr>
        <p:spPr>
          <a:xfrm>
            <a:off x="6489534" y="2413491"/>
            <a:ext cx="1504420" cy="419724"/>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7" name="Rectangle 1">
            <a:extLst>
              <a:ext uri="{FF2B5EF4-FFF2-40B4-BE49-F238E27FC236}">
                <a16:creationId xmlns:a16="http://schemas.microsoft.com/office/drawing/2014/main" id="{197E5692-0E4B-95E5-8304-2C4ABB9375D6}"/>
              </a:ext>
              <a:ext uri="{C183D7F6-B498-43B3-948B-1728B52AA6E4}">
                <adec:decorative xmlns:adec="http://schemas.microsoft.com/office/drawing/2017/decorative" val="1"/>
              </a:ext>
            </a:extLst>
          </p:cNvPr>
          <p:cNvSpPr>
            <a:spLocks noChangeArrowheads="1"/>
          </p:cNvSpPr>
          <p:nvPr/>
        </p:nvSpPr>
        <p:spPr bwMode="auto">
          <a:xfrm>
            <a:off x="4271648" y="3811861"/>
            <a:ext cx="270491" cy="9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41190" tIns="101554" rIns="0" bIns="10155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900">
                <a:solidFill>
                  <a:srgbClr val="000000"/>
                </a:solidFill>
                <a:latin typeface="Segoe UI" panose="020B0502040204020203" pitchFamily="34" charset="0"/>
                <a:cs typeface="Segoe UI" panose="020B0502040204020203" pitchFamily="34" charset="0"/>
              </a:rPr>
              <a:t>     </a:t>
            </a:r>
            <a:endParaRPr lang="en-US" altLang="en-US" sz="900">
              <a:solidFill>
                <a:srgbClr val="000000"/>
              </a:solidFill>
            </a:endParaRPr>
          </a:p>
        </p:txBody>
      </p:sp>
      <p:sp>
        <p:nvSpPr>
          <p:cNvPr id="368" name="TextBox 367">
            <a:extLst>
              <a:ext uri="{FF2B5EF4-FFF2-40B4-BE49-F238E27FC236}">
                <a16:creationId xmlns:a16="http://schemas.microsoft.com/office/drawing/2014/main" id="{F11C706F-5EA1-4F8E-624D-BE4CDFC83E57}"/>
              </a:ext>
              <a:ext uri="{C183D7F6-B498-43B3-948B-1728B52AA6E4}">
                <adec:decorative xmlns:adec="http://schemas.microsoft.com/office/drawing/2017/decorative" val="1"/>
              </a:ext>
            </a:extLst>
          </p:cNvPr>
          <p:cNvSpPr txBox="1"/>
          <p:nvPr/>
        </p:nvSpPr>
        <p:spPr>
          <a:xfrm>
            <a:off x="6054307" y="2349270"/>
            <a:ext cx="65" cy="138499"/>
          </a:xfrm>
          <a:prstGeom prst="rect">
            <a:avLst/>
          </a:prstGeom>
          <a:noFill/>
        </p:spPr>
        <p:txBody>
          <a:bodyPr wrap="none" lIns="0" tIns="0" rIns="0" bIns="0" rtlCol="0">
            <a:spAutoFit/>
          </a:bodyPr>
          <a:lstStyle/>
          <a:p>
            <a:pPr defTabSz="914367">
              <a:defRPr/>
            </a:pPr>
            <a:endParaRPr lang="en-US" sz="900" err="1">
              <a:gradFill>
                <a:gsLst>
                  <a:gs pos="2917">
                    <a:srgbClr val="000000"/>
                  </a:gs>
                  <a:gs pos="30000">
                    <a:srgbClr val="000000"/>
                  </a:gs>
                </a:gsLst>
                <a:lin ang="5400000" scaled="0"/>
              </a:gradFill>
              <a:latin typeface="Segoe UI"/>
            </a:endParaRPr>
          </a:p>
        </p:txBody>
      </p:sp>
      <p:sp>
        <p:nvSpPr>
          <p:cNvPr id="373" name="TextBox 372">
            <a:extLst>
              <a:ext uri="{FF2B5EF4-FFF2-40B4-BE49-F238E27FC236}">
                <a16:creationId xmlns:a16="http://schemas.microsoft.com/office/drawing/2014/main" id="{66B48C50-9684-0ADE-360D-DDC60C535345}"/>
              </a:ext>
            </a:extLst>
          </p:cNvPr>
          <p:cNvSpPr txBox="1"/>
          <p:nvPr/>
        </p:nvSpPr>
        <p:spPr>
          <a:xfrm>
            <a:off x="3468685" y="1806206"/>
            <a:ext cx="397545" cy="184666"/>
          </a:xfrm>
          <a:prstGeom prst="rect">
            <a:avLst/>
          </a:prstGeom>
          <a:noFill/>
        </p:spPr>
        <p:txBody>
          <a:bodyPr wrap="none" lIns="0" tIns="0" rIns="0" bIns="0" rtlCol="0">
            <a:spAutoFit/>
          </a:bodyPr>
          <a:lstStyle/>
          <a:p>
            <a:pPr defTabSz="914367">
              <a:defRPr/>
            </a:pPr>
            <a:r>
              <a:rPr lang="en-US" sz="1200">
                <a:solidFill>
                  <a:srgbClr val="0078D4"/>
                </a:solidFill>
                <a:latin typeface="Segoe UI"/>
              </a:rPr>
              <a:t>CI/CD</a:t>
            </a:r>
          </a:p>
        </p:txBody>
      </p:sp>
      <p:sp>
        <p:nvSpPr>
          <p:cNvPr id="375" name="Rectangle 374">
            <a:extLst>
              <a:ext uri="{FF2B5EF4-FFF2-40B4-BE49-F238E27FC236}">
                <a16:creationId xmlns:a16="http://schemas.microsoft.com/office/drawing/2014/main" id="{9A32C162-A55A-572F-B82E-A0CD948037D7}"/>
              </a:ext>
              <a:ext uri="{C183D7F6-B498-43B3-948B-1728B52AA6E4}">
                <adec:decorative xmlns:adec="http://schemas.microsoft.com/office/drawing/2017/decorative" val="1"/>
              </a:ext>
            </a:extLst>
          </p:cNvPr>
          <p:cNvSpPr/>
          <p:nvPr/>
        </p:nvSpPr>
        <p:spPr>
          <a:xfrm>
            <a:off x="7709346" y="3045155"/>
            <a:ext cx="184705" cy="374793"/>
          </a:xfrm>
          <a:prstGeom prst="rect">
            <a:avLst/>
          </a:prstGeom>
        </p:spPr>
        <p:txBody>
          <a:bodyPr wrap="none">
            <a:spAutoFit/>
          </a:bodyPr>
          <a:lstStyle/>
          <a:p>
            <a:pPr algn="ctr" defTabSz="932293" fontAlgn="base">
              <a:spcBef>
                <a:spcPct val="0"/>
              </a:spcBef>
              <a:spcAft>
                <a:spcPct val="0"/>
              </a:spcAft>
              <a:defRPr/>
            </a:pPr>
            <a:endParaRPr lang="en-US" b="1">
              <a:solidFill>
                <a:srgbClr val="000000"/>
              </a:solidFill>
              <a:latin typeface="Segoe UI"/>
              <a:cs typeface="Segoe UI" pitchFamily="34" charset="0"/>
            </a:endParaRPr>
          </a:p>
        </p:txBody>
      </p:sp>
      <p:sp>
        <p:nvSpPr>
          <p:cNvPr id="378" name="TextBox 377">
            <a:extLst>
              <a:ext uri="{FF2B5EF4-FFF2-40B4-BE49-F238E27FC236}">
                <a16:creationId xmlns:a16="http://schemas.microsoft.com/office/drawing/2014/main" id="{6AC39A69-8A80-13E8-8BAA-AE882E109BF7}"/>
              </a:ext>
            </a:extLst>
          </p:cNvPr>
          <p:cNvSpPr txBox="1"/>
          <p:nvPr/>
        </p:nvSpPr>
        <p:spPr>
          <a:xfrm>
            <a:off x="3469062" y="5098253"/>
            <a:ext cx="160624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Control Plane</a:t>
            </a:r>
            <a:endParaRPr lang="en-US" sz="800">
              <a:gradFill>
                <a:gsLst>
                  <a:gs pos="83000">
                    <a:srgbClr val="243A5E"/>
                  </a:gs>
                  <a:gs pos="100000">
                    <a:srgbClr val="243A5E"/>
                  </a:gs>
                </a:gsLst>
                <a:lin ang="5400000" scaled="1"/>
              </a:gradFill>
              <a:latin typeface="Segoe UI Semibold"/>
            </a:endParaRPr>
          </a:p>
        </p:txBody>
      </p:sp>
      <p:sp>
        <p:nvSpPr>
          <p:cNvPr id="379" name="TextBox 378">
            <a:extLst>
              <a:ext uri="{FF2B5EF4-FFF2-40B4-BE49-F238E27FC236}">
                <a16:creationId xmlns:a16="http://schemas.microsoft.com/office/drawing/2014/main" id="{C34F9A35-AB12-26EE-7B83-F70746B52866}"/>
              </a:ext>
            </a:extLst>
          </p:cNvPr>
          <p:cNvSpPr txBox="1"/>
          <p:nvPr/>
        </p:nvSpPr>
        <p:spPr>
          <a:xfrm>
            <a:off x="5518789" y="5084387"/>
            <a:ext cx="3219160" cy="213597"/>
          </a:xfrm>
          <a:prstGeom prst="rect">
            <a:avLst/>
          </a:prstGeom>
          <a:noFill/>
        </p:spPr>
        <p:txBody>
          <a:bodyPr wrap="square" anchor="ctr">
            <a:spAutoFit/>
          </a:bodyPr>
          <a:lstStyle/>
          <a:p>
            <a:pPr defTabSz="914225">
              <a:defRPr/>
            </a:pPr>
            <a:r>
              <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Worker Nodes </a:t>
            </a:r>
            <a:endParaRPr lang="en-US" sz="800">
              <a:gradFill>
                <a:gsLst>
                  <a:gs pos="83000">
                    <a:srgbClr val="243A5E"/>
                  </a:gs>
                  <a:gs pos="100000">
                    <a:srgbClr val="243A5E"/>
                  </a:gs>
                </a:gsLst>
                <a:lin ang="5400000" scaled="1"/>
              </a:gradFill>
              <a:latin typeface="Segoe UI Semibold"/>
            </a:endParaRPr>
          </a:p>
        </p:txBody>
      </p:sp>
      <p:sp>
        <p:nvSpPr>
          <p:cNvPr id="380" name="Rectangle: Rounded Corners 379">
            <a:extLst>
              <a:ext uri="{FF2B5EF4-FFF2-40B4-BE49-F238E27FC236}">
                <a16:creationId xmlns:a16="http://schemas.microsoft.com/office/drawing/2014/main" id="{D09A28A0-67C4-93C2-0A22-A3E3FFC3E72C}"/>
              </a:ext>
              <a:ext uri="{C183D7F6-B498-43B3-948B-1728B52AA6E4}">
                <adec:decorative xmlns:adec="http://schemas.microsoft.com/office/drawing/2017/decorative" val="1"/>
              </a:ext>
            </a:extLst>
          </p:cNvPr>
          <p:cNvSpPr/>
          <p:nvPr/>
        </p:nvSpPr>
        <p:spPr bwMode="auto">
          <a:xfrm>
            <a:off x="3426959" y="3408652"/>
            <a:ext cx="6280534" cy="1889514"/>
          </a:xfrm>
          <a:prstGeom prst="roundRect">
            <a:avLst>
              <a:gd name="adj" fmla="val 6605"/>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81" name="Group 380">
            <a:extLst>
              <a:ext uri="{FF2B5EF4-FFF2-40B4-BE49-F238E27FC236}">
                <a16:creationId xmlns:a16="http://schemas.microsoft.com/office/drawing/2014/main" id="{BBF5DC1A-6F3F-F69C-CFD0-256050CF655F}"/>
              </a:ext>
              <a:ext uri="{C183D7F6-B498-43B3-948B-1728B52AA6E4}">
                <adec:decorative xmlns:adec="http://schemas.microsoft.com/office/drawing/2017/decorative" val="1"/>
              </a:ext>
            </a:extLst>
          </p:cNvPr>
          <p:cNvGrpSpPr/>
          <p:nvPr/>
        </p:nvGrpSpPr>
        <p:grpSpPr>
          <a:xfrm>
            <a:off x="3938113" y="3909194"/>
            <a:ext cx="970821" cy="862872"/>
            <a:chOff x="8459706" y="3488177"/>
            <a:chExt cx="667060" cy="592886"/>
          </a:xfrm>
        </p:grpSpPr>
        <p:sp>
          <p:nvSpPr>
            <p:cNvPr id="482" name="TextBox 481">
              <a:extLst>
                <a:ext uri="{FF2B5EF4-FFF2-40B4-BE49-F238E27FC236}">
                  <a16:creationId xmlns:a16="http://schemas.microsoft.com/office/drawing/2014/main" id="{94D1329B-A7E2-6A4F-7130-240AB07B4A5E}"/>
                </a:ext>
              </a:extLst>
            </p:cNvPr>
            <p:cNvSpPr txBox="1"/>
            <p:nvPr/>
          </p:nvSpPr>
          <p:spPr>
            <a:xfrm>
              <a:off x="8459706" y="3488177"/>
              <a:ext cx="667060" cy="136226"/>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API server</a:t>
              </a:r>
              <a:endParaRPr lang="en-US" sz="700">
                <a:solidFill>
                  <a:srgbClr val="000000"/>
                </a:solidFill>
                <a:latin typeface="Segoe UI Semibold"/>
              </a:endParaRPr>
            </a:p>
          </p:txBody>
        </p:sp>
        <p:sp>
          <p:nvSpPr>
            <p:cNvPr id="483" name="server">
              <a:extLst>
                <a:ext uri="{FF2B5EF4-FFF2-40B4-BE49-F238E27FC236}">
                  <a16:creationId xmlns:a16="http://schemas.microsoft.com/office/drawing/2014/main" id="{473C6E8D-BF76-8E62-FF5D-021ACAA4255D}"/>
                </a:ext>
              </a:extLst>
            </p:cNvPr>
            <p:cNvSpPr>
              <a:spLocks noChangeAspect="1" noEditPoints="1"/>
            </p:cNvSpPr>
            <p:nvPr/>
          </p:nvSpPr>
          <p:spPr bwMode="auto">
            <a:xfrm>
              <a:off x="8662133" y="3627691"/>
              <a:ext cx="238695" cy="45337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882" kern="0">
                <a:gradFill>
                  <a:gsLst>
                    <a:gs pos="0">
                      <a:srgbClr val="505050"/>
                    </a:gs>
                    <a:gs pos="100000">
                      <a:srgbClr val="505050"/>
                    </a:gs>
                  </a:gsLst>
                  <a:lin ang="5400000" scaled="1"/>
                </a:gradFill>
                <a:latin typeface="Segoe UI"/>
              </a:endParaRPr>
            </a:p>
          </p:txBody>
        </p:sp>
      </p:grpSp>
      <p:grpSp>
        <p:nvGrpSpPr>
          <p:cNvPr id="382" name="Group 381">
            <a:extLst>
              <a:ext uri="{FF2B5EF4-FFF2-40B4-BE49-F238E27FC236}">
                <a16:creationId xmlns:a16="http://schemas.microsoft.com/office/drawing/2014/main" id="{3059AAB2-20CB-44FA-0597-F3861DA5619E}"/>
              </a:ext>
              <a:ext uri="{C183D7F6-B498-43B3-948B-1728B52AA6E4}">
                <adec:decorative xmlns:adec="http://schemas.microsoft.com/office/drawing/2017/decorative" val="1"/>
              </a:ext>
            </a:extLst>
          </p:cNvPr>
          <p:cNvGrpSpPr/>
          <p:nvPr/>
        </p:nvGrpSpPr>
        <p:grpSpPr>
          <a:xfrm>
            <a:off x="5703244" y="3891503"/>
            <a:ext cx="900798" cy="1014830"/>
            <a:chOff x="9033594" y="3410849"/>
            <a:chExt cx="618946" cy="697298"/>
          </a:xfrm>
        </p:grpSpPr>
        <p:sp>
          <p:nvSpPr>
            <p:cNvPr id="456" name="TextBox 455">
              <a:extLst>
                <a:ext uri="{FF2B5EF4-FFF2-40B4-BE49-F238E27FC236}">
                  <a16:creationId xmlns:a16="http://schemas.microsoft.com/office/drawing/2014/main" id="{FFB348C7-EB6E-A887-8570-F87661158538}"/>
                </a:ext>
              </a:extLst>
            </p:cNvPr>
            <p:cNvSpPr txBox="1"/>
            <p:nvPr/>
          </p:nvSpPr>
          <p:spPr>
            <a:xfrm>
              <a:off x="9033594" y="3410849"/>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 </a:t>
              </a:r>
              <a:endParaRPr lang="en-US" sz="700">
                <a:solidFill>
                  <a:srgbClr val="000000"/>
                </a:solidFill>
                <a:latin typeface="Segoe UI Semibold"/>
              </a:endParaRPr>
            </a:p>
          </p:txBody>
        </p:sp>
        <p:sp>
          <p:nvSpPr>
            <p:cNvPr id="457" name="Rectangle: Rounded Corners 456">
              <a:extLst>
                <a:ext uri="{FF2B5EF4-FFF2-40B4-BE49-F238E27FC236}">
                  <a16:creationId xmlns:a16="http://schemas.microsoft.com/office/drawing/2014/main" id="{D253D3B7-4253-AA99-9FA9-0876C7C08CA2}"/>
                </a:ext>
              </a:extLst>
            </p:cNvPr>
            <p:cNvSpPr/>
            <p:nvPr/>
          </p:nvSpPr>
          <p:spPr bwMode="auto">
            <a:xfrm>
              <a:off x="9033594"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58" name="Group 457">
              <a:extLst>
                <a:ext uri="{FF2B5EF4-FFF2-40B4-BE49-F238E27FC236}">
                  <a16:creationId xmlns:a16="http://schemas.microsoft.com/office/drawing/2014/main" id="{BC7DFFAB-59EE-EAAB-461C-A4E4923D500D}"/>
                </a:ext>
              </a:extLst>
            </p:cNvPr>
            <p:cNvGrpSpPr/>
            <p:nvPr/>
          </p:nvGrpSpPr>
          <p:grpSpPr>
            <a:xfrm>
              <a:off x="9145880" y="3626116"/>
              <a:ext cx="394375" cy="385379"/>
              <a:chOff x="9145880" y="3626116"/>
              <a:chExt cx="394375" cy="385379"/>
            </a:xfrm>
          </p:grpSpPr>
          <p:grpSp>
            <p:nvGrpSpPr>
              <p:cNvPr id="459" name="Group 458">
                <a:extLst>
                  <a:ext uri="{FF2B5EF4-FFF2-40B4-BE49-F238E27FC236}">
                    <a16:creationId xmlns:a16="http://schemas.microsoft.com/office/drawing/2014/main" id="{0506A48E-AE72-3E9C-42AC-B1D82B9799FA}"/>
                  </a:ext>
                </a:extLst>
              </p:cNvPr>
              <p:cNvGrpSpPr/>
              <p:nvPr/>
            </p:nvGrpSpPr>
            <p:grpSpPr>
              <a:xfrm>
                <a:off x="9402383" y="3626116"/>
                <a:ext cx="137872" cy="159527"/>
                <a:chOff x="4208268" y="4513861"/>
                <a:chExt cx="556373" cy="643765"/>
              </a:xfrm>
            </p:grpSpPr>
            <p:sp>
              <p:nvSpPr>
                <p:cNvPr id="478" name="Freeform 173">
                  <a:extLst>
                    <a:ext uri="{FF2B5EF4-FFF2-40B4-BE49-F238E27FC236}">
                      <a16:creationId xmlns:a16="http://schemas.microsoft.com/office/drawing/2014/main" id="{836FC582-3F42-3264-E169-28C1CFC1FF8D}"/>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9" name="Freeform 175">
                  <a:extLst>
                    <a:ext uri="{FF2B5EF4-FFF2-40B4-BE49-F238E27FC236}">
                      <a16:creationId xmlns:a16="http://schemas.microsoft.com/office/drawing/2014/main" id="{B8431BFA-AA1B-3215-7A23-941C8D6FFC2C}"/>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0" name="Line 180">
                  <a:extLst>
                    <a:ext uri="{FF2B5EF4-FFF2-40B4-BE49-F238E27FC236}">
                      <a16:creationId xmlns:a16="http://schemas.microsoft.com/office/drawing/2014/main" id="{F30B9952-F1AF-B4EB-0197-136FE61EC996}"/>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81" name="Freeform 173">
                  <a:extLst>
                    <a:ext uri="{FF2B5EF4-FFF2-40B4-BE49-F238E27FC236}">
                      <a16:creationId xmlns:a16="http://schemas.microsoft.com/office/drawing/2014/main" id="{29BF0C65-3C25-BD90-F461-BF5F3BAB92F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0" name="Group 459">
                <a:extLst>
                  <a:ext uri="{FF2B5EF4-FFF2-40B4-BE49-F238E27FC236}">
                    <a16:creationId xmlns:a16="http://schemas.microsoft.com/office/drawing/2014/main" id="{957ACF22-0EC9-7BD0-7459-A3747EC3C4FD}"/>
                  </a:ext>
                </a:extLst>
              </p:cNvPr>
              <p:cNvGrpSpPr/>
              <p:nvPr/>
            </p:nvGrpSpPr>
            <p:grpSpPr>
              <a:xfrm>
                <a:off x="9145880" y="3851968"/>
                <a:ext cx="137872" cy="159527"/>
                <a:chOff x="4208268" y="4513861"/>
                <a:chExt cx="556373" cy="643765"/>
              </a:xfrm>
            </p:grpSpPr>
            <p:sp>
              <p:nvSpPr>
                <p:cNvPr id="474" name="Freeform 173">
                  <a:extLst>
                    <a:ext uri="{FF2B5EF4-FFF2-40B4-BE49-F238E27FC236}">
                      <a16:creationId xmlns:a16="http://schemas.microsoft.com/office/drawing/2014/main" id="{8A821100-FC5A-DD71-7348-7985AD5F4FC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5" name="Freeform 175">
                  <a:extLst>
                    <a:ext uri="{FF2B5EF4-FFF2-40B4-BE49-F238E27FC236}">
                      <a16:creationId xmlns:a16="http://schemas.microsoft.com/office/drawing/2014/main" id="{31A99ED2-B4FB-BC86-A587-C934C736E1A0}"/>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6" name="Line 180">
                  <a:extLst>
                    <a:ext uri="{FF2B5EF4-FFF2-40B4-BE49-F238E27FC236}">
                      <a16:creationId xmlns:a16="http://schemas.microsoft.com/office/drawing/2014/main" id="{447C46AB-FEA0-DB87-4150-DA2770292523}"/>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7" name="Freeform 173">
                  <a:extLst>
                    <a:ext uri="{FF2B5EF4-FFF2-40B4-BE49-F238E27FC236}">
                      <a16:creationId xmlns:a16="http://schemas.microsoft.com/office/drawing/2014/main" id="{5A0FCD0B-2F6B-A9EF-B336-1D65B3FC7E40}"/>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1" name="Group 460">
                <a:extLst>
                  <a:ext uri="{FF2B5EF4-FFF2-40B4-BE49-F238E27FC236}">
                    <a16:creationId xmlns:a16="http://schemas.microsoft.com/office/drawing/2014/main" id="{4F0BAC06-9745-DC81-59CB-10815EFFFF44}"/>
                  </a:ext>
                </a:extLst>
              </p:cNvPr>
              <p:cNvGrpSpPr/>
              <p:nvPr/>
            </p:nvGrpSpPr>
            <p:grpSpPr>
              <a:xfrm>
                <a:off x="9402383" y="3851968"/>
                <a:ext cx="137872" cy="159527"/>
                <a:chOff x="4208268" y="4513861"/>
                <a:chExt cx="556373" cy="643765"/>
              </a:xfrm>
            </p:grpSpPr>
            <p:sp>
              <p:nvSpPr>
                <p:cNvPr id="470" name="Freeform 173">
                  <a:extLst>
                    <a:ext uri="{FF2B5EF4-FFF2-40B4-BE49-F238E27FC236}">
                      <a16:creationId xmlns:a16="http://schemas.microsoft.com/office/drawing/2014/main" id="{97CBD7BE-B28E-6DC4-E7AD-487C22B0CAAE}"/>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1" name="Freeform 175">
                  <a:extLst>
                    <a:ext uri="{FF2B5EF4-FFF2-40B4-BE49-F238E27FC236}">
                      <a16:creationId xmlns:a16="http://schemas.microsoft.com/office/drawing/2014/main" id="{7E7BD6CB-9625-803B-26FD-630957750445}"/>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2" name="Line 180">
                  <a:extLst>
                    <a:ext uri="{FF2B5EF4-FFF2-40B4-BE49-F238E27FC236}">
                      <a16:creationId xmlns:a16="http://schemas.microsoft.com/office/drawing/2014/main" id="{C1B5B28F-457D-A601-BF0E-A02740A73029}"/>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73" name="Freeform 173">
                  <a:extLst>
                    <a:ext uri="{FF2B5EF4-FFF2-40B4-BE49-F238E27FC236}">
                      <a16:creationId xmlns:a16="http://schemas.microsoft.com/office/drawing/2014/main" id="{2FEE7F42-2205-A68F-A04D-49154FB2EA29}"/>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2" name="Group 461">
                <a:extLst>
                  <a:ext uri="{FF2B5EF4-FFF2-40B4-BE49-F238E27FC236}">
                    <a16:creationId xmlns:a16="http://schemas.microsoft.com/office/drawing/2014/main" id="{A529F921-3769-4ECC-1FCF-696D5B411B48}"/>
                  </a:ext>
                </a:extLst>
              </p:cNvPr>
              <p:cNvGrpSpPr/>
              <p:nvPr/>
            </p:nvGrpSpPr>
            <p:grpSpPr>
              <a:xfrm>
                <a:off x="9145880" y="3626125"/>
                <a:ext cx="137872" cy="159529"/>
                <a:chOff x="4208268" y="4513861"/>
                <a:chExt cx="556373" cy="643764"/>
              </a:xfrm>
              <a:solidFill>
                <a:schemeClr val="accent3"/>
              </a:solidFill>
            </p:grpSpPr>
            <p:sp>
              <p:nvSpPr>
                <p:cNvPr id="468" name="Freeform 173">
                  <a:extLst>
                    <a:ext uri="{FF2B5EF4-FFF2-40B4-BE49-F238E27FC236}">
                      <a16:creationId xmlns:a16="http://schemas.microsoft.com/office/drawing/2014/main" id="{2156798E-A09C-FD51-6015-15B6067DA965}"/>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9" name="Freeform 173">
                  <a:extLst>
                    <a:ext uri="{FF2B5EF4-FFF2-40B4-BE49-F238E27FC236}">
                      <a16:creationId xmlns:a16="http://schemas.microsoft.com/office/drawing/2014/main" id="{1BA0EAB7-FDA2-0CC0-EAB0-4DF07685FE69}"/>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63" name="Group 462">
                <a:extLst>
                  <a:ext uri="{FF2B5EF4-FFF2-40B4-BE49-F238E27FC236}">
                    <a16:creationId xmlns:a16="http://schemas.microsoft.com/office/drawing/2014/main" id="{7FAAE1BD-A909-CE84-931B-80A466F534E7}"/>
                  </a:ext>
                </a:extLst>
              </p:cNvPr>
              <p:cNvGrpSpPr/>
              <p:nvPr/>
            </p:nvGrpSpPr>
            <p:grpSpPr>
              <a:xfrm>
                <a:off x="9145880" y="3626116"/>
                <a:ext cx="137872" cy="159527"/>
                <a:chOff x="4208268" y="4513861"/>
                <a:chExt cx="556373" cy="643765"/>
              </a:xfrm>
            </p:grpSpPr>
            <p:sp>
              <p:nvSpPr>
                <p:cNvPr id="464" name="Freeform 173">
                  <a:extLst>
                    <a:ext uri="{FF2B5EF4-FFF2-40B4-BE49-F238E27FC236}">
                      <a16:creationId xmlns:a16="http://schemas.microsoft.com/office/drawing/2014/main" id="{2F5E95AB-35FA-2E5D-F051-08266CAC857C}"/>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5" name="Freeform 175">
                  <a:extLst>
                    <a:ext uri="{FF2B5EF4-FFF2-40B4-BE49-F238E27FC236}">
                      <a16:creationId xmlns:a16="http://schemas.microsoft.com/office/drawing/2014/main" id="{0ABEBAF5-6752-DFCD-E8DD-F39E58011BDF}"/>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6" name="Line 180">
                  <a:extLst>
                    <a:ext uri="{FF2B5EF4-FFF2-40B4-BE49-F238E27FC236}">
                      <a16:creationId xmlns:a16="http://schemas.microsoft.com/office/drawing/2014/main" id="{CD2F82A8-E3E0-723D-F752-884A4EB3E9D0}"/>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67" name="Freeform 173">
                  <a:extLst>
                    <a:ext uri="{FF2B5EF4-FFF2-40B4-BE49-F238E27FC236}">
                      <a16:creationId xmlns:a16="http://schemas.microsoft.com/office/drawing/2014/main" id="{7510219E-130A-945C-93DA-D8D0640C2D9F}"/>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nvGrpSpPr>
          <p:cNvPr id="383" name="Group 382">
            <a:extLst>
              <a:ext uri="{FF2B5EF4-FFF2-40B4-BE49-F238E27FC236}">
                <a16:creationId xmlns:a16="http://schemas.microsoft.com/office/drawing/2014/main" id="{DC8465EB-AD5C-F87E-CB04-D4C428E0B41D}"/>
              </a:ext>
              <a:ext uri="{C183D7F6-B498-43B3-948B-1728B52AA6E4}">
                <adec:decorative xmlns:adec="http://schemas.microsoft.com/office/drawing/2017/decorative" val="1"/>
              </a:ext>
            </a:extLst>
          </p:cNvPr>
          <p:cNvGrpSpPr/>
          <p:nvPr/>
        </p:nvGrpSpPr>
        <p:grpSpPr>
          <a:xfrm>
            <a:off x="7064062" y="3884870"/>
            <a:ext cx="907058" cy="1021460"/>
            <a:chOff x="9748046" y="3406293"/>
            <a:chExt cx="623246" cy="701854"/>
          </a:xfrm>
        </p:grpSpPr>
        <p:sp>
          <p:nvSpPr>
            <p:cNvPr id="429" name="TextBox 428">
              <a:extLst>
                <a:ext uri="{FF2B5EF4-FFF2-40B4-BE49-F238E27FC236}">
                  <a16:creationId xmlns:a16="http://schemas.microsoft.com/office/drawing/2014/main" id="{00D3CAC3-1EEA-5C77-DF49-EB12C72E4241}"/>
                </a:ext>
              </a:extLst>
            </p:cNvPr>
            <p:cNvSpPr txBox="1"/>
            <p:nvPr/>
          </p:nvSpPr>
          <p:spPr>
            <a:xfrm>
              <a:off x="9748046" y="3406293"/>
              <a:ext cx="618946"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430" name="Rectangle: Rounded Corners 429">
              <a:extLst>
                <a:ext uri="{FF2B5EF4-FFF2-40B4-BE49-F238E27FC236}">
                  <a16:creationId xmlns:a16="http://schemas.microsoft.com/office/drawing/2014/main" id="{5F7F25A1-CF56-75A4-961F-2945A88CAA7A}"/>
                </a:ext>
              </a:extLst>
            </p:cNvPr>
            <p:cNvSpPr/>
            <p:nvPr/>
          </p:nvSpPr>
          <p:spPr bwMode="auto">
            <a:xfrm>
              <a:off x="9752346"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431" name="Group 430">
              <a:extLst>
                <a:ext uri="{FF2B5EF4-FFF2-40B4-BE49-F238E27FC236}">
                  <a16:creationId xmlns:a16="http://schemas.microsoft.com/office/drawing/2014/main" id="{DD3C9FC6-6196-9C4C-0EB8-1596AEEF547B}"/>
                </a:ext>
              </a:extLst>
            </p:cNvPr>
            <p:cNvGrpSpPr/>
            <p:nvPr/>
          </p:nvGrpSpPr>
          <p:grpSpPr>
            <a:xfrm>
              <a:off x="9864632" y="3626116"/>
              <a:ext cx="394375" cy="385379"/>
              <a:chOff x="9864632" y="3626116"/>
              <a:chExt cx="394375" cy="385379"/>
            </a:xfrm>
          </p:grpSpPr>
          <p:grpSp>
            <p:nvGrpSpPr>
              <p:cNvPr id="432" name="Group 431">
                <a:extLst>
                  <a:ext uri="{FF2B5EF4-FFF2-40B4-BE49-F238E27FC236}">
                    <a16:creationId xmlns:a16="http://schemas.microsoft.com/office/drawing/2014/main" id="{FDF5214A-084F-315F-A9B4-517F67175270}"/>
                  </a:ext>
                </a:extLst>
              </p:cNvPr>
              <p:cNvGrpSpPr/>
              <p:nvPr/>
            </p:nvGrpSpPr>
            <p:grpSpPr>
              <a:xfrm>
                <a:off x="9864632" y="3626125"/>
                <a:ext cx="137872" cy="159529"/>
                <a:chOff x="4208268" y="4513861"/>
                <a:chExt cx="556373" cy="643764"/>
              </a:xfrm>
              <a:solidFill>
                <a:schemeClr val="accent3"/>
              </a:solidFill>
            </p:grpSpPr>
            <p:sp>
              <p:nvSpPr>
                <p:cNvPr id="454" name="Freeform 173">
                  <a:extLst>
                    <a:ext uri="{FF2B5EF4-FFF2-40B4-BE49-F238E27FC236}">
                      <a16:creationId xmlns:a16="http://schemas.microsoft.com/office/drawing/2014/main" id="{C9F1876E-4CDB-C585-81D6-E4AE34A3BE52}"/>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5" name="Freeform 173">
                  <a:extLst>
                    <a:ext uri="{FF2B5EF4-FFF2-40B4-BE49-F238E27FC236}">
                      <a16:creationId xmlns:a16="http://schemas.microsoft.com/office/drawing/2014/main" id="{87C3F633-310D-38DF-089C-FAD2845F7704}"/>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3" name="Group 432">
                <a:extLst>
                  <a:ext uri="{FF2B5EF4-FFF2-40B4-BE49-F238E27FC236}">
                    <a16:creationId xmlns:a16="http://schemas.microsoft.com/office/drawing/2014/main" id="{C536BB7F-3F33-9BE0-5FD9-EEC54E57FF74}"/>
                  </a:ext>
                </a:extLst>
              </p:cNvPr>
              <p:cNvGrpSpPr/>
              <p:nvPr/>
            </p:nvGrpSpPr>
            <p:grpSpPr>
              <a:xfrm>
                <a:off x="9864632" y="3626116"/>
                <a:ext cx="394375" cy="385379"/>
                <a:chOff x="9126251" y="3623917"/>
                <a:chExt cx="394375" cy="385379"/>
              </a:xfrm>
            </p:grpSpPr>
            <p:grpSp>
              <p:nvGrpSpPr>
                <p:cNvPr id="434" name="Group 433">
                  <a:extLst>
                    <a:ext uri="{FF2B5EF4-FFF2-40B4-BE49-F238E27FC236}">
                      <a16:creationId xmlns:a16="http://schemas.microsoft.com/office/drawing/2014/main" id="{C40E5E0F-575E-24F8-F962-980E3FF8CDCD}"/>
                    </a:ext>
                  </a:extLst>
                </p:cNvPr>
                <p:cNvGrpSpPr/>
                <p:nvPr/>
              </p:nvGrpSpPr>
              <p:grpSpPr>
                <a:xfrm>
                  <a:off x="9126251" y="3623917"/>
                  <a:ext cx="137872" cy="159527"/>
                  <a:chOff x="4208268" y="4513861"/>
                  <a:chExt cx="556373" cy="643765"/>
                </a:xfrm>
              </p:grpSpPr>
              <p:sp>
                <p:nvSpPr>
                  <p:cNvPr id="450" name="Freeform 173">
                    <a:extLst>
                      <a:ext uri="{FF2B5EF4-FFF2-40B4-BE49-F238E27FC236}">
                        <a16:creationId xmlns:a16="http://schemas.microsoft.com/office/drawing/2014/main" id="{D6CF7E7B-A3CA-1938-110D-379E410B5DB3}"/>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1" name="Freeform 175">
                    <a:extLst>
                      <a:ext uri="{FF2B5EF4-FFF2-40B4-BE49-F238E27FC236}">
                        <a16:creationId xmlns:a16="http://schemas.microsoft.com/office/drawing/2014/main" id="{62530A8E-7E58-7308-210B-B2D920C2F94E}"/>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2" name="Line 180">
                    <a:extLst>
                      <a:ext uri="{FF2B5EF4-FFF2-40B4-BE49-F238E27FC236}">
                        <a16:creationId xmlns:a16="http://schemas.microsoft.com/office/drawing/2014/main" id="{3FEC1207-AE8E-AD45-9948-92A19D64113A}"/>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53" name="Freeform 173">
                    <a:extLst>
                      <a:ext uri="{FF2B5EF4-FFF2-40B4-BE49-F238E27FC236}">
                        <a16:creationId xmlns:a16="http://schemas.microsoft.com/office/drawing/2014/main" id="{F2981B17-D72F-9053-7901-72CEE91C2B9C}"/>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5" name="Group 434">
                  <a:extLst>
                    <a:ext uri="{FF2B5EF4-FFF2-40B4-BE49-F238E27FC236}">
                      <a16:creationId xmlns:a16="http://schemas.microsoft.com/office/drawing/2014/main" id="{03874729-2164-1B25-C974-CBD7C60DF250}"/>
                    </a:ext>
                  </a:extLst>
                </p:cNvPr>
                <p:cNvGrpSpPr/>
                <p:nvPr/>
              </p:nvGrpSpPr>
              <p:grpSpPr>
                <a:xfrm>
                  <a:off x="9382754" y="3623917"/>
                  <a:ext cx="137872" cy="159527"/>
                  <a:chOff x="4208268" y="4513861"/>
                  <a:chExt cx="556373" cy="643765"/>
                </a:xfrm>
              </p:grpSpPr>
              <p:sp>
                <p:nvSpPr>
                  <p:cNvPr id="446" name="Freeform 173">
                    <a:extLst>
                      <a:ext uri="{FF2B5EF4-FFF2-40B4-BE49-F238E27FC236}">
                        <a16:creationId xmlns:a16="http://schemas.microsoft.com/office/drawing/2014/main" id="{E3C604DA-2BBD-1695-7238-729986D7F23B}"/>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7" name="Freeform 175">
                    <a:extLst>
                      <a:ext uri="{FF2B5EF4-FFF2-40B4-BE49-F238E27FC236}">
                        <a16:creationId xmlns:a16="http://schemas.microsoft.com/office/drawing/2014/main" id="{AC942A54-2BD6-198E-F50E-3C880FBA7C75}"/>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8" name="Line 180">
                    <a:extLst>
                      <a:ext uri="{FF2B5EF4-FFF2-40B4-BE49-F238E27FC236}">
                        <a16:creationId xmlns:a16="http://schemas.microsoft.com/office/drawing/2014/main" id="{C28A22D0-5F6B-503B-0704-DB58AF1B412F}"/>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9" name="Freeform 173">
                    <a:extLst>
                      <a:ext uri="{FF2B5EF4-FFF2-40B4-BE49-F238E27FC236}">
                        <a16:creationId xmlns:a16="http://schemas.microsoft.com/office/drawing/2014/main" id="{A6B6B906-D3E3-9D1A-5889-4E2B841D4FDA}"/>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6" name="Group 435">
                  <a:extLst>
                    <a:ext uri="{FF2B5EF4-FFF2-40B4-BE49-F238E27FC236}">
                      <a16:creationId xmlns:a16="http://schemas.microsoft.com/office/drawing/2014/main" id="{F816CDA8-29FE-6DEB-01B6-1E858DBD7F2D}"/>
                    </a:ext>
                  </a:extLst>
                </p:cNvPr>
                <p:cNvGrpSpPr/>
                <p:nvPr/>
              </p:nvGrpSpPr>
              <p:grpSpPr>
                <a:xfrm>
                  <a:off x="9126251" y="3849769"/>
                  <a:ext cx="137872" cy="159527"/>
                  <a:chOff x="4208268" y="4513861"/>
                  <a:chExt cx="556373" cy="643765"/>
                </a:xfrm>
              </p:grpSpPr>
              <p:sp>
                <p:nvSpPr>
                  <p:cNvPr id="442" name="Freeform 173">
                    <a:extLst>
                      <a:ext uri="{FF2B5EF4-FFF2-40B4-BE49-F238E27FC236}">
                        <a16:creationId xmlns:a16="http://schemas.microsoft.com/office/drawing/2014/main" id="{2D8C03EE-8B6A-90D5-D2E6-270CE166365C}"/>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3" name="Freeform 175">
                    <a:extLst>
                      <a:ext uri="{FF2B5EF4-FFF2-40B4-BE49-F238E27FC236}">
                        <a16:creationId xmlns:a16="http://schemas.microsoft.com/office/drawing/2014/main" id="{DF83FEF8-6C27-33B2-682B-94828568EB66}"/>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4" name="Line 180">
                    <a:extLst>
                      <a:ext uri="{FF2B5EF4-FFF2-40B4-BE49-F238E27FC236}">
                        <a16:creationId xmlns:a16="http://schemas.microsoft.com/office/drawing/2014/main" id="{F79A498F-89C9-F8FD-8D4A-ABC5C32EAA55}"/>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5" name="Freeform 173">
                    <a:extLst>
                      <a:ext uri="{FF2B5EF4-FFF2-40B4-BE49-F238E27FC236}">
                        <a16:creationId xmlns:a16="http://schemas.microsoft.com/office/drawing/2014/main" id="{038AC671-337C-8B43-F2D3-367F3A3F9F0C}"/>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37" name="Group 436">
                  <a:extLst>
                    <a:ext uri="{FF2B5EF4-FFF2-40B4-BE49-F238E27FC236}">
                      <a16:creationId xmlns:a16="http://schemas.microsoft.com/office/drawing/2014/main" id="{0183E966-1DE9-316C-BB08-798822918459}"/>
                    </a:ext>
                  </a:extLst>
                </p:cNvPr>
                <p:cNvGrpSpPr/>
                <p:nvPr/>
              </p:nvGrpSpPr>
              <p:grpSpPr>
                <a:xfrm>
                  <a:off x="9382754" y="3849769"/>
                  <a:ext cx="137872" cy="159527"/>
                  <a:chOff x="4208268" y="4513861"/>
                  <a:chExt cx="556373" cy="643765"/>
                </a:xfrm>
              </p:grpSpPr>
              <p:sp>
                <p:nvSpPr>
                  <p:cNvPr id="438" name="Freeform 173">
                    <a:extLst>
                      <a:ext uri="{FF2B5EF4-FFF2-40B4-BE49-F238E27FC236}">
                        <a16:creationId xmlns:a16="http://schemas.microsoft.com/office/drawing/2014/main" id="{4FCE0EEE-C7B4-878A-4571-1E7A357CCD04}"/>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39" name="Freeform 175">
                    <a:extLst>
                      <a:ext uri="{FF2B5EF4-FFF2-40B4-BE49-F238E27FC236}">
                        <a16:creationId xmlns:a16="http://schemas.microsoft.com/office/drawing/2014/main" id="{9E24B5E1-7A8B-9B2B-5EEC-459DE8B99827}"/>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0" name="Line 180">
                    <a:extLst>
                      <a:ext uri="{FF2B5EF4-FFF2-40B4-BE49-F238E27FC236}">
                        <a16:creationId xmlns:a16="http://schemas.microsoft.com/office/drawing/2014/main" id="{3D0BB24B-A66E-5209-EC68-83CCFD9E411B}"/>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41" name="Freeform 173">
                    <a:extLst>
                      <a:ext uri="{FF2B5EF4-FFF2-40B4-BE49-F238E27FC236}">
                        <a16:creationId xmlns:a16="http://schemas.microsoft.com/office/drawing/2014/main" id="{572A78B8-3CC5-5245-0F66-2A04F94C5289}"/>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grpSp>
        <p:nvGrpSpPr>
          <p:cNvPr id="384" name="Group 383">
            <a:extLst>
              <a:ext uri="{FF2B5EF4-FFF2-40B4-BE49-F238E27FC236}">
                <a16:creationId xmlns:a16="http://schemas.microsoft.com/office/drawing/2014/main" id="{93203BCB-457B-CDE2-1B01-D83FCAC2126A}"/>
              </a:ext>
              <a:ext uri="{C183D7F6-B498-43B3-948B-1728B52AA6E4}">
                <adec:decorative xmlns:adec="http://schemas.microsoft.com/office/drawing/2017/decorative" val="1"/>
              </a:ext>
            </a:extLst>
          </p:cNvPr>
          <p:cNvGrpSpPr/>
          <p:nvPr/>
        </p:nvGrpSpPr>
        <p:grpSpPr>
          <a:xfrm>
            <a:off x="8461962" y="3891502"/>
            <a:ext cx="939678" cy="1014833"/>
            <a:chOff x="10471098" y="3410847"/>
            <a:chExt cx="645660" cy="697300"/>
          </a:xfrm>
        </p:grpSpPr>
        <p:sp>
          <p:nvSpPr>
            <p:cNvPr id="391" name="TextBox 390">
              <a:extLst>
                <a:ext uri="{FF2B5EF4-FFF2-40B4-BE49-F238E27FC236}">
                  <a16:creationId xmlns:a16="http://schemas.microsoft.com/office/drawing/2014/main" id="{99ABD5DB-ADDC-5FE2-0D0D-E88019959BFC}"/>
                </a:ext>
              </a:extLst>
            </p:cNvPr>
            <p:cNvSpPr txBox="1"/>
            <p:nvPr/>
          </p:nvSpPr>
          <p:spPr>
            <a:xfrm>
              <a:off x="10493748" y="3410847"/>
              <a:ext cx="623010" cy="137459"/>
            </a:xfrm>
            <a:prstGeom prst="rect">
              <a:avLst/>
            </a:prstGeom>
            <a:noFill/>
          </p:spPr>
          <p:txBody>
            <a:bodyPr wrap="square" anchor="ctr">
              <a:spAutoFit/>
            </a:bodyPr>
            <a:lstStyle/>
            <a:p>
              <a:pPr algn="ctr" defTabSz="914225">
                <a:defRPr/>
              </a:pPr>
              <a:r>
                <a:rPr lang="en-US" sz="700" kern="0">
                  <a:ln>
                    <a:solidFill>
                      <a:srgbClr val="FFFFFF">
                        <a:alpha val="0"/>
                      </a:srgbClr>
                    </a:solidFill>
                  </a:ln>
                  <a:solidFill>
                    <a:srgbClr val="000000"/>
                  </a:solidFill>
                  <a:latin typeface="Segoe UI Semibold"/>
                  <a:cs typeface="Segoe UI Semibold" charset="0"/>
                </a:rPr>
                <a:t>Node</a:t>
              </a:r>
              <a:endParaRPr lang="en-US" sz="700">
                <a:solidFill>
                  <a:srgbClr val="000000"/>
                </a:solidFill>
                <a:latin typeface="Segoe UI Semibold"/>
              </a:endParaRPr>
            </a:p>
          </p:txBody>
        </p:sp>
        <p:sp>
          <p:nvSpPr>
            <p:cNvPr id="392" name="Rectangle: Rounded Corners 391">
              <a:extLst>
                <a:ext uri="{FF2B5EF4-FFF2-40B4-BE49-F238E27FC236}">
                  <a16:creationId xmlns:a16="http://schemas.microsoft.com/office/drawing/2014/main" id="{3BD2E478-6448-0A1B-6B2A-7CA231085590}"/>
                </a:ext>
              </a:extLst>
            </p:cNvPr>
            <p:cNvSpPr/>
            <p:nvPr/>
          </p:nvSpPr>
          <p:spPr bwMode="auto">
            <a:xfrm>
              <a:off x="10471098" y="3529469"/>
              <a:ext cx="618946" cy="578678"/>
            </a:xfrm>
            <a:prstGeom prst="roundRect">
              <a:avLst>
                <a:gd name="adj" fmla="val 6605"/>
              </a:avLst>
            </a:prstGeom>
            <a:solidFill>
              <a:schemeClr val="bg1"/>
            </a:solidFill>
            <a:ln w="12700">
              <a:solidFill>
                <a:schemeClr val="tx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grpSp>
          <p:nvGrpSpPr>
            <p:cNvPr id="393" name="Group 392">
              <a:extLst>
                <a:ext uri="{FF2B5EF4-FFF2-40B4-BE49-F238E27FC236}">
                  <a16:creationId xmlns:a16="http://schemas.microsoft.com/office/drawing/2014/main" id="{336CEB07-2D3E-07E0-67BB-E943C7E22F23}"/>
                </a:ext>
              </a:extLst>
            </p:cNvPr>
            <p:cNvGrpSpPr/>
            <p:nvPr/>
          </p:nvGrpSpPr>
          <p:grpSpPr>
            <a:xfrm>
              <a:off x="10583384" y="3626116"/>
              <a:ext cx="394375" cy="385379"/>
              <a:chOff x="10583384" y="3626116"/>
              <a:chExt cx="394375" cy="385379"/>
            </a:xfrm>
          </p:grpSpPr>
          <p:grpSp>
            <p:nvGrpSpPr>
              <p:cNvPr id="394" name="Group 393">
                <a:extLst>
                  <a:ext uri="{FF2B5EF4-FFF2-40B4-BE49-F238E27FC236}">
                    <a16:creationId xmlns:a16="http://schemas.microsoft.com/office/drawing/2014/main" id="{D38EA4F1-48C8-7A58-03B1-FCB0F87894AA}"/>
                  </a:ext>
                </a:extLst>
              </p:cNvPr>
              <p:cNvGrpSpPr/>
              <p:nvPr/>
            </p:nvGrpSpPr>
            <p:grpSpPr>
              <a:xfrm>
                <a:off x="10711635" y="3739051"/>
                <a:ext cx="137872" cy="159529"/>
                <a:chOff x="4208268" y="4513861"/>
                <a:chExt cx="556373" cy="643764"/>
              </a:xfrm>
              <a:solidFill>
                <a:schemeClr val="accent1"/>
              </a:solidFill>
            </p:grpSpPr>
            <p:sp>
              <p:nvSpPr>
                <p:cNvPr id="427" name="Freeform 173">
                  <a:extLst>
                    <a:ext uri="{FF2B5EF4-FFF2-40B4-BE49-F238E27FC236}">
                      <a16:creationId xmlns:a16="http://schemas.microsoft.com/office/drawing/2014/main" id="{4C450260-34CE-0A20-1753-0B0BAF706F43}"/>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8" name="Freeform 173">
                  <a:extLst>
                    <a:ext uri="{FF2B5EF4-FFF2-40B4-BE49-F238E27FC236}">
                      <a16:creationId xmlns:a16="http://schemas.microsoft.com/office/drawing/2014/main" id="{67C05C22-1F6E-62E1-316A-2D6FBFCAF93B}"/>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5" name="Group 394">
                <a:extLst>
                  <a:ext uri="{FF2B5EF4-FFF2-40B4-BE49-F238E27FC236}">
                    <a16:creationId xmlns:a16="http://schemas.microsoft.com/office/drawing/2014/main" id="{2FEED402-E05E-F59D-51CD-8D362280D297}"/>
                  </a:ext>
                </a:extLst>
              </p:cNvPr>
              <p:cNvGrpSpPr/>
              <p:nvPr/>
            </p:nvGrpSpPr>
            <p:grpSpPr>
              <a:xfrm>
                <a:off x="10711635" y="3739042"/>
                <a:ext cx="137872" cy="159527"/>
                <a:chOff x="4208268" y="4513861"/>
                <a:chExt cx="556373" cy="643765"/>
              </a:xfrm>
            </p:grpSpPr>
            <p:sp>
              <p:nvSpPr>
                <p:cNvPr id="423" name="Freeform 173">
                  <a:extLst>
                    <a:ext uri="{FF2B5EF4-FFF2-40B4-BE49-F238E27FC236}">
                      <a16:creationId xmlns:a16="http://schemas.microsoft.com/office/drawing/2014/main" id="{A01D9427-7E95-2ED6-6CD9-718A9552DFBA}"/>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4" name="Freeform 175">
                  <a:extLst>
                    <a:ext uri="{FF2B5EF4-FFF2-40B4-BE49-F238E27FC236}">
                      <a16:creationId xmlns:a16="http://schemas.microsoft.com/office/drawing/2014/main" id="{2BB99A22-9DBE-B271-FE09-0E843679BBA3}"/>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5" name="Line 180">
                  <a:extLst>
                    <a:ext uri="{FF2B5EF4-FFF2-40B4-BE49-F238E27FC236}">
                      <a16:creationId xmlns:a16="http://schemas.microsoft.com/office/drawing/2014/main" id="{A1AEDE5A-7126-98E0-4A90-90E864751296}"/>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6" name="Freeform 173">
                  <a:extLst>
                    <a:ext uri="{FF2B5EF4-FFF2-40B4-BE49-F238E27FC236}">
                      <a16:creationId xmlns:a16="http://schemas.microsoft.com/office/drawing/2014/main" id="{8C0A5ED9-AB18-ACFC-6530-9BD0F40EEF5E}"/>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6" name="Group 395">
                <a:extLst>
                  <a:ext uri="{FF2B5EF4-FFF2-40B4-BE49-F238E27FC236}">
                    <a16:creationId xmlns:a16="http://schemas.microsoft.com/office/drawing/2014/main" id="{06FD6776-E45E-8B48-E17F-29653AF60064}"/>
                  </a:ext>
                </a:extLst>
              </p:cNvPr>
              <p:cNvGrpSpPr/>
              <p:nvPr/>
            </p:nvGrpSpPr>
            <p:grpSpPr>
              <a:xfrm>
                <a:off x="10583384" y="3626125"/>
                <a:ext cx="137872" cy="159529"/>
                <a:chOff x="4208268" y="4513861"/>
                <a:chExt cx="556373" cy="643764"/>
              </a:xfrm>
              <a:solidFill>
                <a:schemeClr val="accent3"/>
              </a:solidFill>
            </p:grpSpPr>
            <p:sp>
              <p:nvSpPr>
                <p:cNvPr id="421" name="Freeform 173">
                  <a:extLst>
                    <a:ext uri="{FF2B5EF4-FFF2-40B4-BE49-F238E27FC236}">
                      <a16:creationId xmlns:a16="http://schemas.microsoft.com/office/drawing/2014/main" id="{275CCE93-17EE-E360-BB88-C8F0A410E8BF}"/>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2" name="Freeform 173">
                  <a:extLst>
                    <a:ext uri="{FF2B5EF4-FFF2-40B4-BE49-F238E27FC236}">
                      <a16:creationId xmlns:a16="http://schemas.microsoft.com/office/drawing/2014/main" id="{32B1387F-6060-E3D3-DF2E-20FEF5C96D17}"/>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7" name="Group 396">
                <a:extLst>
                  <a:ext uri="{FF2B5EF4-FFF2-40B4-BE49-F238E27FC236}">
                    <a16:creationId xmlns:a16="http://schemas.microsoft.com/office/drawing/2014/main" id="{9BA08B3A-DB39-7E4B-D61E-0834154BF7BB}"/>
                  </a:ext>
                </a:extLst>
              </p:cNvPr>
              <p:cNvGrpSpPr/>
              <p:nvPr/>
            </p:nvGrpSpPr>
            <p:grpSpPr>
              <a:xfrm>
                <a:off x="10839887" y="3626125"/>
                <a:ext cx="137872" cy="159529"/>
                <a:chOff x="4208268" y="4513861"/>
                <a:chExt cx="556373" cy="643764"/>
              </a:xfrm>
              <a:solidFill>
                <a:schemeClr val="accent2"/>
              </a:solidFill>
            </p:grpSpPr>
            <p:sp>
              <p:nvSpPr>
                <p:cNvPr id="419" name="Freeform 173">
                  <a:extLst>
                    <a:ext uri="{FF2B5EF4-FFF2-40B4-BE49-F238E27FC236}">
                      <a16:creationId xmlns:a16="http://schemas.microsoft.com/office/drawing/2014/main" id="{3C12D98D-1795-4E8C-F6A0-1655FB9D2BB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20" name="Freeform 173">
                  <a:extLst>
                    <a:ext uri="{FF2B5EF4-FFF2-40B4-BE49-F238E27FC236}">
                      <a16:creationId xmlns:a16="http://schemas.microsoft.com/office/drawing/2014/main" id="{005DC7E0-E059-7FA4-AEC5-01C0322432F1}"/>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398" name="Group 397">
                <a:extLst>
                  <a:ext uri="{FF2B5EF4-FFF2-40B4-BE49-F238E27FC236}">
                    <a16:creationId xmlns:a16="http://schemas.microsoft.com/office/drawing/2014/main" id="{478BF846-D1A6-2CB0-0953-81E6F67611EF}"/>
                  </a:ext>
                </a:extLst>
              </p:cNvPr>
              <p:cNvGrpSpPr/>
              <p:nvPr/>
            </p:nvGrpSpPr>
            <p:grpSpPr>
              <a:xfrm>
                <a:off x="10583384" y="3626116"/>
                <a:ext cx="394375" cy="385379"/>
                <a:chOff x="9126251" y="3623917"/>
                <a:chExt cx="394375" cy="385379"/>
              </a:xfrm>
            </p:grpSpPr>
            <p:grpSp>
              <p:nvGrpSpPr>
                <p:cNvPr id="399" name="Group 398">
                  <a:extLst>
                    <a:ext uri="{FF2B5EF4-FFF2-40B4-BE49-F238E27FC236}">
                      <a16:creationId xmlns:a16="http://schemas.microsoft.com/office/drawing/2014/main" id="{74F71E91-120F-5987-E4D1-78C61D7401BE}"/>
                    </a:ext>
                  </a:extLst>
                </p:cNvPr>
                <p:cNvGrpSpPr/>
                <p:nvPr/>
              </p:nvGrpSpPr>
              <p:grpSpPr>
                <a:xfrm>
                  <a:off x="9126251" y="3623917"/>
                  <a:ext cx="137872" cy="159527"/>
                  <a:chOff x="4208268" y="4513861"/>
                  <a:chExt cx="556373" cy="643765"/>
                </a:xfrm>
              </p:grpSpPr>
              <p:sp>
                <p:nvSpPr>
                  <p:cNvPr id="415" name="Freeform 173">
                    <a:extLst>
                      <a:ext uri="{FF2B5EF4-FFF2-40B4-BE49-F238E27FC236}">
                        <a16:creationId xmlns:a16="http://schemas.microsoft.com/office/drawing/2014/main" id="{532E5ABE-4C05-018C-CE2A-B40BB72A495F}"/>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6" name="Freeform 175">
                    <a:extLst>
                      <a:ext uri="{FF2B5EF4-FFF2-40B4-BE49-F238E27FC236}">
                        <a16:creationId xmlns:a16="http://schemas.microsoft.com/office/drawing/2014/main" id="{B0680FFA-FD08-02D4-76C5-CED443479D29}"/>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7" name="Line 180">
                    <a:extLst>
                      <a:ext uri="{FF2B5EF4-FFF2-40B4-BE49-F238E27FC236}">
                        <a16:creationId xmlns:a16="http://schemas.microsoft.com/office/drawing/2014/main" id="{782EA6A1-B2FE-3A8E-8619-6C703B36EE4D}"/>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8" name="Freeform 173">
                    <a:extLst>
                      <a:ext uri="{FF2B5EF4-FFF2-40B4-BE49-F238E27FC236}">
                        <a16:creationId xmlns:a16="http://schemas.microsoft.com/office/drawing/2014/main" id="{FE16DD2B-F324-8E4B-9A40-E9B614096622}"/>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0" name="Group 399">
                  <a:extLst>
                    <a:ext uri="{FF2B5EF4-FFF2-40B4-BE49-F238E27FC236}">
                      <a16:creationId xmlns:a16="http://schemas.microsoft.com/office/drawing/2014/main" id="{590390C8-EE1A-32B6-4486-F31F65F244B0}"/>
                    </a:ext>
                  </a:extLst>
                </p:cNvPr>
                <p:cNvGrpSpPr/>
                <p:nvPr/>
              </p:nvGrpSpPr>
              <p:grpSpPr>
                <a:xfrm>
                  <a:off x="9382754" y="3623917"/>
                  <a:ext cx="137872" cy="159527"/>
                  <a:chOff x="4208268" y="4513861"/>
                  <a:chExt cx="556373" cy="643765"/>
                </a:xfrm>
              </p:grpSpPr>
              <p:sp>
                <p:nvSpPr>
                  <p:cNvPr id="411" name="Freeform 173">
                    <a:extLst>
                      <a:ext uri="{FF2B5EF4-FFF2-40B4-BE49-F238E27FC236}">
                        <a16:creationId xmlns:a16="http://schemas.microsoft.com/office/drawing/2014/main" id="{8937A592-02D9-5B40-792D-35796B91145D}"/>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2" name="Freeform 175">
                    <a:extLst>
                      <a:ext uri="{FF2B5EF4-FFF2-40B4-BE49-F238E27FC236}">
                        <a16:creationId xmlns:a16="http://schemas.microsoft.com/office/drawing/2014/main" id="{29FF8438-6306-8123-4E63-26DF96196539}"/>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3" name="Line 180">
                    <a:extLst>
                      <a:ext uri="{FF2B5EF4-FFF2-40B4-BE49-F238E27FC236}">
                        <a16:creationId xmlns:a16="http://schemas.microsoft.com/office/drawing/2014/main" id="{F6047A8E-E864-C594-0F3A-40AF0F5AAF47}"/>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4" name="Freeform 173">
                    <a:extLst>
                      <a:ext uri="{FF2B5EF4-FFF2-40B4-BE49-F238E27FC236}">
                        <a16:creationId xmlns:a16="http://schemas.microsoft.com/office/drawing/2014/main" id="{24758A7C-E18C-CBE8-7416-E1C6535F8DD6}"/>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1" name="Group 400">
                  <a:extLst>
                    <a:ext uri="{FF2B5EF4-FFF2-40B4-BE49-F238E27FC236}">
                      <a16:creationId xmlns:a16="http://schemas.microsoft.com/office/drawing/2014/main" id="{17649EC9-F5F1-A026-A83E-D35BEFB50043}"/>
                    </a:ext>
                  </a:extLst>
                </p:cNvPr>
                <p:cNvGrpSpPr/>
                <p:nvPr/>
              </p:nvGrpSpPr>
              <p:grpSpPr>
                <a:xfrm>
                  <a:off x="9126251" y="3849769"/>
                  <a:ext cx="137872" cy="159527"/>
                  <a:chOff x="4208268" y="4513861"/>
                  <a:chExt cx="556373" cy="643765"/>
                </a:xfrm>
              </p:grpSpPr>
              <p:sp>
                <p:nvSpPr>
                  <p:cNvPr id="407" name="Freeform 173">
                    <a:extLst>
                      <a:ext uri="{FF2B5EF4-FFF2-40B4-BE49-F238E27FC236}">
                        <a16:creationId xmlns:a16="http://schemas.microsoft.com/office/drawing/2014/main" id="{6F645017-D5D2-4553-6000-9733FE37D253}"/>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8" name="Freeform 175">
                    <a:extLst>
                      <a:ext uri="{FF2B5EF4-FFF2-40B4-BE49-F238E27FC236}">
                        <a16:creationId xmlns:a16="http://schemas.microsoft.com/office/drawing/2014/main" id="{968B9BBF-9DD2-23B3-33DD-EE92356C2BB1}"/>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9" name="Line 180">
                    <a:extLst>
                      <a:ext uri="{FF2B5EF4-FFF2-40B4-BE49-F238E27FC236}">
                        <a16:creationId xmlns:a16="http://schemas.microsoft.com/office/drawing/2014/main" id="{96A79D19-FD0B-3A39-0409-89A38CC312B1}"/>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10" name="Freeform 173">
                    <a:extLst>
                      <a:ext uri="{FF2B5EF4-FFF2-40B4-BE49-F238E27FC236}">
                        <a16:creationId xmlns:a16="http://schemas.microsoft.com/office/drawing/2014/main" id="{2699E5FD-DBAE-15B3-DCA2-FB0A4AEA5FC7}"/>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nvGrpSpPr>
                <p:cNvPr id="402" name="Group 401">
                  <a:extLst>
                    <a:ext uri="{FF2B5EF4-FFF2-40B4-BE49-F238E27FC236}">
                      <a16:creationId xmlns:a16="http://schemas.microsoft.com/office/drawing/2014/main" id="{189A594F-38D9-6F7C-7DC1-2EE8DEBC2FDA}"/>
                    </a:ext>
                  </a:extLst>
                </p:cNvPr>
                <p:cNvGrpSpPr/>
                <p:nvPr/>
              </p:nvGrpSpPr>
              <p:grpSpPr>
                <a:xfrm>
                  <a:off x="9382754" y="3849769"/>
                  <a:ext cx="137872" cy="159527"/>
                  <a:chOff x="4208268" y="4513861"/>
                  <a:chExt cx="556373" cy="643765"/>
                </a:xfrm>
              </p:grpSpPr>
              <p:sp>
                <p:nvSpPr>
                  <p:cNvPr id="403" name="Freeform 173">
                    <a:extLst>
                      <a:ext uri="{FF2B5EF4-FFF2-40B4-BE49-F238E27FC236}">
                        <a16:creationId xmlns:a16="http://schemas.microsoft.com/office/drawing/2014/main" id="{E59CE913-2940-5511-4370-790B2F7B3976}"/>
                      </a:ext>
                    </a:extLst>
                  </p:cNvPr>
                  <p:cNvSpPr>
                    <a:spLocks/>
                  </p:cNvSpPr>
                  <p:nvPr/>
                </p:nvSpPr>
                <p:spPr bwMode="auto">
                  <a:xfrm>
                    <a:off x="4208268" y="4694000"/>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4" name="Freeform 175">
                    <a:extLst>
                      <a:ext uri="{FF2B5EF4-FFF2-40B4-BE49-F238E27FC236}">
                        <a16:creationId xmlns:a16="http://schemas.microsoft.com/office/drawing/2014/main" id="{3D806228-323D-B405-7364-556076C92572}"/>
                      </a:ext>
                    </a:extLst>
                  </p:cNvPr>
                  <p:cNvSpPr>
                    <a:spLocks/>
                  </p:cNvSpPr>
                  <p:nvPr/>
                </p:nvSpPr>
                <p:spPr bwMode="auto">
                  <a:xfrm>
                    <a:off x="4208268" y="4674312"/>
                    <a:ext cx="556373" cy="160168"/>
                  </a:xfrm>
                  <a:custGeom>
                    <a:avLst/>
                    <a:gdLst>
                      <a:gd name="T0" fmla="*/ 198 w 198"/>
                      <a:gd name="T1" fmla="*/ 0 h 57"/>
                      <a:gd name="T2" fmla="*/ 99 w 198"/>
                      <a:gd name="T3" fmla="*/ 57 h 57"/>
                      <a:gd name="T4" fmla="*/ 0 w 198"/>
                      <a:gd name="T5" fmla="*/ 0 h 57"/>
                    </a:gdLst>
                    <a:ahLst/>
                    <a:cxnLst>
                      <a:cxn ang="0">
                        <a:pos x="T0" y="T1"/>
                      </a:cxn>
                      <a:cxn ang="0">
                        <a:pos x="T2" y="T3"/>
                      </a:cxn>
                      <a:cxn ang="0">
                        <a:pos x="T4" y="T5"/>
                      </a:cxn>
                    </a:cxnLst>
                    <a:rect l="0" t="0" r="r" b="b"/>
                    <a:pathLst>
                      <a:path w="198" h="57">
                        <a:moveTo>
                          <a:pt x="198" y="0"/>
                        </a:moveTo>
                        <a:lnTo>
                          <a:pt x="99" y="57"/>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5" name="Line 180">
                    <a:extLst>
                      <a:ext uri="{FF2B5EF4-FFF2-40B4-BE49-F238E27FC236}">
                        <a16:creationId xmlns:a16="http://schemas.microsoft.com/office/drawing/2014/main" id="{738E978E-8E92-F6DE-B825-4A9B11C1047C}"/>
                      </a:ext>
                    </a:extLst>
                  </p:cNvPr>
                  <p:cNvSpPr>
                    <a:spLocks noChangeShapeType="1"/>
                  </p:cNvSpPr>
                  <p:nvPr/>
                </p:nvSpPr>
                <p:spPr bwMode="auto">
                  <a:xfrm>
                    <a:off x="4486455" y="4834480"/>
                    <a:ext cx="0" cy="323146"/>
                  </a:xfrm>
                  <a:prstGeom prst="line">
                    <a:avLst/>
                  </a:pr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sp>
                <p:nvSpPr>
                  <p:cNvPr id="406" name="Freeform 173">
                    <a:extLst>
                      <a:ext uri="{FF2B5EF4-FFF2-40B4-BE49-F238E27FC236}">
                        <a16:creationId xmlns:a16="http://schemas.microsoft.com/office/drawing/2014/main" id="{697CD80E-62F4-B764-BC35-D9B2CEB735E7}"/>
                      </a:ext>
                    </a:extLst>
                  </p:cNvPr>
                  <p:cNvSpPr>
                    <a:spLocks/>
                  </p:cNvSpPr>
                  <p:nvPr/>
                </p:nvSpPr>
                <p:spPr bwMode="auto">
                  <a:xfrm flipV="1">
                    <a:off x="4208268" y="4513861"/>
                    <a:ext cx="556373" cy="463625"/>
                  </a:xfrm>
                  <a:custGeom>
                    <a:avLst/>
                    <a:gdLst>
                      <a:gd name="T0" fmla="*/ 198 w 198"/>
                      <a:gd name="T1" fmla="*/ 0 h 99"/>
                      <a:gd name="T2" fmla="*/ 198 w 198"/>
                      <a:gd name="T3" fmla="*/ 42 h 99"/>
                      <a:gd name="T4" fmla="*/ 99 w 198"/>
                      <a:gd name="T5" fmla="*/ 99 h 99"/>
                      <a:gd name="T6" fmla="*/ 0 w 198"/>
                      <a:gd name="T7" fmla="*/ 42 h 99"/>
                      <a:gd name="T8" fmla="*/ 0 w 198"/>
                      <a:gd name="T9" fmla="*/ 0 h 99"/>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6666 h 16666"/>
                      <a:gd name="connsiteX0" fmla="*/ 10000 w 10000"/>
                      <a:gd name="connsiteY0" fmla="*/ 0 h 16666"/>
                      <a:gd name="connsiteX1" fmla="*/ 10000 w 10000"/>
                      <a:gd name="connsiteY1" fmla="*/ 10908 h 16666"/>
                      <a:gd name="connsiteX2" fmla="*/ 5000 w 10000"/>
                      <a:gd name="connsiteY2" fmla="*/ 16666 h 16666"/>
                      <a:gd name="connsiteX3" fmla="*/ 0 w 10000"/>
                      <a:gd name="connsiteY3" fmla="*/ 10908 h 16666"/>
                      <a:gd name="connsiteX4" fmla="*/ 0 w 10000"/>
                      <a:gd name="connsiteY4" fmla="*/ 0 h 166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6666">
                        <a:moveTo>
                          <a:pt x="10000" y="0"/>
                        </a:moveTo>
                        <a:lnTo>
                          <a:pt x="10000" y="10908"/>
                        </a:lnTo>
                        <a:lnTo>
                          <a:pt x="5000" y="16666"/>
                        </a:lnTo>
                        <a:lnTo>
                          <a:pt x="0" y="10908"/>
                        </a:lnTo>
                        <a:lnTo>
                          <a:pt x="0" y="0"/>
                        </a:lnTo>
                      </a:path>
                    </a:pathLst>
                  </a:custGeom>
                  <a:noFill/>
                  <a:ln w="952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353535"/>
                      </a:solidFill>
                      <a:latin typeface="Segoe UI Semilight"/>
                    </a:endParaRPr>
                  </a:p>
                </p:txBody>
              </p:sp>
            </p:grpSp>
          </p:grpSp>
        </p:grpSp>
      </p:grpSp>
      <p:cxnSp>
        <p:nvCxnSpPr>
          <p:cNvPr id="389" name="Straight Connector 388">
            <a:extLst>
              <a:ext uri="{FF2B5EF4-FFF2-40B4-BE49-F238E27FC236}">
                <a16:creationId xmlns:a16="http://schemas.microsoft.com/office/drawing/2014/main" id="{3E76E4A8-5683-85EF-AE1A-764DFF2C6831}"/>
              </a:ext>
              <a:ext uri="{C183D7F6-B498-43B3-948B-1728B52AA6E4}">
                <adec:decorative xmlns:adec="http://schemas.microsoft.com/office/drawing/2017/decorative" val="1"/>
              </a:ext>
            </a:extLst>
          </p:cNvPr>
          <p:cNvCxnSpPr/>
          <p:nvPr/>
        </p:nvCxnSpPr>
        <p:spPr>
          <a:xfrm>
            <a:off x="5467304" y="3408652"/>
            <a:ext cx="0" cy="1889514"/>
          </a:xfrm>
          <a:prstGeom prst="line">
            <a:avLst/>
          </a:prstGeom>
          <a:ln w="19050">
            <a:solidFill>
              <a:schemeClr val="tx2"/>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85" name="Picture 2" descr="Kubernetes Logo transparent PNG - StickPNG">
            <a:extLst>
              <a:ext uri="{FF2B5EF4-FFF2-40B4-BE49-F238E27FC236}">
                <a16:creationId xmlns:a16="http://schemas.microsoft.com/office/drawing/2014/main" id="{7DE6D207-129D-5C74-3CF9-88C5E44DDFF9}"/>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86921" y="3449559"/>
            <a:ext cx="255220" cy="247384"/>
          </a:xfrm>
          <a:prstGeom prst="rect">
            <a:avLst/>
          </a:prstGeom>
          <a:noFill/>
          <a:extLst>
            <a:ext uri="{909E8E84-426E-40DD-AFC4-6F175D3DCCD1}">
              <a14:hiddenFill xmlns:a14="http://schemas.microsoft.com/office/drawing/2010/main">
                <a:solidFill>
                  <a:srgbClr val="FFFFFF"/>
                </a:solidFill>
              </a14:hiddenFill>
            </a:ext>
          </a:extLst>
        </p:spPr>
      </p:pic>
      <p:sp>
        <p:nvSpPr>
          <p:cNvPr id="486" name="Rectangle 485">
            <a:extLst>
              <a:ext uri="{FF2B5EF4-FFF2-40B4-BE49-F238E27FC236}">
                <a16:creationId xmlns:a16="http://schemas.microsoft.com/office/drawing/2014/main" id="{4E0BD50F-9763-26B2-E1DA-AF0E0014DC80}"/>
              </a:ext>
            </a:extLst>
          </p:cNvPr>
          <p:cNvSpPr/>
          <p:nvPr/>
        </p:nvSpPr>
        <p:spPr>
          <a:xfrm>
            <a:off x="7511303" y="3441751"/>
            <a:ext cx="1180204" cy="213597"/>
          </a:xfrm>
          <a:prstGeom prst="rect">
            <a:avLst/>
          </a:prstGeom>
        </p:spPr>
        <p:txBody>
          <a:bodyPr wrap="square">
            <a:spAutoFit/>
          </a:bodyPr>
          <a:lstStyle/>
          <a:p>
            <a:pPr algn="ctr" defTabSz="914367">
              <a:defRPr/>
            </a:pPr>
            <a:r>
              <a:rPr lang="en-US" alt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rPr>
              <a:t>Kubernetes cluster </a:t>
            </a:r>
            <a:endParaRPr lang="en-US" sz="800" kern="0">
              <a:ln>
                <a:solidFill>
                  <a:srgbClr val="FFFFFF">
                    <a:alpha val="0"/>
                  </a:srgbClr>
                </a:solidFill>
              </a:ln>
              <a:gradFill>
                <a:gsLst>
                  <a:gs pos="83000">
                    <a:srgbClr val="243A5E"/>
                  </a:gs>
                  <a:gs pos="100000">
                    <a:srgbClr val="243A5E"/>
                  </a:gs>
                </a:gsLst>
                <a:lin ang="5400000" scaled="1"/>
              </a:gradFill>
              <a:latin typeface="Segoe UI Semibold"/>
              <a:cs typeface="Segoe UI Semibold" charset="0"/>
            </a:endParaRPr>
          </a:p>
        </p:txBody>
      </p:sp>
      <p:cxnSp>
        <p:nvCxnSpPr>
          <p:cNvPr id="487" name="Straight Arrow Connector 486">
            <a:extLst>
              <a:ext uri="{FF2B5EF4-FFF2-40B4-BE49-F238E27FC236}">
                <a16:creationId xmlns:a16="http://schemas.microsoft.com/office/drawing/2014/main" id="{EEEE1D29-5474-2ED2-9BDF-4D2656DF8845}"/>
              </a:ext>
              <a:ext uri="{C183D7F6-B498-43B3-948B-1728B52AA6E4}">
                <adec:decorative xmlns:adec="http://schemas.microsoft.com/office/drawing/2017/decorative" val="1"/>
              </a:ext>
            </a:extLst>
          </p:cNvPr>
          <p:cNvCxnSpPr>
            <a:cxnSpLocks/>
          </p:cNvCxnSpPr>
          <p:nvPr/>
        </p:nvCxnSpPr>
        <p:spPr>
          <a:xfrm flipH="1">
            <a:off x="4628056" y="3794032"/>
            <a:ext cx="1336350" cy="47196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0C5FBE4-F363-8CA0-B532-F6C6A6ACC76D}"/>
              </a:ext>
              <a:ext uri="{C183D7F6-B498-43B3-948B-1728B52AA6E4}">
                <adec:decorative xmlns:adec="http://schemas.microsoft.com/office/drawing/2017/decorative" val="1"/>
              </a:ext>
            </a:extLst>
          </p:cNvPr>
          <p:cNvCxnSpPr>
            <a:cxnSpLocks/>
          </p:cNvCxnSpPr>
          <p:nvPr/>
        </p:nvCxnSpPr>
        <p:spPr>
          <a:xfrm>
            <a:off x="5964406" y="3792019"/>
            <a:ext cx="1263663" cy="46013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9" name="Straight Connector 488">
            <a:extLst>
              <a:ext uri="{FF2B5EF4-FFF2-40B4-BE49-F238E27FC236}">
                <a16:creationId xmlns:a16="http://schemas.microsoft.com/office/drawing/2014/main" id="{0C8F6A00-C4FF-BBE8-7320-BE38FAB1481A}"/>
              </a:ext>
              <a:ext uri="{C183D7F6-B498-43B3-948B-1728B52AA6E4}">
                <adec:decorative xmlns:adec="http://schemas.microsoft.com/office/drawing/2017/decorative" val="1"/>
              </a:ext>
            </a:extLst>
          </p:cNvPr>
          <p:cNvCxnSpPr>
            <a:cxnSpLocks/>
          </p:cNvCxnSpPr>
          <p:nvPr/>
        </p:nvCxnSpPr>
        <p:spPr>
          <a:xfrm flipH="1" flipV="1">
            <a:off x="5964406" y="3788238"/>
            <a:ext cx="472" cy="41655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AC7EEFE1-14F1-CB1F-44A6-CA5906B17216}"/>
              </a:ext>
              <a:ext uri="{C183D7F6-B498-43B3-948B-1728B52AA6E4}">
                <adec:decorative xmlns:adec="http://schemas.microsoft.com/office/drawing/2017/decorative" val="1"/>
              </a:ext>
            </a:extLst>
          </p:cNvPr>
          <p:cNvCxnSpPr>
            <a:cxnSpLocks/>
          </p:cNvCxnSpPr>
          <p:nvPr/>
        </p:nvCxnSpPr>
        <p:spPr>
          <a:xfrm flipH="1">
            <a:off x="2301759" y="3796359"/>
            <a:ext cx="3662647" cy="1012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54" name="Picture 3" descr="Image result for ci cd icon">
            <a:hlinkClick r:id="rId4"/>
            <a:extLst>
              <a:ext uri="{FF2B5EF4-FFF2-40B4-BE49-F238E27FC236}">
                <a16:creationId xmlns:a16="http://schemas.microsoft.com/office/drawing/2014/main" id="{933B9767-ABD9-0FDF-E7F3-EE9C5222DAD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97642" y="1718086"/>
            <a:ext cx="608233" cy="556469"/>
          </a:xfrm>
          <a:prstGeom prst="rect">
            <a:avLst/>
          </a:prstGeom>
          <a:noFill/>
          <a:extLst>
            <a:ext uri="{909E8E84-426E-40DD-AFC4-6F175D3DCCD1}">
              <a14:hiddenFill xmlns:a14="http://schemas.microsoft.com/office/drawing/2010/main">
                <a:solidFill>
                  <a:srgbClr val="FFFFFF"/>
                </a:solidFill>
              </a14:hiddenFill>
            </a:ext>
          </a:extLst>
        </p:spPr>
      </p:pic>
      <p:sp>
        <p:nvSpPr>
          <p:cNvPr id="170" name="Freeform: Shape 169">
            <a:extLst>
              <a:ext uri="{FF2B5EF4-FFF2-40B4-BE49-F238E27FC236}">
                <a16:creationId xmlns:a16="http://schemas.microsoft.com/office/drawing/2014/main" id="{99A9D371-7063-EB44-A8E9-857E73FD623C}"/>
              </a:ext>
              <a:ext uri="{C183D7F6-B498-43B3-948B-1728B52AA6E4}">
                <adec:decorative xmlns:adec="http://schemas.microsoft.com/office/drawing/2017/decorative" val="1"/>
              </a:ext>
            </a:extLst>
          </p:cNvPr>
          <p:cNvSpPr/>
          <p:nvPr/>
        </p:nvSpPr>
        <p:spPr bwMode="white">
          <a:xfrm>
            <a:off x="6054307" y="1301888"/>
            <a:ext cx="919894" cy="509286"/>
          </a:xfrm>
          <a:custGeom>
            <a:avLst/>
            <a:gdLst>
              <a:gd name="connsiteX0" fmla="*/ 1356303 w 2752725"/>
              <a:gd name="connsiteY0" fmla="*/ 0 h 1524000"/>
              <a:gd name="connsiteX1" fmla="*/ 1952568 w 2752725"/>
              <a:gd name="connsiteY1" fmla="*/ 398145 h 1524000"/>
              <a:gd name="connsiteX2" fmla="*/ 1960188 w 2752725"/>
              <a:gd name="connsiteY2" fmla="*/ 416243 h 1524000"/>
              <a:gd name="connsiteX3" fmla="*/ 2010671 w 2752725"/>
              <a:gd name="connsiteY3" fmla="*/ 398145 h 1524000"/>
              <a:gd name="connsiteX4" fmla="*/ 2180216 w 2752725"/>
              <a:gd name="connsiteY4" fmla="*/ 372428 h 1524000"/>
              <a:gd name="connsiteX5" fmla="*/ 2755526 w 2752725"/>
              <a:gd name="connsiteY5" fmla="*/ 947738 h 1524000"/>
              <a:gd name="connsiteX6" fmla="*/ 2238318 w 2752725"/>
              <a:gd name="connsiteY6" fmla="*/ 1519238 h 1524000"/>
              <a:gd name="connsiteX7" fmla="*/ 2194503 w 2752725"/>
              <a:gd name="connsiteY7" fmla="*/ 1523048 h 1524000"/>
              <a:gd name="connsiteX8" fmla="*/ 2172596 w 2752725"/>
              <a:gd name="connsiteY8" fmla="*/ 1523048 h 1524000"/>
              <a:gd name="connsiteX9" fmla="*/ 321888 w 2752725"/>
              <a:gd name="connsiteY9" fmla="*/ 1523048 h 1524000"/>
              <a:gd name="connsiteX10" fmla="*/ 296171 w 2752725"/>
              <a:gd name="connsiteY10" fmla="*/ 1526857 h 1524000"/>
              <a:gd name="connsiteX11" fmla="*/ 234258 w 2752725"/>
              <a:gd name="connsiteY11" fmla="*/ 1516380 h 1524000"/>
              <a:gd name="connsiteX12" fmla="*/ 10421 w 2752725"/>
              <a:gd name="connsiteY12" fmla="*/ 1128713 h 1524000"/>
              <a:gd name="connsiteX13" fmla="*/ 332365 w 2752725"/>
              <a:gd name="connsiteY13" fmla="*/ 893445 h 1524000"/>
              <a:gd name="connsiteX14" fmla="*/ 358083 w 2752725"/>
              <a:gd name="connsiteY14" fmla="*/ 901065 h 1524000"/>
              <a:gd name="connsiteX15" fmla="*/ 350463 w 2752725"/>
              <a:gd name="connsiteY15" fmla="*/ 861060 h 1524000"/>
              <a:gd name="connsiteX16" fmla="*/ 397135 w 2752725"/>
              <a:gd name="connsiteY16" fmla="*/ 647700 h 1524000"/>
              <a:gd name="connsiteX17" fmla="*/ 693363 w 2752725"/>
              <a:gd name="connsiteY17" fmla="*/ 462915 h 1524000"/>
              <a:gd name="connsiteX18" fmla="*/ 737178 w 2752725"/>
              <a:gd name="connsiteY18" fmla="*/ 462915 h 1524000"/>
              <a:gd name="connsiteX19" fmla="*/ 737178 w 2752725"/>
              <a:gd name="connsiteY19" fmla="*/ 459105 h 1524000"/>
              <a:gd name="connsiteX20" fmla="*/ 1356303 w 2752725"/>
              <a:gd name="connsiteY20" fmla="*/ 0 h 1524000"/>
              <a:gd name="connsiteX21" fmla="*/ 1356303 w 2752725"/>
              <a:gd name="connsiteY21" fmla="*/ 0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52725" h="1524000">
                <a:moveTo>
                  <a:pt x="1356303" y="0"/>
                </a:moveTo>
                <a:cubicBezTo>
                  <a:pt x="1623956" y="0"/>
                  <a:pt x="1855413" y="166688"/>
                  <a:pt x="1952568" y="398145"/>
                </a:cubicBezTo>
                <a:cubicBezTo>
                  <a:pt x="1960188" y="416243"/>
                  <a:pt x="1960188" y="416243"/>
                  <a:pt x="1960188" y="416243"/>
                </a:cubicBezTo>
                <a:cubicBezTo>
                  <a:pt x="2010671" y="398145"/>
                  <a:pt x="2010671" y="398145"/>
                  <a:pt x="2010671" y="398145"/>
                </a:cubicBezTo>
                <a:cubicBezTo>
                  <a:pt x="2064963" y="380047"/>
                  <a:pt x="2123066" y="372428"/>
                  <a:pt x="2180216" y="372428"/>
                </a:cubicBezTo>
                <a:cubicBezTo>
                  <a:pt x="2498351" y="372428"/>
                  <a:pt x="2755526" y="629603"/>
                  <a:pt x="2755526" y="947738"/>
                </a:cubicBezTo>
                <a:cubicBezTo>
                  <a:pt x="2755526" y="1244918"/>
                  <a:pt x="2527878" y="1490663"/>
                  <a:pt x="2238318" y="1519238"/>
                </a:cubicBezTo>
                <a:cubicBezTo>
                  <a:pt x="2194503" y="1523048"/>
                  <a:pt x="2194503" y="1523048"/>
                  <a:pt x="2194503" y="1523048"/>
                </a:cubicBezTo>
                <a:cubicBezTo>
                  <a:pt x="2172596" y="1523048"/>
                  <a:pt x="2172596" y="1523048"/>
                  <a:pt x="2172596" y="1523048"/>
                </a:cubicBezTo>
                <a:cubicBezTo>
                  <a:pt x="321888" y="1523048"/>
                  <a:pt x="321888" y="1523048"/>
                  <a:pt x="321888" y="1523048"/>
                </a:cubicBezTo>
                <a:cubicBezTo>
                  <a:pt x="296171" y="1526857"/>
                  <a:pt x="296171" y="1526857"/>
                  <a:pt x="296171" y="1526857"/>
                </a:cubicBezTo>
                <a:cubicBezTo>
                  <a:pt x="274263" y="1523048"/>
                  <a:pt x="252355" y="1519238"/>
                  <a:pt x="234258" y="1516380"/>
                </a:cubicBezTo>
                <a:cubicBezTo>
                  <a:pt x="64713" y="1469707"/>
                  <a:pt x="-33395" y="1299210"/>
                  <a:pt x="10421" y="1128713"/>
                </a:cubicBezTo>
                <a:cubicBezTo>
                  <a:pt x="50425" y="980122"/>
                  <a:pt x="187585" y="885825"/>
                  <a:pt x="332365" y="893445"/>
                </a:cubicBezTo>
                <a:cubicBezTo>
                  <a:pt x="358083" y="901065"/>
                  <a:pt x="358083" y="901065"/>
                  <a:pt x="358083" y="901065"/>
                </a:cubicBezTo>
                <a:cubicBezTo>
                  <a:pt x="350463" y="861060"/>
                  <a:pt x="350463" y="861060"/>
                  <a:pt x="350463" y="861060"/>
                </a:cubicBezTo>
                <a:cubicBezTo>
                  <a:pt x="346653" y="788670"/>
                  <a:pt x="360940" y="716280"/>
                  <a:pt x="397135" y="647700"/>
                </a:cubicBezTo>
                <a:cubicBezTo>
                  <a:pt x="461905" y="535305"/>
                  <a:pt x="574300" y="470535"/>
                  <a:pt x="693363" y="462915"/>
                </a:cubicBezTo>
                <a:cubicBezTo>
                  <a:pt x="737178" y="462915"/>
                  <a:pt x="737178" y="462915"/>
                  <a:pt x="737178" y="462915"/>
                </a:cubicBezTo>
                <a:cubicBezTo>
                  <a:pt x="737178" y="459105"/>
                  <a:pt x="737178" y="459105"/>
                  <a:pt x="737178" y="459105"/>
                </a:cubicBezTo>
                <a:cubicBezTo>
                  <a:pt x="820998" y="191453"/>
                  <a:pt x="1066743" y="0"/>
                  <a:pt x="1356303" y="0"/>
                </a:cubicBezTo>
                <a:lnTo>
                  <a:pt x="1356303" y="0"/>
                </a:lnTo>
                <a:close/>
              </a:path>
            </a:pathLst>
          </a:custGeom>
          <a:solidFill>
            <a:schemeClr val="bg2"/>
          </a:solidFill>
          <a:ln w="9525" cap="flat">
            <a:noFill/>
            <a:prstDash val="solid"/>
            <a:miter/>
          </a:ln>
        </p:spPr>
        <p:txBody>
          <a:bodyPr rtlCol="0" anchor="ctr"/>
          <a:lstStyle/>
          <a:p>
            <a:pPr defTabSz="219427">
              <a:defRPr/>
            </a:pPr>
            <a:endParaRPr lang="en-US" sz="864" kern="0">
              <a:solidFill>
                <a:srgbClr val="FFFFFF"/>
              </a:solidFill>
              <a:latin typeface="Segoe UI"/>
            </a:endParaRPr>
          </a:p>
        </p:txBody>
      </p:sp>
      <p:grpSp>
        <p:nvGrpSpPr>
          <p:cNvPr id="13" name="Group 12">
            <a:extLst>
              <a:ext uri="{FF2B5EF4-FFF2-40B4-BE49-F238E27FC236}">
                <a16:creationId xmlns:a16="http://schemas.microsoft.com/office/drawing/2014/main" id="{D6BA96E6-EF99-7887-F999-938CD60D1BC2}"/>
              </a:ext>
              <a:ext uri="{C183D7F6-B498-43B3-948B-1728B52AA6E4}">
                <adec:decorative xmlns:adec="http://schemas.microsoft.com/office/drawing/2017/decorative" val="1"/>
              </a:ext>
            </a:extLst>
          </p:cNvPr>
          <p:cNvGrpSpPr/>
          <p:nvPr/>
        </p:nvGrpSpPr>
        <p:grpSpPr>
          <a:xfrm>
            <a:off x="1376603" y="4728744"/>
            <a:ext cx="583106" cy="583106"/>
            <a:chOff x="11060963" y="1633206"/>
            <a:chExt cx="594798" cy="594798"/>
          </a:xfrm>
        </p:grpSpPr>
        <p:sp>
          <p:nvSpPr>
            <p:cNvPr id="171" name="Oval 170">
              <a:extLst>
                <a:ext uri="{FF2B5EF4-FFF2-40B4-BE49-F238E27FC236}">
                  <a16:creationId xmlns:a16="http://schemas.microsoft.com/office/drawing/2014/main" id="{0DC08513-43B9-ABAB-AFAF-4DCC93259021}"/>
                </a:ext>
              </a:extLst>
            </p:cNvPr>
            <p:cNvSpPr/>
            <p:nvPr/>
          </p:nvSpPr>
          <p:spPr bwMode="auto">
            <a:xfrm>
              <a:off x="11060963" y="1633206"/>
              <a:ext cx="594798" cy="5947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172" name="people_4">
              <a:extLst>
                <a:ext uri="{FF2B5EF4-FFF2-40B4-BE49-F238E27FC236}">
                  <a16:creationId xmlns:a16="http://schemas.microsoft.com/office/drawing/2014/main" id="{BE488558-FA2D-8C94-5326-5598B98A6576}"/>
                </a:ext>
              </a:extLst>
            </p:cNvPr>
            <p:cNvSpPr>
              <a:spLocks noChangeAspect="1" noEditPoints="1"/>
            </p:cNvSpPr>
            <p:nvPr/>
          </p:nvSpPr>
          <p:spPr bwMode="auto">
            <a:xfrm>
              <a:off x="11240873" y="1799255"/>
              <a:ext cx="234977" cy="262699"/>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29">
                <a:solidFill>
                  <a:srgbClr val="000000"/>
                </a:solidFill>
                <a:latin typeface="Segoe UI"/>
              </a:endParaRPr>
            </a:p>
          </p:txBody>
        </p:sp>
      </p:grpSp>
      <p:sp>
        <p:nvSpPr>
          <p:cNvPr id="369" name="Rectangle 368">
            <a:extLst>
              <a:ext uri="{FF2B5EF4-FFF2-40B4-BE49-F238E27FC236}">
                <a16:creationId xmlns:a16="http://schemas.microsoft.com/office/drawing/2014/main" id="{DEE4FBE4-54A3-4D9E-92D3-57CC33164D2C}"/>
              </a:ext>
            </a:extLst>
          </p:cNvPr>
          <p:cNvSpPr/>
          <p:nvPr/>
        </p:nvSpPr>
        <p:spPr bwMode="auto">
          <a:xfrm>
            <a:off x="5884657" y="2554405"/>
            <a:ext cx="1449411" cy="201513"/>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1. Compromised account</a:t>
            </a:r>
          </a:p>
        </p:txBody>
      </p:sp>
      <p:sp>
        <p:nvSpPr>
          <p:cNvPr id="370" name="Rectangle 369">
            <a:extLst>
              <a:ext uri="{FF2B5EF4-FFF2-40B4-BE49-F238E27FC236}">
                <a16:creationId xmlns:a16="http://schemas.microsoft.com/office/drawing/2014/main" id="{A8027E45-3706-D1EC-E4AA-71CCAEDCBE81}"/>
              </a:ext>
            </a:extLst>
          </p:cNvPr>
          <p:cNvSpPr/>
          <p:nvPr/>
        </p:nvSpPr>
        <p:spPr bwMode="auto">
          <a:xfrm>
            <a:off x="3238943" y="2120638"/>
            <a:ext cx="1308497" cy="29249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defTabSz="932293" fontAlgn="base">
              <a:spcBef>
                <a:spcPct val="0"/>
              </a:spcBef>
              <a:spcAft>
                <a:spcPct val="0"/>
              </a:spcAft>
              <a:defRPr/>
            </a:pPr>
            <a:r>
              <a:rPr lang="en-US" sz="900" b="1">
                <a:solidFill>
                  <a:srgbClr val="000000"/>
                </a:solidFill>
                <a:latin typeface="Segoe UI"/>
                <a:ea typeface="Segoe UI" pitchFamily="34" charset="0"/>
                <a:cs typeface="Segoe UI" pitchFamily="34" charset="0"/>
              </a:rPr>
              <a:t>2. Vulnerable or </a:t>
            </a:r>
          </a:p>
          <a:p>
            <a:pPr defTabSz="932293" fontAlgn="base">
              <a:spcBef>
                <a:spcPct val="0"/>
              </a:spcBef>
              <a:spcAft>
                <a:spcPct val="0"/>
              </a:spcAft>
              <a:defRPr/>
            </a:pPr>
            <a:r>
              <a:rPr lang="en-US" sz="900" b="1">
                <a:solidFill>
                  <a:srgbClr val="000000"/>
                </a:solidFill>
                <a:latin typeface="Segoe UI"/>
                <a:cs typeface="Segoe UI" pitchFamily="34" charset="0"/>
              </a:rPr>
              <a:t>misconfigured</a:t>
            </a:r>
            <a:r>
              <a:rPr lang="en-US" sz="900" b="1">
                <a:solidFill>
                  <a:srgbClr val="000000"/>
                </a:solidFill>
                <a:latin typeface="Segoe UI"/>
                <a:ea typeface="Segoe UI" pitchFamily="34" charset="0"/>
                <a:cs typeface="Segoe UI" pitchFamily="34" charset="0"/>
              </a:rPr>
              <a:t> images</a:t>
            </a:r>
          </a:p>
        </p:txBody>
      </p:sp>
      <p:sp>
        <p:nvSpPr>
          <p:cNvPr id="372" name="Rectangle 371">
            <a:extLst>
              <a:ext uri="{FF2B5EF4-FFF2-40B4-BE49-F238E27FC236}">
                <a16:creationId xmlns:a16="http://schemas.microsoft.com/office/drawing/2014/main" id="{403E955B-3025-AFFF-32BB-CB37BE6A4D98}"/>
              </a:ext>
            </a:extLst>
          </p:cNvPr>
          <p:cNvSpPr/>
          <p:nvPr/>
        </p:nvSpPr>
        <p:spPr bwMode="auto">
          <a:xfrm>
            <a:off x="5154577" y="5901732"/>
            <a:ext cx="1971550" cy="193515"/>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3. Environment misconfiguration</a:t>
            </a:r>
          </a:p>
        </p:txBody>
      </p:sp>
      <p:sp>
        <p:nvSpPr>
          <p:cNvPr id="374" name="Rectangle 373">
            <a:extLst>
              <a:ext uri="{FF2B5EF4-FFF2-40B4-BE49-F238E27FC236}">
                <a16:creationId xmlns:a16="http://schemas.microsoft.com/office/drawing/2014/main" id="{AD5AC937-CF50-5C6A-4DDF-D82F5D5017A2}"/>
              </a:ext>
            </a:extLst>
          </p:cNvPr>
          <p:cNvSpPr/>
          <p:nvPr/>
        </p:nvSpPr>
        <p:spPr bwMode="auto">
          <a:xfrm>
            <a:off x="5801549" y="3521625"/>
            <a:ext cx="1441984" cy="173882"/>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6. Unauthorized traffic </a:t>
            </a:r>
          </a:p>
        </p:txBody>
      </p:sp>
      <p:sp>
        <p:nvSpPr>
          <p:cNvPr id="376" name="Rectangle 375">
            <a:extLst>
              <a:ext uri="{FF2B5EF4-FFF2-40B4-BE49-F238E27FC236}">
                <a16:creationId xmlns:a16="http://schemas.microsoft.com/office/drawing/2014/main" id="{D1AC7FFB-4B21-0429-F2A7-7CEF757D95A1}"/>
              </a:ext>
            </a:extLst>
          </p:cNvPr>
          <p:cNvSpPr/>
          <p:nvPr/>
        </p:nvSpPr>
        <p:spPr bwMode="auto">
          <a:xfrm>
            <a:off x="8298910" y="5017442"/>
            <a:ext cx="1306263" cy="154901"/>
          </a:xfrm>
          <a:prstGeom prst="rect">
            <a:avLst/>
          </a:prstGeom>
          <a:no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27" tIns="146284" rIns="91427"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5. Node level a</a:t>
            </a:r>
            <a:r>
              <a:rPr lang="en-US" sz="900" b="1" err="1">
                <a:solidFill>
                  <a:srgbClr val="000000"/>
                </a:solidFill>
                <a:latin typeface="Segoe UI"/>
                <a:cs typeface="Segoe UI" pitchFamily="34" charset="0"/>
              </a:rPr>
              <a:t>ttack</a:t>
            </a:r>
            <a:endParaRPr lang="en-US" sz="900" b="1">
              <a:solidFill>
                <a:srgbClr val="000000"/>
              </a:solidFill>
              <a:latin typeface="Segoe UI"/>
              <a:cs typeface="Segoe UI" pitchFamily="34" charset="0"/>
            </a:endParaRPr>
          </a:p>
        </p:txBody>
      </p:sp>
      <p:pic>
        <p:nvPicPr>
          <p:cNvPr id="153" name="Graphic 152">
            <a:extLst>
              <a:ext uri="{FF2B5EF4-FFF2-40B4-BE49-F238E27FC236}">
                <a16:creationId xmlns:a16="http://schemas.microsoft.com/office/drawing/2014/main" id="{C9DA9B5F-B302-B35F-9845-16A5C8172952}"/>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773210" y="2098213"/>
            <a:ext cx="321674" cy="321674"/>
          </a:xfrm>
          <a:prstGeom prst="rect">
            <a:avLst/>
          </a:prstGeom>
        </p:spPr>
      </p:pic>
      <p:pic>
        <p:nvPicPr>
          <p:cNvPr id="157" name="Graphic 156">
            <a:extLst>
              <a:ext uri="{FF2B5EF4-FFF2-40B4-BE49-F238E27FC236}">
                <a16:creationId xmlns:a16="http://schemas.microsoft.com/office/drawing/2014/main" id="{E703AE52-4E67-73CF-27F6-2546FC9C1AA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86695" y="2476922"/>
            <a:ext cx="321674" cy="321674"/>
          </a:xfrm>
          <a:prstGeom prst="rect">
            <a:avLst/>
          </a:prstGeom>
        </p:spPr>
      </p:pic>
      <p:pic>
        <p:nvPicPr>
          <p:cNvPr id="166" name="Graphic 165">
            <a:extLst>
              <a:ext uri="{FF2B5EF4-FFF2-40B4-BE49-F238E27FC236}">
                <a16:creationId xmlns:a16="http://schemas.microsoft.com/office/drawing/2014/main" id="{655B5120-4213-29E8-5400-3CDAA71C249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6285" y="3439661"/>
            <a:ext cx="321674" cy="321674"/>
          </a:xfrm>
          <a:prstGeom prst="rect">
            <a:avLst/>
          </a:prstGeom>
        </p:spPr>
      </p:pic>
      <p:pic>
        <p:nvPicPr>
          <p:cNvPr id="167" name="Graphic 166">
            <a:extLst>
              <a:ext uri="{FF2B5EF4-FFF2-40B4-BE49-F238E27FC236}">
                <a16:creationId xmlns:a16="http://schemas.microsoft.com/office/drawing/2014/main" id="{7634ECA7-CE5E-AB02-D4A0-17835E8EA35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4508" y="4718450"/>
            <a:ext cx="321674" cy="321674"/>
          </a:xfrm>
          <a:prstGeom prst="rect">
            <a:avLst/>
          </a:prstGeom>
        </p:spPr>
      </p:pic>
      <p:sp>
        <p:nvSpPr>
          <p:cNvPr id="371" name="Rectangle 370">
            <a:extLst>
              <a:ext uri="{FF2B5EF4-FFF2-40B4-BE49-F238E27FC236}">
                <a16:creationId xmlns:a16="http://schemas.microsoft.com/office/drawing/2014/main" id="{0E175387-77E0-1FED-9E2D-52989210EB04}"/>
              </a:ext>
            </a:extLst>
          </p:cNvPr>
          <p:cNvSpPr/>
          <p:nvPr/>
        </p:nvSpPr>
        <p:spPr bwMode="auto">
          <a:xfrm>
            <a:off x="2826634" y="4811016"/>
            <a:ext cx="1206915" cy="197181"/>
          </a:xfrm>
          <a:prstGeom prst="rect">
            <a:avLst/>
          </a:prstGeom>
          <a:solidFill>
            <a:schemeClr val="bg1"/>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900" b="1">
                <a:solidFill>
                  <a:srgbClr val="000000"/>
                </a:solidFill>
                <a:latin typeface="Segoe UI"/>
                <a:cs typeface="Segoe UI" pitchFamily="34" charset="0"/>
              </a:rPr>
              <a:t>4. App level attack</a:t>
            </a:r>
          </a:p>
        </p:txBody>
      </p:sp>
      <p:pic>
        <p:nvPicPr>
          <p:cNvPr id="168" name="Graphic 167">
            <a:extLst>
              <a:ext uri="{FF2B5EF4-FFF2-40B4-BE49-F238E27FC236}">
                <a16:creationId xmlns:a16="http://schemas.microsoft.com/office/drawing/2014/main" id="{E55212F9-5641-5BAB-9F7B-B8048EDBBD1F}"/>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49372" y="4932184"/>
            <a:ext cx="321674" cy="321674"/>
          </a:xfrm>
          <a:prstGeom prst="rect">
            <a:avLst/>
          </a:prstGeom>
        </p:spPr>
      </p:pic>
      <p:pic>
        <p:nvPicPr>
          <p:cNvPr id="169" name="Graphic 168">
            <a:extLst>
              <a:ext uri="{FF2B5EF4-FFF2-40B4-BE49-F238E27FC236}">
                <a16:creationId xmlns:a16="http://schemas.microsoft.com/office/drawing/2014/main" id="{7D67DF36-4FE4-CFCF-9E4D-DF9374784B8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19498" y="5830537"/>
            <a:ext cx="321674" cy="321674"/>
          </a:xfrm>
          <a:prstGeom prst="rect">
            <a:avLst/>
          </a:prstGeom>
        </p:spPr>
      </p:pic>
      <p:cxnSp>
        <p:nvCxnSpPr>
          <p:cNvPr id="7" name="Straight Arrow Connector 6">
            <a:extLst>
              <a:ext uri="{FF2B5EF4-FFF2-40B4-BE49-F238E27FC236}">
                <a16:creationId xmlns:a16="http://schemas.microsoft.com/office/drawing/2014/main" id="{A050EB89-BA15-417A-FBF5-0EB3D3FDB659}"/>
              </a:ext>
              <a:ext uri="{C183D7F6-B498-43B3-948B-1728B52AA6E4}">
                <adec:decorative xmlns:adec="http://schemas.microsoft.com/office/drawing/2017/decorative" val="1"/>
              </a:ext>
            </a:extLst>
          </p:cNvPr>
          <p:cNvCxnSpPr>
            <a:cxnSpLocks/>
            <a:endCxn id="440" idx="1"/>
          </p:cNvCxnSpPr>
          <p:nvPr/>
        </p:nvCxnSpPr>
        <p:spPr>
          <a:xfrm flipV="1">
            <a:off x="7704641" y="4765670"/>
            <a:ext cx="2736" cy="25177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0DCC1F2-F280-70F0-171F-12BFE50C7EE3}"/>
              </a:ext>
              <a:ext uri="{C183D7F6-B498-43B3-948B-1728B52AA6E4}">
                <adec:decorative xmlns:adec="http://schemas.microsoft.com/office/drawing/2017/decorative" val="1"/>
              </a:ext>
            </a:extLst>
          </p:cNvPr>
          <p:cNvCxnSpPr>
            <a:cxnSpLocks/>
            <a:stCxn id="171" idx="6"/>
          </p:cNvCxnSpPr>
          <p:nvPr/>
        </p:nvCxnSpPr>
        <p:spPr>
          <a:xfrm flipV="1">
            <a:off x="1959708" y="5013229"/>
            <a:ext cx="5744932" cy="7069"/>
          </a:xfrm>
          <a:prstGeom prst="line">
            <a:avLst/>
          </a:prstGeom>
          <a:ln w="952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05C4F36-1358-7BF0-1317-E1064F74270C}"/>
              </a:ext>
              <a:ext uri="{C183D7F6-B498-43B3-948B-1728B52AA6E4}">
                <adec:decorative xmlns:adec="http://schemas.microsoft.com/office/drawing/2017/decorative" val="1"/>
              </a:ext>
            </a:extLst>
          </p:cNvPr>
          <p:cNvCxnSpPr>
            <a:cxnSpLocks/>
          </p:cNvCxnSpPr>
          <p:nvPr/>
        </p:nvCxnSpPr>
        <p:spPr>
          <a:xfrm>
            <a:off x="6489534" y="2087476"/>
            <a:ext cx="0" cy="32215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6A59A845-32CF-9241-C73D-708EB6117ED2}"/>
              </a:ext>
            </a:extLst>
          </p:cNvPr>
          <p:cNvSpPr/>
          <p:nvPr/>
        </p:nvSpPr>
        <p:spPr>
          <a:xfrm>
            <a:off x="5485107" y="3048869"/>
            <a:ext cx="1981768" cy="1352285"/>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6E562B5-EB51-3E29-0094-795472B08CA8}"/>
              </a:ext>
            </a:extLst>
          </p:cNvPr>
          <p:cNvSpPr txBox="1"/>
          <p:nvPr/>
        </p:nvSpPr>
        <p:spPr>
          <a:xfrm>
            <a:off x="7801698" y="1206795"/>
            <a:ext cx="4227007" cy="923330"/>
          </a:xfrm>
          <a:prstGeom prst="rect">
            <a:avLst/>
          </a:prstGeom>
          <a:noFill/>
        </p:spPr>
        <p:txBody>
          <a:bodyPr wrap="square">
            <a:spAutoFit/>
          </a:bodyPr>
          <a:lstStyle/>
          <a:p>
            <a:pPr defTabSz="932563">
              <a:defRPr/>
            </a:pPr>
            <a:r>
              <a:rPr lang="en-US" sz="1800" spc="-50">
                <a:solidFill>
                  <a:srgbClr val="00B050"/>
                </a:solidFill>
              </a:rPr>
              <a:t>NSG</a:t>
            </a:r>
          </a:p>
          <a:p>
            <a:pPr defTabSz="932563">
              <a:defRPr/>
            </a:pPr>
            <a:r>
              <a:rPr lang="en-US" spc="-50">
                <a:solidFill>
                  <a:srgbClr val="00B050"/>
                </a:solidFill>
              </a:rPr>
              <a:t>WAF</a:t>
            </a:r>
          </a:p>
          <a:p>
            <a:pPr defTabSz="932563">
              <a:defRPr/>
            </a:pPr>
            <a:r>
              <a:rPr lang="en-US" sz="1800" spc="-50">
                <a:solidFill>
                  <a:srgbClr val="00B050"/>
                </a:solidFill>
              </a:rPr>
              <a:t>Azure Policies powered by Cilium or Calico</a:t>
            </a:r>
          </a:p>
        </p:txBody>
      </p:sp>
      <p:sp>
        <p:nvSpPr>
          <p:cNvPr id="9" name="Title 1">
            <a:extLst>
              <a:ext uri="{FF2B5EF4-FFF2-40B4-BE49-F238E27FC236}">
                <a16:creationId xmlns:a16="http://schemas.microsoft.com/office/drawing/2014/main" id="{501F08C1-B12C-DF6F-5C3E-F1FE42518276}"/>
              </a:ext>
            </a:extLst>
          </p:cNvPr>
          <p:cNvSpPr txBox="1">
            <a:spLocks/>
          </p:cNvSpPr>
          <p:nvPr/>
        </p:nvSpPr>
        <p:spPr>
          <a:xfrm>
            <a:off x="501117" y="188784"/>
            <a:ext cx="11189766" cy="692632"/>
          </a:xfrm>
          <a:prstGeom prst="rect">
            <a:avLst/>
          </a:prstGeom>
        </p:spPr>
        <p:txBody>
          <a:bodyPr vert="horz" wrap="square" lIns="0" tIns="0" rIns="0" bIns="0" rtlCol="0" anchor="ctr">
            <a:noAutofit/>
          </a:bodyPr>
          <a:lstStyle>
            <a:lvl1pPr algn="l" defTabSz="914400" rtl="0" eaLnBrk="1" latinLnBrk="0" hangingPunct="1">
              <a:lnSpc>
                <a:spcPts val="3137"/>
              </a:lnSpc>
              <a:spcBef>
                <a:spcPct val="0"/>
              </a:spcBef>
              <a:buNone/>
              <a:defRPr sz="3137" b="1" kern="1200">
                <a:solidFill>
                  <a:schemeClr val="tx2"/>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sz="4000"/>
              <a:t>Managed Kubernetes threat factors</a:t>
            </a:r>
          </a:p>
        </p:txBody>
      </p:sp>
    </p:spTree>
    <p:extLst>
      <p:ext uri="{BB962C8B-B14F-4D97-AF65-F5344CB8AC3E}">
        <p14:creationId xmlns:p14="http://schemas.microsoft.com/office/powerpoint/2010/main" val="12497198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EE963-B365-BABB-2A5E-F9721BE18754}"/>
              </a:ext>
            </a:extLst>
          </p:cNvPr>
          <p:cNvSpPr>
            <a:spLocks noGrp="1"/>
          </p:cNvSpPr>
          <p:nvPr>
            <p:ph type="title"/>
          </p:nvPr>
        </p:nvSpPr>
        <p:spPr/>
        <p:txBody>
          <a:bodyPr/>
          <a:lstStyle/>
          <a:p>
            <a:pPr algn="ctr"/>
            <a:r>
              <a:rPr lang="en-US"/>
              <a:t>Scaling</a:t>
            </a:r>
          </a:p>
        </p:txBody>
      </p:sp>
    </p:spTree>
    <p:extLst>
      <p:ext uri="{BB962C8B-B14F-4D97-AF65-F5344CB8AC3E}">
        <p14:creationId xmlns:p14="http://schemas.microsoft.com/office/powerpoint/2010/main" val="298465852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3247AC5-5867-4650-8AEC-84E25D6BD430}"/>
              </a:ext>
            </a:extLst>
          </p:cNvPr>
          <p:cNvSpPr/>
          <p:nvPr/>
        </p:nvSpPr>
        <p:spPr bwMode="auto">
          <a:xfrm>
            <a:off x="372181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2" name="Rectangle 11">
            <a:extLst>
              <a:ext uri="{FF2B5EF4-FFF2-40B4-BE49-F238E27FC236}">
                <a16:creationId xmlns:a16="http://schemas.microsoft.com/office/drawing/2014/main" id="{407FAD8A-4464-4F29-AF19-32536B2CE027}"/>
              </a:ext>
            </a:extLst>
          </p:cNvPr>
          <p:cNvSpPr/>
          <p:nvPr/>
        </p:nvSpPr>
        <p:spPr bwMode="auto">
          <a:xfrm>
            <a:off x="3814206" y="2104859"/>
            <a:ext cx="1859456" cy="555954"/>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42" name="Rectangle 41">
            <a:extLst>
              <a:ext uri="{FF2B5EF4-FFF2-40B4-BE49-F238E27FC236}">
                <a16:creationId xmlns:a16="http://schemas.microsoft.com/office/drawing/2014/main" id="{52659E53-C4B2-45A6-AA4F-A28DCC6A8105}"/>
              </a:ext>
            </a:extLst>
          </p:cNvPr>
          <p:cNvSpPr/>
          <p:nvPr/>
        </p:nvSpPr>
        <p:spPr bwMode="auto">
          <a:xfrm>
            <a:off x="4095480" y="3174809"/>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609584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76E2121-79F7-4E6B-810C-60020E1310E7}"/>
              </a:ext>
            </a:extLst>
          </p:cNvPr>
          <p:cNvSpPr/>
          <p:nvPr/>
        </p:nvSpPr>
        <p:spPr bwMode="auto">
          <a:xfrm>
            <a:off x="6188235" y="2104859"/>
            <a:ext cx="1859456" cy="555954"/>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0" name="Rectangle 19">
            <a:extLst>
              <a:ext uri="{FF2B5EF4-FFF2-40B4-BE49-F238E27FC236}">
                <a16:creationId xmlns:a16="http://schemas.microsoft.com/office/drawing/2014/main" id="{6FBCCC74-AEA0-477A-9F96-691C92638175}"/>
              </a:ext>
            </a:extLst>
          </p:cNvPr>
          <p:cNvSpPr/>
          <p:nvPr/>
        </p:nvSpPr>
        <p:spPr bwMode="auto">
          <a:xfrm>
            <a:off x="8404378"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9AD5B4B-BBA7-4614-B626-677011666506}"/>
              </a:ext>
            </a:extLst>
          </p:cNvPr>
          <p:cNvSpPr/>
          <p:nvPr/>
        </p:nvSpPr>
        <p:spPr bwMode="auto">
          <a:xfrm>
            <a:off x="8496772" y="2104859"/>
            <a:ext cx="1859456" cy="555954"/>
          </a:xfrm>
          <a:prstGeom prst="rect">
            <a:avLst/>
          </a:prstGeom>
          <a:solidFill>
            <a:schemeClr val="tx1">
              <a:lumMod val="65000"/>
              <a:lumOff val="3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28" name="Rectangle 27">
            <a:extLst>
              <a:ext uri="{FF2B5EF4-FFF2-40B4-BE49-F238E27FC236}">
                <a16:creationId xmlns:a16="http://schemas.microsoft.com/office/drawing/2014/main" id="{D1CEFE86-F56E-4E28-A959-8D8CAA807AD6}"/>
              </a:ext>
            </a:extLst>
          </p:cNvPr>
          <p:cNvSpPr/>
          <p:nvPr/>
        </p:nvSpPr>
        <p:spPr bwMode="auto">
          <a:xfrm>
            <a:off x="646839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29" name="Rectangle 28">
            <a:extLst>
              <a:ext uri="{FF2B5EF4-FFF2-40B4-BE49-F238E27FC236}">
                <a16:creationId xmlns:a16="http://schemas.microsoft.com/office/drawing/2014/main" id="{0ED24FCA-7172-4449-8B4E-3E2907812242}"/>
              </a:ext>
            </a:extLst>
          </p:cNvPr>
          <p:cNvSpPr/>
          <p:nvPr/>
        </p:nvSpPr>
        <p:spPr bwMode="auto">
          <a:xfrm>
            <a:off x="8776929" y="318446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0" name="Rectangle 29">
            <a:extLst>
              <a:ext uri="{FF2B5EF4-FFF2-40B4-BE49-F238E27FC236}">
                <a16:creationId xmlns:a16="http://schemas.microsoft.com/office/drawing/2014/main" id="{94E7EED7-70A0-4E56-97E9-629779FD7456}"/>
              </a:ext>
            </a:extLst>
          </p:cNvPr>
          <p:cNvSpPr/>
          <p:nvPr/>
        </p:nvSpPr>
        <p:spPr bwMode="auto">
          <a:xfrm>
            <a:off x="4094363"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949269B5-C73C-4EEE-B301-7087D82503D0}"/>
              </a:ext>
            </a:extLst>
          </p:cNvPr>
          <p:cNvSpPr/>
          <p:nvPr/>
        </p:nvSpPr>
        <p:spPr bwMode="auto">
          <a:xfrm>
            <a:off x="6468392" y="465905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3" name="Rectangle 32">
            <a:extLst>
              <a:ext uri="{FF2B5EF4-FFF2-40B4-BE49-F238E27FC236}">
                <a16:creationId xmlns:a16="http://schemas.microsoft.com/office/drawing/2014/main" id="{5514B5D8-7FBB-43D2-B87E-2524E4263E08}"/>
              </a:ext>
            </a:extLst>
          </p:cNvPr>
          <p:cNvSpPr/>
          <p:nvPr/>
        </p:nvSpPr>
        <p:spPr bwMode="auto">
          <a:xfrm>
            <a:off x="8776929" y="465583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ratings-web6</a:t>
            </a:r>
          </a:p>
        </p:txBody>
      </p:sp>
      <p:sp>
        <p:nvSpPr>
          <p:cNvPr id="36" name="Scroll: Vertical 35">
            <a:extLst>
              <a:ext uri="{FF2B5EF4-FFF2-40B4-BE49-F238E27FC236}">
                <a16:creationId xmlns:a16="http://schemas.microsoft.com/office/drawing/2014/main" id="{CF4C0AFE-346B-4E30-AF41-1AD0D84B9697}"/>
              </a:ext>
            </a:extLst>
          </p:cNvPr>
          <p:cNvSpPr/>
          <p:nvPr/>
        </p:nvSpPr>
        <p:spPr bwMode="auto">
          <a:xfrm>
            <a:off x="251223" y="4672232"/>
            <a:ext cx="1607870" cy="1750806"/>
          </a:xfrm>
          <a:prstGeom prst="verticalScroll">
            <a:avLst/>
          </a:prstGeom>
          <a:solidFill>
            <a:srgbClr val="0078D4"/>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Deployment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SCALE pods!</a:t>
            </a:r>
          </a:p>
        </p:txBody>
      </p:sp>
      <p:sp>
        <p:nvSpPr>
          <p:cNvPr id="4" name="Title 3">
            <a:extLst>
              <a:ext uri="{FF2B5EF4-FFF2-40B4-BE49-F238E27FC236}">
                <a16:creationId xmlns:a16="http://schemas.microsoft.com/office/drawing/2014/main" id="{02CBA8EC-4782-F1EF-58B1-19798CD4213D}"/>
              </a:ext>
            </a:extLst>
          </p:cNvPr>
          <p:cNvSpPr>
            <a:spLocks noGrp="1"/>
          </p:cNvSpPr>
          <p:nvPr>
            <p:ph type="title"/>
          </p:nvPr>
        </p:nvSpPr>
        <p:spPr>
          <a:xfrm>
            <a:off x="838041" y="-123523"/>
            <a:ext cx="10515600" cy="1325563"/>
          </a:xfrm>
        </p:spPr>
        <p:txBody>
          <a:bodyPr/>
          <a:lstStyle/>
          <a:p>
            <a:r>
              <a:rPr lang="en-US"/>
              <a:t>Scaling Pods</a:t>
            </a:r>
          </a:p>
        </p:txBody>
      </p:sp>
    </p:spTree>
    <p:extLst>
      <p:ext uri="{BB962C8B-B14F-4D97-AF65-F5344CB8AC3E}">
        <p14:creationId xmlns:p14="http://schemas.microsoft.com/office/powerpoint/2010/main" val="881084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299 0.01365 L 0.0082 -0.42616 L 0.0082 -0.42616 " pathEditMode="relative" ptsTypes="AAA">
                                      <p:cBhvr>
                                        <p:cTn id="6" dur="2000" fill="hold"/>
                                        <p:tgtEl>
                                          <p:spTgt spid="36"/>
                                        </p:tgtEl>
                                        <p:attrNameLst>
                                          <p:attrName>ppt_x</p:attrName>
                                          <p:attrName>ppt_y</p:attrName>
                                        </p:attrNameLst>
                                      </p:cBhvr>
                                    </p:animMotion>
                                  </p:childTnLst>
                                </p:cTn>
                              </p:par>
                            </p:childTnLst>
                          </p:cTn>
                        </p:par>
                        <p:par>
                          <p:cTn id="7" fill="hold">
                            <p:stCondLst>
                              <p:cond delay="2000"/>
                            </p:stCondLst>
                            <p:childTnLst>
                              <p:par>
                                <p:cTn id="8" presetID="10" presetClass="exit" presetSubtype="0" fill="hold" grpId="1" nodeType="afterEffect">
                                  <p:stCondLst>
                                    <p:cond delay="0"/>
                                  </p:stCondLst>
                                  <p:childTnLst>
                                    <p:animEffect transition="out" filter="fad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childTnLst>
                          </p:cTn>
                        </p:par>
                        <p:par>
                          <p:cTn id="11" fill="hold">
                            <p:stCondLst>
                              <p:cond delay="2500"/>
                            </p:stCondLst>
                            <p:childTnLst>
                              <p:par>
                                <p:cTn id="12" presetID="2" presetClass="entr" presetSubtype="4"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additive="base">
                                        <p:cTn id="14" dur="500" fill="hold"/>
                                        <p:tgtEl>
                                          <p:spTgt spid="32"/>
                                        </p:tgtEl>
                                        <p:attrNameLst>
                                          <p:attrName>ppt_x</p:attrName>
                                        </p:attrNameLst>
                                      </p:cBhvr>
                                      <p:tavLst>
                                        <p:tav tm="0">
                                          <p:val>
                                            <p:strVal val="#ppt_x"/>
                                          </p:val>
                                        </p:tav>
                                        <p:tav tm="100000">
                                          <p:val>
                                            <p:strVal val="#ppt_x"/>
                                          </p:val>
                                        </p:tav>
                                      </p:tavLst>
                                    </p:anim>
                                    <p:anim calcmode="lin" valueType="num">
                                      <p:cBhvr additive="base">
                                        <p:cTn id="15" dur="500" fill="hold"/>
                                        <p:tgtEl>
                                          <p:spTgt spid="32"/>
                                        </p:tgtEl>
                                        <p:attrNameLst>
                                          <p:attrName>ppt_y</p:attrName>
                                        </p:attrNameLst>
                                      </p:cBhvr>
                                      <p:tavLst>
                                        <p:tav tm="0">
                                          <p:val>
                                            <p:strVal val="1+#ppt_h/2"/>
                                          </p:val>
                                        </p:tav>
                                        <p:tav tm="100000">
                                          <p:val>
                                            <p:strVal val="#ppt_y"/>
                                          </p:val>
                                        </p:tav>
                                      </p:tavLst>
                                    </p:anim>
                                  </p:childTnLst>
                                </p:cTn>
                              </p:par>
                            </p:childTnLst>
                          </p:cTn>
                        </p:par>
                        <p:par>
                          <p:cTn id="16" fill="hold">
                            <p:stCondLst>
                              <p:cond delay="3000"/>
                            </p:stCondLst>
                            <p:childTnLst>
                              <p:par>
                                <p:cTn id="17" presetID="2" presetClass="entr" presetSubtype="4"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par>
                          <p:cTn id="21" fill="hold">
                            <p:stCondLst>
                              <p:cond delay="3500"/>
                            </p:stCondLst>
                            <p:childTnLst>
                              <p:par>
                                <p:cTn id="22" presetID="2" presetClass="entr" presetSubtype="4" fill="hold" grpId="0"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ppt_x"/>
                                          </p:val>
                                        </p:tav>
                                        <p:tav tm="100000">
                                          <p:val>
                                            <p:strVal val="#ppt_x"/>
                                          </p:val>
                                        </p:tav>
                                      </p:tavLst>
                                    </p:anim>
                                    <p:anim calcmode="lin" valueType="num">
                                      <p:cBhvr additive="base">
                                        <p:cTn id="2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P spid="36" grpId="0" animBg="1"/>
      <p:bldP spid="36" grpId="1" animBg="1"/>
    </p:bld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EF78CB-339E-4751-997D-30075CBB5E00}"/>
              </a:ext>
            </a:extLst>
          </p:cNvPr>
          <p:cNvGrpSpPr/>
          <p:nvPr/>
        </p:nvGrpSpPr>
        <p:grpSpPr>
          <a:xfrm>
            <a:off x="9354892" y="1763927"/>
            <a:ext cx="2041979" cy="4609517"/>
            <a:chOff x="9354892" y="1763927"/>
            <a:chExt cx="2041979" cy="4609517"/>
          </a:xfrm>
        </p:grpSpPr>
        <p:sp>
          <p:nvSpPr>
            <p:cNvPr id="23" name="Rectangle 22">
              <a:extLst>
                <a:ext uri="{FF2B5EF4-FFF2-40B4-BE49-F238E27FC236}">
                  <a16:creationId xmlns:a16="http://schemas.microsoft.com/office/drawing/2014/main" id="{35691421-D624-4766-8169-AD5BEE9E799E}"/>
                </a:ext>
              </a:extLst>
            </p:cNvPr>
            <p:cNvSpPr/>
            <p:nvPr/>
          </p:nvSpPr>
          <p:spPr bwMode="auto">
            <a:xfrm>
              <a:off x="9354892"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FA459BC3-E6E1-48E5-BE76-A315EEB8A5FE}"/>
                </a:ext>
              </a:extLst>
            </p:cNvPr>
            <p:cNvSpPr/>
            <p:nvPr/>
          </p:nvSpPr>
          <p:spPr bwMode="auto">
            <a:xfrm>
              <a:off x="9452324" y="2133712"/>
              <a:ext cx="1859456" cy="555954"/>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grpSp>
        <p:nvGrpSpPr>
          <p:cNvPr id="4" name="Group 3">
            <a:extLst>
              <a:ext uri="{FF2B5EF4-FFF2-40B4-BE49-F238E27FC236}">
                <a16:creationId xmlns:a16="http://schemas.microsoft.com/office/drawing/2014/main" id="{56A6E309-CA09-4420-B757-2A742672D065}"/>
              </a:ext>
            </a:extLst>
          </p:cNvPr>
          <p:cNvGrpSpPr/>
          <p:nvPr/>
        </p:nvGrpSpPr>
        <p:grpSpPr>
          <a:xfrm>
            <a:off x="7084297" y="1763927"/>
            <a:ext cx="2041979" cy="4609517"/>
            <a:chOff x="7084297" y="1763927"/>
            <a:chExt cx="2041979" cy="4609517"/>
          </a:xfrm>
        </p:grpSpPr>
        <p:sp>
          <p:nvSpPr>
            <p:cNvPr id="20" name="Rectangle 19">
              <a:extLst>
                <a:ext uri="{FF2B5EF4-FFF2-40B4-BE49-F238E27FC236}">
                  <a16:creationId xmlns:a16="http://schemas.microsoft.com/office/drawing/2014/main" id="{6FBCCC74-AEA0-477A-9F96-691C92638175}"/>
                </a:ext>
              </a:extLst>
            </p:cNvPr>
            <p:cNvSpPr/>
            <p:nvPr/>
          </p:nvSpPr>
          <p:spPr bwMode="auto">
            <a:xfrm>
              <a:off x="7084297"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1240E5E2-7965-4EC0-BA1D-7877EB95188F}"/>
                </a:ext>
              </a:extLst>
            </p:cNvPr>
            <p:cNvSpPr/>
            <p:nvPr/>
          </p:nvSpPr>
          <p:spPr bwMode="auto">
            <a:xfrm>
              <a:off x="7175558" y="2133712"/>
              <a:ext cx="1859456" cy="555954"/>
            </a:xfrm>
            <a:prstGeom prst="rect">
              <a:avLst/>
            </a:prstGeom>
            <a:solidFill>
              <a:schemeClr val="tx1">
                <a:lumMod val="75000"/>
                <a:lumOff val="25000"/>
                <a:alpha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grpSp>
      <p:sp>
        <p:nvSpPr>
          <p:cNvPr id="2" name="Rectangle 1">
            <a:extLst>
              <a:ext uri="{FF2B5EF4-FFF2-40B4-BE49-F238E27FC236}">
                <a16:creationId xmlns:a16="http://schemas.microsoft.com/office/drawing/2014/main" id="{B3247AC5-5867-4650-8AEC-84E25D6BD430}"/>
              </a:ext>
            </a:extLst>
          </p:cNvPr>
          <p:cNvSpPr/>
          <p:nvPr/>
        </p:nvSpPr>
        <p:spPr bwMode="auto">
          <a:xfrm>
            <a:off x="2401731"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62D5884F-942B-4BB5-B15B-957DAE527E67}"/>
              </a:ext>
            </a:extLst>
          </p:cNvPr>
          <p:cNvSpPr/>
          <p:nvPr/>
        </p:nvSpPr>
        <p:spPr>
          <a:xfrm>
            <a:off x="526877" y="1635162"/>
            <a:ext cx="1260723" cy="2392165"/>
          </a:xfrm>
          <a:prstGeom prst="rect">
            <a:avLst/>
          </a:prstGeom>
          <a:solidFill>
            <a:srgbClr val="BD9DE1"/>
          </a:solidFill>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defTabSz="914225"/>
            <a:r>
              <a:rPr lang="en-US" sz="1200">
                <a:solidFill>
                  <a:srgbClr val="FFFFFF"/>
                </a:solidFill>
                <a:latin typeface="Segoe UI"/>
              </a:rPr>
              <a:t>Control Plane</a:t>
            </a:r>
          </a:p>
        </p:txBody>
      </p:sp>
      <p:sp>
        <p:nvSpPr>
          <p:cNvPr id="27" name="Rectangle 26">
            <a:extLst>
              <a:ext uri="{FF2B5EF4-FFF2-40B4-BE49-F238E27FC236}">
                <a16:creationId xmlns:a16="http://schemas.microsoft.com/office/drawing/2014/main" id="{81292616-68C3-4245-BB9A-9902484FABF2}"/>
              </a:ext>
            </a:extLst>
          </p:cNvPr>
          <p:cNvSpPr/>
          <p:nvPr/>
        </p:nvSpPr>
        <p:spPr bwMode="auto">
          <a:xfrm>
            <a:off x="2070340" y="1027356"/>
            <a:ext cx="9677011" cy="5670478"/>
          </a:xfrm>
          <a:prstGeom prst="rect">
            <a:avLst/>
          </a:prstGeom>
          <a:noFill/>
          <a:ln w="38100">
            <a:solidFill>
              <a:srgbClr val="9966FF"/>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5C2D91"/>
                </a:solidFill>
                <a:effectLst/>
                <a:uLnTx/>
                <a:uFillTx/>
                <a:latin typeface="Segoe UI"/>
                <a:ea typeface="+mn-ea"/>
                <a:cs typeface="+mn-cs"/>
              </a:rPr>
              <a:t>Cluster</a:t>
            </a:r>
            <a:endParaRPr kumimoji="0" lang="en-US" sz="2000" b="0" i="0" u="none" strike="noStrike" kern="1200" cap="none" spc="0" normalizeH="0" baseline="0" noProof="0">
              <a:ln>
                <a:noFill/>
              </a:ln>
              <a:solidFill>
                <a:srgbClr val="5C2D9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FB6D8D94-A755-4A7A-BFB3-D51AFBD47276}"/>
              </a:ext>
            </a:extLst>
          </p:cNvPr>
          <p:cNvSpPr txBox="1"/>
          <p:nvPr/>
        </p:nvSpPr>
        <p:spPr>
          <a:xfrm>
            <a:off x="444649" y="3434623"/>
            <a:ext cx="1706376" cy="4616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 Managed</a:t>
            </a:r>
            <a:endParaRPr kumimoji="0" lang="en-US" sz="14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6A25682B-EBC9-4659-8F98-11CBFAFE6BBA}"/>
              </a:ext>
            </a:extLst>
          </p:cNvPr>
          <p:cNvSpPr/>
          <p:nvPr/>
        </p:nvSpPr>
        <p:spPr bwMode="auto">
          <a:xfrm>
            <a:off x="764737" y="2137483"/>
            <a:ext cx="834026" cy="1291517"/>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17" name="Rectangle 16">
            <a:extLst>
              <a:ext uri="{FF2B5EF4-FFF2-40B4-BE49-F238E27FC236}">
                <a16:creationId xmlns:a16="http://schemas.microsoft.com/office/drawing/2014/main" id="{1F2E91FC-9AFC-4543-BBCC-39C6472F9FFF}"/>
              </a:ext>
            </a:extLst>
          </p:cNvPr>
          <p:cNvSpPr/>
          <p:nvPr/>
        </p:nvSpPr>
        <p:spPr bwMode="auto">
          <a:xfrm>
            <a:off x="4775760" y="1763927"/>
            <a:ext cx="2041979" cy="4609517"/>
          </a:xfrm>
          <a:prstGeom prst="rect">
            <a:avLst/>
          </a:prstGeom>
          <a:solidFill>
            <a:schemeClr val="accent4">
              <a:lumMod val="40000"/>
              <a:lumOff val="6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mn-cs"/>
              </a:rPr>
              <a:t>Node</a:t>
            </a: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CB10B3FD-9FD4-429C-B14B-120CA3A0C3F1}"/>
              </a:ext>
            </a:extLst>
          </p:cNvPr>
          <p:cNvSpPr/>
          <p:nvPr/>
        </p:nvSpPr>
        <p:spPr bwMode="auto">
          <a:xfrm>
            <a:off x="2774282" y="3174808"/>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ratings-web1</a:t>
            </a:r>
          </a:p>
        </p:txBody>
      </p:sp>
      <p:sp>
        <p:nvSpPr>
          <p:cNvPr id="29" name="Rectangle 28">
            <a:extLst>
              <a:ext uri="{FF2B5EF4-FFF2-40B4-BE49-F238E27FC236}">
                <a16:creationId xmlns:a16="http://schemas.microsoft.com/office/drawing/2014/main" id="{DD8F9FAB-8F12-4F82-9FDA-9D8E1D1FC16D}"/>
              </a:ext>
            </a:extLst>
          </p:cNvPr>
          <p:cNvSpPr/>
          <p:nvPr/>
        </p:nvSpPr>
        <p:spPr bwMode="auto">
          <a:xfrm>
            <a:off x="2774282" y="4659056"/>
            <a:ext cx="1296876"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ratings-api1</a:t>
            </a:r>
          </a:p>
        </p:txBody>
      </p:sp>
      <p:sp>
        <p:nvSpPr>
          <p:cNvPr id="30" name="Rectangle 29">
            <a:extLst>
              <a:ext uri="{FF2B5EF4-FFF2-40B4-BE49-F238E27FC236}">
                <a16:creationId xmlns:a16="http://schemas.microsoft.com/office/drawing/2014/main" id="{8D2B299B-9EE3-4CBE-8E81-4D33761C830D}"/>
              </a:ext>
            </a:extLst>
          </p:cNvPr>
          <p:cNvSpPr/>
          <p:nvPr/>
        </p:nvSpPr>
        <p:spPr bwMode="auto">
          <a:xfrm>
            <a:off x="5148311"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ratings-web2</a:t>
            </a:r>
          </a:p>
        </p:txBody>
      </p:sp>
      <p:sp>
        <p:nvSpPr>
          <p:cNvPr id="32" name="Rectangle 31">
            <a:extLst>
              <a:ext uri="{FF2B5EF4-FFF2-40B4-BE49-F238E27FC236}">
                <a16:creationId xmlns:a16="http://schemas.microsoft.com/office/drawing/2014/main" id="{0C9AE881-86D3-45F3-B8B3-D17D04D0B594}"/>
              </a:ext>
            </a:extLst>
          </p:cNvPr>
          <p:cNvSpPr/>
          <p:nvPr/>
        </p:nvSpPr>
        <p:spPr bwMode="auto">
          <a:xfrm>
            <a:off x="5148311" y="4659054"/>
            <a:ext cx="1296876"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ratings-api2</a:t>
            </a:r>
          </a:p>
        </p:txBody>
      </p:sp>
      <p:sp>
        <p:nvSpPr>
          <p:cNvPr id="33" name="Rectangle 32">
            <a:extLst>
              <a:ext uri="{FF2B5EF4-FFF2-40B4-BE49-F238E27FC236}">
                <a16:creationId xmlns:a16="http://schemas.microsoft.com/office/drawing/2014/main" id="{30AA2869-7391-43F3-80FA-0767A4B5F65F}"/>
              </a:ext>
            </a:extLst>
          </p:cNvPr>
          <p:cNvSpPr/>
          <p:nvPr/>
        </p:nvSpPr>
        <p:spPr bwMode="auto">
          <a:xfrm>
            <a:off x="7456848"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ratings-web3</a:t>
            </a:r>
          </a:p>
        </p:txBody>
      </p:sp>
      <p:sp>
        <p:nvSpPr>
          <p:cNvPr id="34" name="Rectangle 33">
            <a:extLst>
              <a:ext uri="{FF2B5EF4-FFF2-40B4-BE49-F238E27FC236}">
                <a16:creationId xmlns:a16="http://schemas.microsoft.com/office/drawing/2014/main" id="{B03AE91A-B634-4D5D-96ED-9549273EE380}"/>
              </a:ext>
            </a:extLst>
          </p:cNvPr>
          <p:cNvSpPr/>
          <p:nvPr/>
        </p:nvSpPr>
        <p:spPr bwMode="auto">
          <a:xfrm>
            <a:off x="7456848" y="4659053"/>
            <a:ext cx="1296876" cy="970253"/>
          </a:xfrm>
          <a:prstGeom prst="rect">
            <a:avLst/>
          </a:prstGeom>
          <a:solidFill>
            <a:srgbClr val="0070C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ratings-api3</a:t>
            </a:r>
          </a:p>
        </p:txBody>
      </p:sp>
      <p:sp>
        <p:nvSpPr>
          <p:cNvPr id="35" name="Rectangle 34">
            <a:extLst>
              <a:ext uri="{FF2B5EF4-FFF2-40B4-BE49-F238E27FC236}">
                <a16:creationId xmlns:a16="http://schemas.microsoft.com/office/drawing/2014/main" id="{2A22EFFB-3EEC-4688-9FEF-AB02803A9BFD}"/>
              </a:ext>
            </a:extLst>
          </p:cNvPr>
          <p:cNvSpPr/>
          <p:nvPr/>
        </p:nvSpPr>
        <p:spPr bwMode="auto">
          <a:xfrm>
            <a:off x="9727443" y="3174807"/>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ratings-web4</a:t>
            </a:r>
          </a:p>
        </p:txBody>
      </p:sp>
      <p:sp>
        <p:nvSpPr>
          <p:cNvPr id="36" name="Rectangle 35">
            <a:extLst>
              <a:ext uri="{FF2B5EF4-FFF2-40B4-BE49-F238E27FC236}">
                <a16:creationId xmlns:a16="http://schemas.microsoft.com/office/drawing/2014/main" id="{4A7E8279-91C5-4711-99F9-9E5589339BAC}"/>
              </a:ext>
            </a:extLst>
          </p:cNvPr>
          <p:cNvSpPr/>
          <p:nvPr/>
        </p:nvSpPr>
        <p:spPr bwMode="auto">
          <a:xfrm>
            <a:off x="9727443" y="4659052"/>
            <a:ext cx="1296876" cy="970253"/>
          </a:xfrm>
          <a:prstGeom prst="rect">
            <a:avLst/>
          </a:prstGeom>
          <a:solidFill>
            <a:srgbClr val="00B05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Pod</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ratings-web5</a:t>
            </a:r>
          </a:p>
        </p:txBody>
      </p:sp>
      <p:sp>
        <p:nvSpPr>
          <p:cNvPr id="37" name="Rectangle 36">
            <a:extLst>
              <a:ext uri="{FF2B5EF4-FFF2-40B4-BE49-F238E27FC236}">
                <a16:creationId xmlns:a16="http://schemas.microsoft.com/office/drawing/2014/main" id="{E3FEEC20-3E96-42D9-9F3F-04A607D4289A}"/>
              </a:ext>
            </a:extLst>
          </p:cNvPr>
          <p:cNvSpPr/>
          <p:nvPr/>
        </p:nvSpPr>
        <p:spPr bwMode="auto">
          <a:xfrm>
            <a:off x="2492992" y="2142485"/>
            <a:ext cx="185945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38" name="Rectangle 37">
            <a:extLst>
              <a:ext uri="{FF2B5EF4-FFF2-40B4-BE49-F238E27FC236}">
                <a16:creationId xmlns:a16="http://schemas.microsoft.com/office/drawing/2014/main" id="{9116CF20-8144-4838-B159-FB4909913626}"/>
              </a:ext>
            </a:extLst>
          </p:cNvPr>
          <p:cNvSpPr/>
          <p:nvPr/>
        </p:nvSpPr>
        <p:spPr bwMode="auto">
          <a:xfrm>
            <a:off x="4867021" y="2143202"/>
            <a:ext cx="1859456" cy="555954"/>
          </a:xfrm>
          <a:prstGeom prst="rect">
            <a:avLst/>
          </a:prstGeom>
          <a:solidFill>
            <a:schemeClr val="tx1">
              <a:lumMod val="65000"/>
              <a:lumOff val="3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mn-cs"/>
              </a:rPr>
              <a:t>Kube</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rPr>
              <a:t> stuff</a:t>
            </a:r>
          </a:p>
        </p:txBody>
      </p:sp>
      <p:sp>
        <p:nvSpPr>
          <p:cNvPr id="6" name="Rectangle 5">
            <a:extLst>
              <a:ext uri="{FF2B5EF4-FFF2-40B4-BE49-F238E27FC236}">
                <a16:creationId xmlns:a16="http://schemas.microsoft.com/office/drawing/2014/main" id="{EE78A987-5539-4D95-9102-CBC69442F1A6}"/>
              </a:ext>
            </a:extLst>
          </p:cNvPr>
          <p:cNvSpPr/>
          <p:nvPr/>
        </p:nvSpPr>
        <p:spPr bwMode="auto">
          <a:xfrm>
            <a:off x="1234532" y="5222838"/>
            <a:ext cx="9609272" cy="909124"/>
          </a:xfrm>
          <a:prstGeom prst="rect">
            <a:avLst/>
          </a:prstGeom>
          <a:solidFill>
            <a:schemeClr val="tx1">
              <a:lumMod val="85000"/>
              <a:lumOff val="15000"/>
            </a:schemeClr>
          </a:solidFill>
          <a:ln w="76200">
            <a:solidFill>
              <a:schemeClr val="bg2">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err="1">
                <a:ln>
                  <a:noFill/>
                </a:ln>
                <a:solidFill>
                  <a:srgbClr val="00B0F0"/>
                </a:solidFill>
                <a:effectLst/>
                <a:uLnTx/>
                <a:uFillTx/>
                <a:latin typeface="Consolas" panose="020B0609020204030204" pitchFamily="49" charset="0"/>
                <a:ea typeface="+mn-ea"/>
                <a:cs typeface="+mn-cs"/>
              </a:rPr>
              <a:t>az</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aks</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00B0F0"/>
                </a:solidFill>
                <a:effectLst/>
                <a:uLnTx/>
                <a:uFillTx/>
                <a:latin typeface="Consolas" panose="020B0609020204030204" pitchFamily="49" charset="0"/>
                <a:ea typeface="+mn-ea"/>
                <a:cs typeface="+mn-cs"/>
              </a:rPr>
              <a:t>scale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–name</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myAKSCluster</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myRG</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a:t>
            </a:r>
            <a:r>
              <a:rPr kumimoji="0" lang="en-US" sz="2400" b="0" i="0" u="none" strike="noStrike" kern="1200" cap="none" spc="0" normalizeH="0" baseline="0" noProof="0">
                <a:ln>
                  <a:noFill/>
                </a:ln>
                <a:solidFill>
                  <a:srgbClr val="BAD80A">
                    <a:lumMod val="60000"/>
                    <a:lumOff val="40000"/>
                  </a:srgbClr>
                </a:solidFill>
                <a:effectLst/>
                <a:uLnTx/>
                <a:uFillTx/>
                <a:latin typeface="Consolas" panose="020B0609020204030204" pitchFamily="49" charset="0"/>
                <a:ea typeface="+mn-ea"/>
                <a:cs typeface="+mn-cs"/>
              </a:rPr>
              <a:t>–node-count</a:t>
            </a: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onsolas" panose="020B0609020204030204" pitchFamily="49" charset="0"/>
                <a:ea typeface="+mn-ea"/>
                <a:cs typeface="+mn-cs"/>
              </a:rPr>
              <a:t> 4</a:t>
            </a:r>
          </a:p>
        </p:txBody>
      </p:sp>
      <p:sp>
        <p:nvSpPr>
          <p:cNvPr id="7" name="Arrow: Down 6">
            <a:extLst>
              <a:ext uri="{FF2B5EF4-FFF2-40B4-BE49-F238E27FC236}">
                <a16:creationId xmlns:a16="http://schemas.microsoft.com/office/drawing/2014/main" id="{04928E24-F2EE-42DC-A21D-1A07921754F5}"/>
              </a:ext>
            </a:extLst>
          </p:cNvPr>
          <p:cNvSpPr/>
          <p:nvPr/>
        </p:nvSpPr>
        <p:spPr bwMode="auto">
          <a:xfrm>
            <a:off x="10109152" y="3990990"/>
            <a:ext cx="670283" cy="1443422"/>
          </a:xfrm>
          <a:prstGeom prst="downArrow">
            <a:avLst/>
          </a:prstGeom>
          <a:solidFill>
            <a:srgbClr val="FF000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7">
            <a:extLst>
              <a:ext uri="{FF2B5EF4-FFF2-40B4-BE49-F238E27FC236}">
                <a16:creationId xmlns:a16="http://schemas.microsoft.com/office/drawing/2014/main" id="{3F4D761E-A6CB-EFA8-C4CC-7D1218C604BF}"/>
              </a:ext>
            </a:extLst>
          </p:cNvPr>
          <p:cNvSpPr>
            <a:spLocks noGrp="1"/>
          </p:cNvSpPr>
          <p:nvPr>
            <p:ph type="title"/>
          </p:nvPr>
        </p:nvSpPr>
        <p:spPr>
          <a:xfrm>
            <a:off x="841992" y="-111630"/>
            <a:ext cx="10515600" cy="1325563"/>
          </a:xfrm>
        </p:spPr>
        <p:txBody>
          <a:bodyPr/>
          <a:lstStyle/>
          <a:p>
            <a:r>
              <a:rPr lang="en-US"/>
              <a:t>Scaling Nodes</a:t>
            </a:r>
          </a:p>
        </p:txBody>
      </p:sp>
    </p:spTree>
    <p:extLst>
      <p:ext uri="{BB962C8B-B14F-4D97-AF65-F5344CB8AC3E}">
        <p14:creationId xmlns:p14="http://schemas.microsoft.com/office/powerpoint/2010/main" val="2095740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par>
                          <p:cTn id="22" fill="hold">
                            <p:stCondLst>
                              <p:cond delay="500"/>
                            </p:stCondLst>
                            <p:childTnLst>
                              <p:par>
                                <p:cTn id="23" presetID="2" presetClass="entr" presetSubtype="4"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 presetClass="entr" presetSubtype="4"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additive="base">
                                        <p:cTn id="30" dur="500" fill="hold"/>
                                        <p:tgtEl>
                                          <p:spTgt spid="5"/>
                                        </p:tgtEl>
                                        <p:attrNameLst>
                                          <p:attrName>ppt_x</p:attrName>
                                        </p:attrNameLst>
                                      </p:cBhvr>
                                      <p:tavLst>
                                        <p:tav tm="0">
                                          <p:val>
                                            <p:strVal val="#ppt_x"/>
                                          </p:val>
                                        </p:tav>
                                        <p:tav tm="100000">
                                          <p:val>
                                            <p:strVal val="#ppt_x"/>
                                          </p:val>
                                        </p:tav>
                                      </p:tavLst>
                                    </p:anim>
                                    <p:anim calcmode="lin" valueType="num">
                                      <p:cBhvr additive="base">
                                        <p:cTn id="3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fill="hold"/>
                                        <p:tgtEl>
                                          <p:spTgt spid="35"/>
                                        </p:tgtEl>
                                        <p:attrNameLst>
                                          <p:attrName>ppt_x</p:attrName>
                                        </p:attrNameLst>
                                      </p:cBhvr>
                                      <p:tavLst>
                                        <p:tav tm="0">
                                          <p:val>
                                            <p:strVal val="#ppt_x"/>
                                          </p:val>
                                        </p:tav>
                                        <p:tav tm="100000">
                                          <p:val>
                                            <p:strVal val="#ppt_x"/>
                                          </p:val>
                                        </p:tav>
                                      </p:tavLst>
                                    </p:anim>
                                    <p:anim calcmode="lin" valueType="num">
                                      <p:cBhvr additive="base">
                                        <p:cTn id="47" dur="500" fill="hold"/>
                                        <p:tgtEl>
                                          <p:spTgt spid="3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36"/>
                                        </p:tgtEl>
                                        <p:attrNameLst>
                                          <p:attrName>style.visibility</p:attrName>
                                        </p:attrNameLst>
                                      </p:cBhvr>
                                      <p:to>
                                        <p:strVal val="visible"/>
                                      </p:to>
                                    </p:set>
                                    <p:anim calcmode="lin" valueType="num">
                                      <p:cBhvr additive="base">
                                        <p:cTn id="50" dur="500" fill="hold"/>
                                        <p:tgtEl>
                                          <p:spTgt spid="36"/>
                                        </p:tgtEl>
                                        <p:attrNameLst>
                                          <p:attrName>ppt_x</p:attrName>
                                        </p:attrNameLst>
                                      </p:cBhvr>
                                      <p:tavLst>
                                        <p:tav tm="0">
                                          <p:val>
                                            <p:strVal val="#ppt_x"/>
                                          </p:val>
                                        </p:tav>
                                        <p:tav tm="100000">
                                          <p:val>
                                            <p:strVal val="#ppt_x"/>
                                          </p:val>
                                        </p:tav>
                                      </p:tavLst>
                                    </p:anim>
                                    <p:anim calcmode="lin" valueType="num">
                                      <p:cBhvr additive="base">
                                        <p:cTn id="51"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6" grpId="0" animBg="1"/>
      <p:bldP spid="6" grpId="1" animBg="1"/>
      <p:bldP spid="7" grpId="0" animBg="1"/>
      <p:bldP spid="7" grpId="1" animBg="1"/>
    </p:bld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ctures" id="{7B85BCE9-215D-8C46-8ACB-74C8D0D02ED3}" vid="{7B04070A-938B-1049-B37C-D60D8CA83A25}"/>
    </a:ext>
  </a:extLst>
</a:theme>
</file>

<file path=ppt/theme/theme2.xml><?xml version="1.0" encoding="utf-8"?>
<a:theme xmlns:a="http://schemas.openxmlformats.org/drawingml/2006/main" name="Azure 2025 Template - DARK MOD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zure PowerPoint Template - V4" id="{3B5CF8C7-8945-A342-BD6C-1080D81862B6}" vid="{00D4AFAB-79DE-9D48-8551-79854DEBE7AD}"/>
    </a:ext>
  </a:extLst>
</a:theme>
</file>

<file path=ppt/theme/theme3.xml><?xml version="1.0" encoding="utf-8"?>
<a:theme xmlns:a="http://schemas.openxmlformats.org/drawingml/2006/main" name="13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4.xml><?xml version="1.0" encoding="utf-8"?>
<a:theme xmlns:a="http://schemas.openxmlformats.org/drawingml/2006/main" name="1_Microsoft AI Tour 16:9 Template Dark">
  <a:themeElements>
    <a:clrScheme name="Custom 43">
      <a:dk1>
        <a:srgbClr val="091F2C"/>
      </a:dk1>
      <a:lt1>
        <a:srgbClr val="FFFFFF"/>
      </a:lt1>
      <a:dk2>
        <a:srgbClr val="091F2C"/>
      </a:dk2>
      <a:lt2>
        <a:srgbClr val="E8E6DF"/>
      </a:lt2>
      <a:accent1>
        <a:srgbClr val="8DC8E8"/>
      </a:accent1>
      <a:accent2>
        <a:srgbClr val="49C5B1"/>
      </a:accent2>
      <a:accent3>
        <a:srgbClr val="0078D4"/>
      </a:accent3>
      <a:accent4>
        <a:srgbClr val="E1D3C7"/>
      </a:accent4>
      <a:accent5>
        <a:srgbClr val="C5B4E3"/>
      </a:accent5>
      <a:accent6>
        <a:srgbClr val="D9D9D6"/>
      </a:accent6>
      <a:hlink>
        <a:srgbClr val="8DC8E8"/>
      </a:hlink>
      <a:folHlink>
        <a:srgbClr val="C5B4E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4" id="{132193F1-52ED-4B7E-891E-8F377557E42A}" vid="{6E3315A3-0D49-4394-AD26-678587272275}"/>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E91CAF670EFF84FA9D67FF5225E9DE0" ma:contentTypeVersion="6" ma:contentTypeDescription="Create a new document." ma:contentTypeScope="" ma:versionID="659a5f7582229cc5dcf6e405466f4361">
  <xsd:schema xmlns:xsd="http://www.w3.org/2001/XMLSchema" xmlns:xs="http://www.w3.org/2001/XMLSchema" xmlns:p="http://schemas.microsoft.com/office/2006/metadata/properties" xmlns:ns1="http://schemas.microsoft.com/sharepoint/v3" xmlns:ns2="84517bfd-fb04-41f0-b3cd-5806a070def1" targetNamespace="http://schemas.microsoft.com/office/2006/metadata/properties" ma:root="true" ma:fieldsID="19121af8739039a4aabc979b8655aaa7" ns1:_="" ns2:_="">
    <xsd:import namespace="http://schemas.microsoft.com/sharepoint/v3"/>
    <xsd:import namespace="84517bfd-fb04-41f0-b3cd-5806a070def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BillingMetadata"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4517bfd-fb04-41f0-b3cd-5806a070def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BillingMetadata" ma:index="11" nillable="true" ma:displayName="MediaServiceBillingMetadata" ma:hidden="true" ma:internalName="MediaServiceBilling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61C0B28-E024-4EE7-9F8A-F89FDB77AB6B}">
  <ds:schemaRefs>
    <ds:schemaRef ds:uri="84517bfd-fb04-41f0-b3cd-5806a070def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0A602A-2DD7-468D-9789-063BF6F358EA}">
  <ds:schemaRefs>
    <ds:schemaRef ds:uri="http://schemas.microsoft.com/sharepoint/v3/contenttype/forms"/>
  </ds:schemaRefs>
</ds:datastoreItem>
</file>

<file path=customXml/itemProps3.xml><?xml version="1.0" encoding="utf-8"?>
<ds:datastoreItem xmlns:ds="http://schemas.openxmlformats.org/officeDocument/2006/customXml" ds:itemID="{F1638769-C6E0-41DC-8038-DC3EEBA90CDA}">
  <ds:schemaRefs>
    <ds:schemaRef ds:uri="84517bfd-fb04-41f0-b3cd-5806a070def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2_Office Theme</Template>
  <TotalTime>0</TotalTime>
  <Words>13553</Words>
  <Application>Microsoft Office PowerPoint</Application>
  <PresentationFormat>Widescreen</PresentationFormat>
  <Paragraphs>2094</Paragraphs>
  <Slides>136</Slides>
  <Notes>113</Notes>
  <HiddenSlides>8</HiddenSlides>
  <MMClips>0</MMClips>
  <ScaleCrop>false</ScaleCrop>
  <HeadingPairs>
    <vt:vector size="6" baseType="variant">
      <vt:variant>
        <vt:lpstr>Fonts Used</vt:lpstr>
      </vt:variant>
      <vt:variant>
        <vt:i4>19</vt:i4>
      </vt:variant>
      <vt:variant>
        <vt:lpstr>Theme</vt:lpstr>
      </vt:variant>
      <vt:variant>
        <vt:i4>4</vt:i4>
      </vt:variant>
      <vt:variant>
        <vt:lpstr>Slide Titles</vt:lpstr>
      </vt:variant>
      <vt:variant>
        <vt:i4>136</vt:i4>
      </vt:variant>
    </vt:vector>
  </HeadingPairs>
  <TitlesOfParts>
    <vt:vector size="159" baseType="lpstr">
      <vt:lpstr>Aptos</vt:lpstr>
      <vt:lpstr>Arial</vt:lpstr>
      <vt:lpstr>Calibri</vt:lpstr>
      <vt:lpstr>Calisto MT</vt:lpstr>
      <vt:lpstr>Consolas</vt:lpstr>
      <vt:lpstr>Courier New</vt:lpstr>
      <vt:lpstr>Lucida Grande</vt:lpstr>
      <vt:lpstr>Open Sans</vt:lpstr>
      <vt:lpstr>Open Sans</vt:lpstr>
      <vt:lpstr>Overpass SemiBold</vt:lpstr>
      <vt:lpstr>Segoe Sans Display Semibold</vt:lpstr>
      <vt:lpstr>Segoe Sans Text</vt:lpstr>
      <vt:lpstr>Segoe Sans Text Semibold</vt:lpstr>
      <vt:lpstr>Segoe UI</vt:lpstr>
      <vt:lpstr>Segoe UI Historic</vt:lpstr>
      <vt:lpstr>Segoe UI Light</vt:lpstr>
      <vt:lpstr>Segoe UI Semibold</vt:lpstr>
      <vt:lpstr>Segoe UI Semilight</vt:lpstr>
      <vt:lpstr>Wingdings</vt:lpstr>
      <vt:lpstr>2_Office Theme</vt:lpstr>
      <vt:lpstr>Azure 2025 Template - DARK MODE</vt:lpstr>
      <vt:lpstr>13_Microsoft Security template</vt:lpstr>
      <vt:lpstr>1_Microsoft AI Tour 16:9 Template Dark</vt:lpstr>
      <vt:lpstr>Intro to Kubernetes</vt:lpstr>
      <vt:lpstr>Timing</vt:lpstr>
      <vt:lpstr>Speakers' introduction</vt:lpstr>
      <vt:lpstr>PowerPoint Presentation</vt:lpstr>
      <vt:lpstr>Lab Scenario</vt:lpstr>
      <vt:lpstr>Sample App</vt:lpstr>
      <vt:lpstr>Journey to Kubernetes</vt:lpstr>
      <vt:lpstr>Exercise 0</vt:lpstr>
      <vt:lpstr>PowerPoint Presentation</vt:lpstr>
      <vt:lpstr>Introducing Containers</vt:lpstr>
      <vt:lpstr>Review: What is a Container?</vt:lpstr>
      <vt:lpstr>What is a Container?</vt:lpstr>
      <vt:lpstr>What is a Container?</vt:lpstr>
      <vt:lpstr>What is a Container?</vt:lpstr>
      <vt:lpstr>What is a Container?</vt:lpstr>
      <vt:lpstr>What is a Container?</vt:lpstr>
      <vt:lpstr>What is a Container?</vt:lpstr>
      <vt:lpstr>Dockerfile</vt:lpstr>
      <vt:lpstr>Exercise 1</vt:lpstr>
      <vt:lpstr>What is a Container Registry?</vt:lpstr>
      <vt:lpstr>What is a Container Registry</vt:lpstr>
      <vt:lpstr>What is a Container Registry?</vt:lpstr>
      <vt:lpstr>What is a Container Registry?</vt:lpstr>
      <vt:lpstr>What customers want</vt:lpstr>
      <vt:lpstr>Exercise 1</vt:lpstr>
      <vt:lpstr>Okay, I’ve got containers. And a registry. Now what?!</vt:lpstr>
      <vt:lpstr>I’m going to want more VMs with containers!</vt:lpstr>
      <vt:lpstr>And more… and more!</vt:lpstr>
      <vt:lpstr>And more… and more… CHAOS!</vt:lpstr>
      <vt:lpstr>What is a  Container Orchestrator?</vt:lpstr>
      <vt:lpstr>What is a Container Orchestrator?</vt:lpstr>
      <vt:lpstr>What is a Container Orchestrator?</vt:lpstr>
      <vt:lpstr>What is a Container Orchestrator?</vt:lpstr>
      <vt:lpstr>What is a Container Orchestrator?</vt:lpstr>
      <vt:lpstr>Kubernetes is a Container Orchestrator!</vt:lpstr>
      <vt:lpstr>PowerPoint Presentation</vt:lpstr>
      <vt:lpstr>PowerPoint Presentation</vt:lpstr>
      <vt:lpstr>PowerPoint Presentation</vt:lpstr>
      <vt:lpstr>Kubernetes has a “Control Plane” &amp; Cluster of “Nodes”</vt:lpstr>
      <vt:lpstr>PowerPoint Presentation</vt:lpstr>
      <vt:lpstr>PowerPoint Presentation</vt:lpstr>
      <vt:lpstr>AKS is Kubernetes (Control Plane) as a Service</vt:lpstr>
      <vt:lpstr>Azure Kubernetes Service (AKS)</vt:lpstr>
      <vt:lpstr>Azure Kubernetes Service (AKS)</vt:lpstr>
      <vt:lpstr>Azure Kubernetes Service (AKS)</vt:lpstr>
      <vt:lpstr>Comparison between container managed services on Azure</vt:lpstr>
      <vt:lpstr>PowerPoint Presentation</vt:lpstr>
      <vt:lpstr>The easiest Kubernetes experience for developers and operators</vt:lpstr>
      <vt:lpstr>Scaling? Let AKS Automatic scale your applications </vt:lpstr>
      <vt:lpstr>PowerPoint Presentation</vt:lpstr>
      <vt:lpstr>How to guide customers in choosing the right service</vt:lpstr>
      <vt:lpstr>Exercise 2</vt:lpstr>
      <vt:lpstr>Kubernetes Fundamentals</vt:lpstr>
      <vt:lpstr>Kubernetes @ 10,000ft</vt:lpstr>
      <vt:lpstr>Kubernetes Architecture Components</vt:lpstr>
      <vt:lpstr>Kubernetes Architecture Components</vt:lpstr>
      <vt:lpstr>Kubernetes Architecture Components</vt:lpstr>
      <vt:lpstr>Kubernetes Architecture Components</vt:lpstr>
      <vt:lpstr>Kubernetes Architecture Components</vt:lpstr>
      <vt:lpstr>Kubernetes Architecture Components</vt:lpstr>
      <vt:lpstr>PowerPoint Presentation</vt:lpstr>
      <vt:lpstr>PowerPoint Presentation</vt:lpstr>
      <vt:lpstr>Kubernetes Deployment in Action</vt:lpstr>
      <vt:lpstr>Kubernetes Desired State In Action – Example 1</vt:lpstr>
      <vt:lpstr>Kubernetes Desired State In Action – Example 2</vt:lpstr>
      <vt:lpstr>PowerPoint Presentation</vt:lpstr>
      <vt:lpstr>Kubernetes Service Deployment In Action</vt:lpstr>
      <vt:lpstr>Kubernetes Service Deployment In Action</vt:lpstr>
      <vt:lpstr>Deployments in Kubernetes</vt:lpstr>
      <vt:lpstr>Exercise 3</vt:lpstr>
      <vt:lpstr>Networking</vt:lpstr>
      <vt:lpstr>Networking in Kubernetes</vt:lpstr>
      <vt:lpstr>Networking - Pod</vt:lpstr>
      <vt:lpstr>Networking - Service</vt:lpstr>
      <vt:lpstr>Networking - Service</vt:lpstr>
      <vt:lpstr>Networking - Service</vt:lpstr>
      <vt:lpstr>Different Types of Services</vt:lpstr>
      <vt:lpstr>Networking – Service: Cluster IP</vt:lpstr>
      <vt:lpstr>Networking – Service: LoadBalancer</vt:lpstr>
      <vt:lpstr>Networking – Ingress APIs</vt:lpstr>
      <vt:lpstr>Networking – Gateway APIs</vt:lpstr>
      <vt:lpstr>How to help the customer in the choice</vt:lpstr>
      <vt:lpstr>PowerPoint Presentation</vt:lpstr>
      <vt:lpstr>PowerPoint Presentation</vt:lpstr>
      <vt:lpstr>AKS Networking</vt:lpstr>
      <vt:lpstr>AKS Networking</vt:lpstr>
      <vt:lpstr>Container Network Interface (CNI) Overlay or not Overlay?</vt:lpstr>
      <vt:lpstr>Exercise 4</vt:lpstr>
      <vt:lpstr>Pause, take a coffee and reflect on…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Scaling</vt:lpstr>
      <vt:lpstr>Scaling Pods</vt:lpstr>
      <vt:lpstr>Scaling Nodes</vt:lpstr>
      <vt:lpstr>Exercise 5</vt:lpstr>
      <vt:lpstr>Storage</vt:lpstr>
      <vt:lpstr>Volumes in Kubernetes</vt:lpstr>
      <vt:lpstr>Volumes in Kubernetes</vt:lpstr>
      <vt:lpstr>Persistent Volumes - Static</vt:lpstr>
      <vt:lpstr>Persistent Volumes - Static</vt:lpstr>
      <vt:lpstr>Persistent Volumes - Static</vt:lpstr>
      <vt:lpstr>Persistent Volume Claims</vt:lpstr>
      <vt:lpstr>Persistent Volume Claims</vt:lpstr>
      <vt:lpstr>Persistent Volume Claims</vt:lpstr>
      <vt:lpstr>Persistent Volume Claims</vt:lpstr>
      <vt:lpstr>Persistent Volume Claims</vt:lpstr>
      <vt:lpstr>Persistent Volume Claims</vt:lpstr>
      <vt:lpstr>Persistent Volumes</vt:lpstr>
      <vt:lpstr>Persistent Volumes - Dynamic</vt:lpstr>
      <vt:lpstr>Persistent Volumes - Dynamic</vt:lpstr>
      <vt:lpstr>Persistent Volumes - Dynamic</vt:lpstr>
      <vt:lpstr>Persistent Volumes - Dynamic</vt:lpstr>
      <vt:lpstr>Exercise 6</vt:lpstr>
      <vt:lpstr>Mmh,  but what about scaling  stateful workload??</vt:lpstr>
      <vt:lpstr>Write options</vt:lpstr>
      <vt:lpstr>Congrats,  you successfully complete  the PoC!</vt:lpstr>
      <vt:lpstr>And now, some Day-2 ops!</vt:lpstr>
      <vt:lpstr>HA / BC / DR</vt:lpstr>
      <vt:lpstr>AKS Provides a highly scalable, reliable and resilient platform</vt:lpstr>
      <vt:lpstr>HA &amp; DR</vt:lpstr>
      <vt:lpstr>HA &amp; DR</vt:lpstr>
      <vt:lpstr>Backup</vt:lpstr>
      <vt:lpstr>Exercise 7</vt:lpstr>
      <vt:lpstr>What customers want</vt:lpstr>
      <vt:lpstr>Monitoring &amp; Logging</vt:lpstr>
      <vt:lpstr>Cloud Native monitoring</vt:lpstr>
      <vt:lpstr>Monitoring</vt:lpstr>
      <vt:lpstr>Logging</vt:lpstr>
      <vt:lpstr>What customers want</vt:lpstr>
      <vt:lpstr>Exercise 8</vt:lpstr>
      <vt:lpstr>And now…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&lt;Insert Hack Name Here&gt;</dc:title>
  <dc:creator>Peter Laudati</dc:creator>
  <cp:lastModifiedBy>Fabrice Krebs</cp:lastModifiedBy>
  <cp:revision>1</cp:revision>
  <dcterms:created xsi:type="dcterms:W3CDTF">2022-08-18T03:12:41Z</dcterms:created>
  <dcterms:modified xsi:type="dcterms:W3CDTF">2025-12-16T08:39:23Z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0x010100CE91CAF670EFF84FA9D67FF5225E9DE0</vt:lpwstr>
  </property>
  <property fmtid="{D5CDD505-2E9C-101B-9397-08002B2CF9AE}" pid="3" name="MediaServiceImageTags">
    <vt:lpwstr/>
  </property>
</Properties>
</file>